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es-ES"/>
    </a:defPPr>
    <a:lvl1pPr marL="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9D91"/>
    <a:srgbClr val="BBBCBD"/>
    <a:srgbClr val="C31D18"/>
    <a:srgbClr val="C31DBD"/>
    <a:srgbClr val="DFAA26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20" d="100"/>
          <a:sy n="20" d="100"/>
        </p:scale>
        <p:origin x="3696" y="-306"/>
      </p:cViewPr>
      <p:guideLst>
        <p:guide orient="horz" pos="1360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60270" y="13421680"/>
            <a:ext cx="24483060" cy="9261158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20540" y="24483060"/>
            <a:ext cx="20162520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B0-EA6A-E94F-9DC3-C118ABDD5BCC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E8CD-82CB-364F-9757-AC8AB69790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788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B0-EA6A-E94F-9DC3-C118ABDD5BCC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E8CD-82CB-364F-9757-AC8AB69790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81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783225" y="10901365"/>
            <a:ext cx="20412551" cy="23224902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35568" y="10901365"/>
            <a:ext cx="60767595" cy="23224902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B0-EA6A-E94F-9DC3-C118ABDD5BCC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E8CD-82CB-364F-9757-AC8AB69790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523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B0-EA6A-E94F-9DC3-C118ABDD5BCC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E8CD-82CB-364F-9757-AC8AB69790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68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5286" y="27763473"/>
            <a:ext cx="24483060" cy="8581073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75286" y="18312295"/>
            <a:ext cx="24483060" cy="9451178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B0-EA6A-E94F-9DC3-C118ABDD5BCC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E8CD-82CB-364F-9757-AC8AB69790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71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35570" y="63507940"/>
            <a:ext cx="40590072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605700" y="63507940"/>
            <a:ext cx="40590075" cy="179642453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B0-EA6A-E94F-9DC3-C118ABDD5BCC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E8CD-82CB-364F-9757-AC8AB69790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5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0180" y="9671212"/>
            <a:ext cx="12726592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440180" y="13701713"/>
            <a:ext cx="12726592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4631830" y="9671212"/>
            <a:ext cx="12731591" cy="40305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4631830" y="13701713"/>
            <a:ext cx="12731591" cy="24893114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B0-EA6A-E94F-9DC3-C118ABDD5BCC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E8CD-82CB-364F-9757-AC8AB69790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329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B0-EA6A-E94F-9DC3-C118ABDD5BCC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E8CD-82CB-364F-9757-AC8AB69790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36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B0-EA6A-E94F-9DC3-C118ABDD5BCC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E8CD-82CB-364F-9757-AC8AB69790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17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182" y="1720215"/>
            <a:ext cx="9476186" cy="7320915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61407" y="1720218"/>
            <a:ext cx="16102013" cy="36874612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40182" y="9041133"/>
            <a:ext cx="9476186" cy="29553697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B0-EA6A-E94F-9DC3-C118ABDD5BCC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E8CD-82CB-364F-9757-AC8AB69790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787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45707" y="30243780"/>
            <a:ext cx="17282160" cy="357044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645707" y="3860483"/>
            <a:ext cx="17282160" cy="2592324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645707" y="33814229"/>
            <a:ext cx="17282160" cy="507063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AAB0-EA6A-E94F-9DC3-C118ABDD5BCC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E8CD-82CB-364F-9757-AC8AB69790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98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440180" y="1730219"/>
            <a:ext cx="25923240" cy="72009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0180" y="10081263"/>
            <a:ext cx="25923240" cy="28513567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4401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FAAB0-EA6A-E94F-9DC3-C118ABDD5BCC}" type="datetimeFigureOut">
              <a:rPr lang="es-ES" smtClean="0"/>
              <a:t>19/04/2018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841230" y="40045008"/>
            <a:ext cx="91211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20642580" y="40045008"/>
            <a:ext cx="6720840" cy="2300288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E8CD-82CB-364F-9757-AC8AB69790D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54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574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2057400" rtl="0" eaLnBrk="1" latinLnBrk="0" hangingPunct="1">
        <a:spcBef>
          <a:spcPct val="20000"/>
        </a:spcBef>
        <a:buFont typeface="Arial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2057400" rtl="0" eaLnBrk="1" latinLnBrk="0" hangingPunct="1">
        <a:spcBef>
          <a:spcPct val="20000"/>
        </a:spcBef>
        <a:buFont typeface="Arial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2057400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205740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2057400" rtl="0" eaLnBrk="1" latinLnBrk="0" hangingPunct="1">
        <a:spcBef>
          <a:spcPct val="20000"/>
        </a:spcBef>
        <a:buFont typeface="Arial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803600" cy="431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56518" y="4974022"/>
            <a:ext cx="2278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 smtClean="0">
                <a:solidFill>
                  <a:srgbClr val="DFAA26"/>
                </a:solidFill>
                <a:latin typeface="Arial"/>
                <a:cs typeface="Arial"/>
              </a:rPr>
              <a:t>Título</a:t>
            </a:r>
            <a:endParaRPr lang="es-ES" sz="6000" b="1" dirty="0">
              <a:solidFill>
                <a:srgbClr val="DFAA26"/>
              </a:solidFill>
              <a:latin typeface="Arial"/>
              <a:cs typeface="Arial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456518" y="6020481"/>
            <a:ext cx="3184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solidFill>
                  <a:srgbClr val="808285"/>
                </a:solidFill>
                <a:latin typeface="Arial"/>
                <a:cs typeface="Arial"/>
              </a:rPr>
              <a:t>Subtitulo</a:t>
            </a:r>
            <a:endParaRPr lang="es-ES" sz="5400" b="1" dirty="0">
              <a:solidFill>
                <a:srgbClr val="808285"/>
              </a:solidFill>
              <a:latin typeface="Arial"/>
              <a:cs typeface="Arial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56518" y="7171473"/>
            <a:ext cx="12593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dirty="0">
                <a:solidFill>
                  <a:srgbClr val="808285"/>
                </a:solidFill>
                <a:latin typeface="Arial"/>
                <a:cs typeface="Arial"/>
              </a:rPr>
              <a:t>Bloque de </a:t>
            </a:r>
            <a:r>
              <a:rPr lang="es-ES" sz="4000" dirty="0" smtClean="0">
                <a:solidFill>
                  <a:srgbClr val="808285"/>
                </a:solidFill>
                <a:latin typeface="Arial"/>
                <a:cs typeface="Arial"/>
              </a:rPr>
              <a:t>texto</a:t>
            </a:r>
            <a:endParaRPr lang="es-ES" sz="4000" dirty="0">
              <a:solidFill>
                <a:srgbClr val="808285"/>
              </a:solidFill>
              <a:latin typeface="Arial"/>
              <a:cs typeface="Arial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404890" y="1165729"/>
            <a:ext cx="34747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b="1" dirty="0" smtClean="0">
                <a:solidFill>
                  <a:srgbClr val="808285"/>
                </a:solidFill>
                <a:latin typeface="Arial"/>
                <a:cs typeface="Arial"/>
              </a:rPr>
              <a:t>Logotipo</a:t>
            </a:r>
            <a:endParaRPr lang="es-ES" sz="6000" b="1" dirty="0">
              <a:solidFill>
                <a:srgbClr val="808285"/>
              </a:solidFill>
              <a:latin typeface="Arial"/>
              <a:cs typeface="Arial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363685" y="452842"/>
            <a:ext cx="15576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 smtClean="0">
                <a:solidFill>
                  <a:srgbClr val="9F9D91"/>
                </a:solidFill>
                <a:latin typeface="Arial"/>
                <a:cs typeface="Arial"/>
              </a:rPr>
              <a:t>TITULO DEL PÓSTER</a:t>
            </a:r>
            <a:endParaRPr lang="es-ES" sz="8000" b="1" dirty="0">
              <a:solidFill>
                <a:srgbClr val="9F9D91"/>
              </a:solidFill>
              <a:latin typeface="Arial"/>
              <a:cs typeface="Arial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26043280" y="1165729"/>
            <a:ext cx="23027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solidFill>
                  <a:srgbClr val="808285"/>
                </a:solidFill>
                <a:latin typeface="Arial"/>
                <a:cs typeface="Arial"/>
              </a:rPr>
              <a:t># 0000</a:t>
            </a:r>
            <a:endParaRPr lang="es-ES" sz="5400" b="1" dirty="0">
              <a:solidFill>
                <a:srgbClr val="808285"/>
              </a:solidFill>
              <a:latin typeface="Arial"/>
              <a:cs typeface="Arial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96092" y="3506484"/>
            <a:ext cx="4655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 smtClean="0">
                <a:solidFill>
                  <a:schemeClr val="bg1"/>
                </a:solidFill>
              </a:rPr>
              <a:t>Nombre del autor</a:t>
            </a:r>
            <a:endParaRPr lang="es-ES" sz="4800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887400"/>
            <a:ext cx="28803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PowerPoint Presentation</vt:lpstr>
    </vt:vector>
  </TitlesOfParts>
  <Company>RODIN PUBLICIDAD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URREA</dc:creator>
  <cp:lastModifiedBy>Escobar, Ximena (CIAT-FLAR)</cp:lastModifiedBy>
  <cp:revision>25</cp:revision>
  <dcterms:created xsi:type="dcterms:W3CDTF">2018-04-17T15:39:34Z</dcterms:created>
  <dcterms:modified xsi:type="dcterms:W3CDTF">2018-04-19T15:38:42Z</dcterms:modified>
</cp:coreProperties>
</file>