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179" r:id="rId2"/>
    <p:sldId id="1089" r:id="rId3"/>
    <p:sldId id="1090" r:id="rId4"/>
    <p:sldId id="1091" r:id="rId5"/>
    <p:sldId id="1097" r:id="rId6"/>
    <p:sldId id="1098" r:id="rId7"/>
    <p:sldId id="1099" r:id="rId8"/>
    <p:sldId id="1100" r:id="rId9"/>
    <p:sldId id="1101" r:id="rId10"/>
    <p:sldId id="1102" r:id="rId11"/>
    <p:sldId id="1191" r:id="rId12"/>
    <p:sldId id="1189" r:id="rId13"/>
    <p:sldId id="1190" r:id="rId14"/>
    <p:sldId id="1183" r:id="rId15"/>
    <p:sldId id="1182" r:id="rId16"/>
    <p:sldId id="1103" r:id="rId17"/>
    <p:sldId id="1137" r:id="rId18"/>
    <p:sldId id="997" r:id="rId19"/>
    <p:sldId id="999" r:id="rId20"/>
    <p:sldId id="1056" r:id="rId21"/>
    <p:sldId id="1138" r:id="rId22"/>
    <p:sldId id="1053" r:id="rId23"/>
    <p:sldId id="1005" r:id="rId24"/>
    <p:sldId id="1164" r:id="rId25"/>
    <p:sldId id="1033" r:id="rId26"/>
    <p:sldId id="1150" r:id="rId27"/>
    <p:sldId id="1174" r:id="rId28"/>
    <p:sldId id="1192" r:id="rId29"/>
    <p:sldId id="1193" r:id="rId30"/>
    <p:sldId id="1175" r:id="rId31"/>
    <p:sldId id="1177" r:id="rId32"/>
    <p:sldId id="1176" r:id="rId33"/>
    <p:sldId id="1184" r:id="rId34"/>
    <p:sldId id="1195" r:id="rId35"/>
    <p:sldId id="1194" r:id="rId36"/>
    <p:sldId id="1152" r:id="rId37"/>
    <p:sldId id="1156" r:id="rId38"/>
    <p:sldId id="1180" r:id="rId39"/>
    <p:sldId id="1181" r:id="rId40"/>
    <p:sldId id="1107" r:id="rId41"/>
  </p:sldIdLst>
  <p:sldSz cx="12192000" cy="6858000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66"/>
    <a:srgbClr val="FF9900"/>
    <a:srgbClr val="FF0000"/>
    <a:srgbClr val="CC0000"/>
    <a:srgbClr val="FF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77491" autoAdjust="0"/>
  </p:normalViewPr>
  <p:slideViewPr>
    <p:cSldViewPr>
      <p:cViewPr varScale="1">
        <p:scale>
          <a:sx n="35" d="100"/>
          <a:sy n="35" d="100"/>
        </p:scale>
        <p:origin x="1134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r">
              <a:defRPr sz="1200"/>
            </a:lvl1pPr>
          </a:lstStyle>
          <a:p>
            <a:fld id="{77077F93-CAEE-43DE-A4B1-204F0BE40553}" type="datetimeFigureOut">
              <a:rPr kumimoji="1" lang="ja-JP" altLang="en-US" smtClean="0"/>
              <a:t>2018/6/21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r">
              <a:defRPr sz="1200"/>
            </a:lvl1pPr>
          </a:lstStyle>
          <a:p>
            <a:fld id="{842393DC-BFFD-4B38-BFCB-0D15909E3C9C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6450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7DD2A7A-05FA-43A3-8C7F-2B3EDA63C62B}" type="datetimeFigureOut">
              <a:rPr lang="ja-JP" altLang="en-US"/>
              <a:pPr>
                <a:defRPr/>
              </a:pPr>
              <a:t>2018/6/21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7" rIns="91413" bIns="45707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08261F1-5BD4-4EF4-90FE-F12D4F02BFFA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47954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261F1-5BD4-4EF4-90FE-F12D4F02BFFA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79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58270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606DB-BFCA-4FF4-96C6-BB0247E23645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9678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606DB-BFCA-4FF4-96C6-BB0247E23645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6080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261F1-5BD4-4EF4-90FE-F12D4F02BFFA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4398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261F1-5BD4-4EF4-90FE-F12D4F02BFFA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9501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aseline="0" dirty="0">
                <a:cs typeface="Tahoma" pitchFamily="34" charset="0"/>
              </a:rPr>
              <a:t>  </a:t>
            </a:r>
          </a:p>
          <a:p>
            <a:pPr marL="171427" indent="-171427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altLang="ja-JP" baseline="0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37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261F1-5BD4-4EF4-90FE-F12D4F02BFFA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0960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420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77">
              <a:defRPr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90521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7" indent="-171427" defTabSz="914277">
              <a:buFontTx/>
              <a:buChar char="-"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9714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261F1-5BD4-4EF4-90FE-F12D4F02BFFA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2008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baseline="0" dirty="0"/>
          </a:p>
        </p:txBody>
      </p:sp>
      <p:sp>
        <p:nvSpPr>
          <p:cNvPr id="317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56620" indent="-29100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64031" indent="-232806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29644" indent="-232806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95256" indent="-232806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60869" indent="-2328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26481" indent="-2328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92094" indent="-2328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957706" indent="-2328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761DB59-6726-448E-A955-4F30D5D38930}" type="slidenum">
              <a:rPr lang="ja-JP" altLang="en-US" smtClean="0"/>
              <a:pPr eaLnBrk="1" hangingPunct="1"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21822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7" indent="-171427">
              <a:buFontTx/>
              <a:buChar char="-"/>
            </a:pPr>
            <a:endParaRPr kumimoji="1"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1565379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7" indent="-171427">
              <a:buFontTx/>
              <a:buChar char="-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564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261F1-5BD4-4EF4-90FE-F12D4F02BFFA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7116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7" indent="-171427">
              <a:buFontTx/>
              <a:buChar char="-"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67628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79933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330" indent="-168330">
              <a:buFontTx/>
              <a:buChar char="-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3401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E3474-1235-47FE-A692-53F05FF9A22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917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6173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192000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330" marR="0" lvl="0" indent="-16833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1"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1949664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330" indent="-168330">
              <a:buFontTx/>
              <a:buChar char="-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759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29567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5782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09707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5602BDD6-E7CA-4156-BADC-E7AAB42F7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37452" indent="-28363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34542" indent="-22690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88359" indent="-22690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42175" indent="-22690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95992" indent="-2269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49809" indent="-2269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03625" indent="-2269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57442" indent="-22690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267C6-3489-4801-8295-B0AA897DFAE9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740337E-586D-480C-8DFC-E13AE0B16D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375" y="739775"/>
            <a:ext cx="6577013" cy="3700463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25B5499D-FCB0-4EB9-BDA4-061C830EA0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ja-JP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211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9375" y="739775"/>
            <a:ext cx="657701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dirty="0">
              <a:latin typeface="Arial" charset="0"/>
            </a:endParaRPr>
          </a:p>
          <a:p>
            <a:pPr eaLnBrk="1" hangingPunct="1"/>
            <a:endParaRPr lang="en-US" altLang="ja-JP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39241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4454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50777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8137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17314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  <a:p>
            <a:pPr marL="168330" indent="-168330">
              <a:buFontTx/>
              <a:buChar char="-"/>
            </a:pPr>
            <a:endParaRPr kumimoji="1"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281561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7554B-807F-4AE3-A7C1-8156C235647B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561A5-0399-4CE1-91E2-75F983FFD4D4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753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AB93B-B4DE-45A0-B3E5-17CE8761A29A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66E2-8441-4738-932F-81EA92EDC2AD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384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C078B-236E-4B27-8FC9-75642F6272B0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204F7-506C-4DD5-8EE0-09005F2D744F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38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7619F-49EC-484A-8914-72CF3FADF621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49312-E182-45AA-906D-ACE49D5CA0E1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220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05C3F-428A-4904-9ACA-130F0F302CD0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FD8A-BB21-4217-AD40-BC1BF640C783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484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6F38A-B89E-4BA9-B159-DBA72EF6D182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24592-D3CD-4035-8FF6-40E3D34CB6F7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947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B692-054F-45F3-A2D9-64D3C65D47D2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92F09-C0A2-40B6-8A26-590CB2BBA7B6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235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9C125-58C8-4382-8E36-ABF71F7563BB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5F81-C280-49AE-9E4A-E545F56C7A41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306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FD44-DB94-4D38-9DAC-21A2E084611E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19BF5-827A-4F78-B745-527864BB26DA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956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3BB62-6532-414B-BA98-5097F0775418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5A109-5AA2-4AB3-A113-A535EC08FA10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424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5D0E9-B437-4A67-9BF9-89F744DB4EB0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875D1-4EDE-4E75-AA08-CFDBDA57050D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769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112D68-4119-4F02-A57E-4BAAA988F47D}" type="datetime1">
              <a:rPr lang="ja-JP" altLang="en-US" smtClean="0"/>
              <a:t>2018/6/21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DB2B3B-76A4-4631-B9E8-E6B60D3BB603}" type="slidenum">
              <a:rPr lang="ja-JP" altLang="en-US"/>
              <a:pPr>
                <a:defRPr/>
              </a:pPr>
              <a:t>‹Nº›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yuga@affrc.go.jp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hyperlink" Target="https://www.google.com.co/imgres?imgurl=http://apoyoemocional.univalle.edu.co/images/Logounivalle.png&amp;imgrefurl=http://apoyoemocional.univalle.edu.co/&amp;docid=4uxYZp9jb9pLMM&amp;tbnid=Kf5k_WBJlx67VM&amp;w=493&amp;h=535&amp;ei=WkxqU-vZPIqf8QHTm4GwCg&amp;ved=0CAYQxiAwBA&amp;iact=c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emf"/><Relationship Id="rId9" Type="http://schemas.openxmlformats.org/officeDocument/2006/relationships/image" Target="../media/image6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82.emf"/><Relationship Id="rId3" Type="http://schemas.openxmlformats.org/officeDocument/2006/relationships/image" Target="../media/image72.jpeg"/><Relationship Id="rId7" Type="http://schemas.openxmlformats.org/officeDocument/2006/relationships/image" Target="../media/image76.emf"/><Relationship Id="rId12" Type="http://schemas.openxmlformats.org/officeDocument/2006/relationships/image" Target="../media/image8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11" Type="http://schemas.openxmlformats.org/officeDocument/2006/relationships/image" Target="../media/image80.emf"/><Relationship Id="rId5" Type="http://schemas.openxmlformats.org/officeDocument/2006/relationships/image" Target="../media/image74.emf"/><Relationship Id="rId10" Type="http://schemas.openxmlformats.org/officeDocument/2006/relationships/image" Target="../media/image79.emf"/><Relationship Id="rId4" Type="http://schemas.openxmlformats.org/officeDocument/2006/relationships/image" Target="../media/image73.png"/><Relationship Id="rId9" Type="http://schemas.openxmlformats.org/officeDocument/2006/relationships/image" Target="../media/image78.emf"/><Relationship Id="rId14" Type="http://schemas.openxmlformats.org/officeDocument/2006/relationships/image" Target="../media/image8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1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png"/><Relationship Id="rId18" Type="http://schemas.openxmlformats.org/officeDocument/2006/relationships/image" Target="../media/image106.png"/><Relationship Id="rId3" Type="http://schemas.openxmlformats.org/officeDocument/2006/relationships/image" Target="../media/image93.jpeg"/><Relationship Id="rId21" Type="http://schemas.microsoft.com/office/2007/relationships/hdphoto" Target="../media/hdphoto11.wdp"/><Relationship Id="rId7" Type="http://schemas.openxmlformats.org/officeDocument/2006/relationships/image" Target="../media/image97.png"/><Relationship Id="rId12" Type="http://schemas.openxmlformats.org/officeDocument/2006/relationships/image" Target="../media/image102.jpeg"/><Relationship Id="rId17" Type="http://schemas.microsoft.com/office/2007/relationships/hdphoto" Target="../media/hdphoto9.wdp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microsoft.com/office/2007/relationships/hdphoto" Target="../media/hdphoto8.wdp"/><Relationship Id="rId23" Type="http://schemas.openxmlformats.org/officeDocument/2006/relationships/image" Target="../media/image109.emf"/><Relationship Id="rId10" Type="http://schemas.openxmlformats.org/officeDocument/2006/relationships/image" Target="../media/image100.png"/><Relationship Id="rId19" Type="http://schemas.microsoft.com/office/2007/relationships/hdphoto" Target="../media/hdphoto10.wdp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09.emf"/><Relationship Id="rId18" Type="http://schemas.openxmlformats.org/officeDocument/2006/relationships/image" Target="../media/image125.emf"/><Relationship Id="rId26" Type="http://schemas.openxmlformats.org/officeDocument/2006/relationships/image" Target="../media/image133.png"/><Relationship Id="rId3" Type="http://schemas.openxmlformats.org/officeDocument/2006/relationships/image" Target="../media/image112.png"/><Relationship Id="rId21" Type="http://schemas.openxmlformats.org/officeDocument/2006/relationships/image" Target="../media/image128.png"/><Relationship Id="rId7" Type="http://schemas.openxmlformats.org/officeDocument/2006/relationships/image" Target="../media/image116.png"/><Relationship Id="rId12" Type="http://schemas.openxmlformats.org/officeDocument/2006/relationships/image" Target="../media/image120.emf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68.gif"/><Relationship Id="rId24" Type="http://schemas.openxmlformats.org/officeDocument/2006/relationships/image" Target="../media/image131.png"/><Relationship Id="rId5" Type="http://schemas.openxmlformats.org/officeDocument/2006/relationships/image" Target="../media/image114.jpeg"/><Relationship Id="rId15" Type="http://schemas.openxmlformats.org/officeDocument/2006/relationships/image" Target="../media/image122.png"/><Relationship Id="rId23" Type="http://schemas.openxmlformats.org/officeDocument/2006/relationships/image" Target="../media/image130.gif"/><Relationship Id="rId10" Type="http://schemas.openxmlformats.org/officeDocument/2006/relationships/image" Target="../media/image119.png"/><Relationship Id="rId19" Type="http://schemas.openxmlformats.org/officeDocument/2006/relationships/image" Target="../media/image126.png"/><Relationship Id="rId4" Type="http://schemas.openxmlformats.org/officeDocument/2006/relationships/image" Target="../media/image113.jpeg"/><Relationship Id="rId9" Type="http://schemas.openxmlformats.org/officeDocument/2006/relationships/image" Target="../media/image118.gif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1A09AF8-E802-4E61-B08F-884B168D9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71"/>
          <a:stretch/>
        </p:blipFill>
        <p:spPr>
          <a:xfrm>
            <a:off x="5124400" y="-27384"/>
            <a:ext cx="7092280" cy="245873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2B0430-9542-418F-9EFB-EDF41342C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00"/>
          <a:stretch/>
        </p:blipFill>
        <p:spPr>
          <a:xfrm>
            <a:off x="-20197" y="3212717"/>
            <a:ext cx="5684149" cy="3672667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EC666520-DB5F-4732-B3ED-C3F9F4BCE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2289646"/>
            <a:ext cx="9114040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2700" b="1" i="1" dirty="0">
                <a:solidFill>
                  <a:schemeClr val="tx1"/>
                </a:solidFill>
                <a:latin typeface="+mj-lt"/>
              </a:rPr>
              <a:t>Molecular Breeding of Root System Architecture Improves Rice Yield Performance Under Deficiencies of Water and Nitrogen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7E721BEE-B14D-457E-BF45-1007FAD6C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28" y="3429000"/>
            <a:ext cx="4896544" cy="204671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2800" i="1" dirty="0" err="1">
                <a:ea typeface="+mj-ea"/>
                <a:cs typeface="Arial" pitchFamily="34" charset="0"/>
              </a:rPr>
              <a:t>Yusaku</a:t>
            </a:r>
            <a:r>
              <a:rPr lang="en-US" altLang="ja-JP" sz="2800" i="1" dirty="0">
                <a:ea typeface="+mj-ea"/>
                <a:cs typeface="Arial" pitchFamily="34" charset="0"/>
              </a:rPr>
              <a:t> </a:t>
            </a:r>
            <a:r>
              <a:rPr lang="en-US" altLang="ja-JP" sz="2800" i="1" dirty="0" err="1">
                <a:ea typeface="+mj-ea"/>
                <a:cs typeface="Arial" pitchFamily="34" charset="0"/>
              </a:rPr>
              <a:t>Uga</a:t>
            </a:r>
            <a:endParaRPr lang="en-US" altLang="ja-JP" sz="2800" i="1" dirty="0">
              <a:ea typeface="+mj-ea"/>
              <a:cs typeface="Arial" pitchFamily="34" charset="0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dirty="0">
                <a:ea typeface="+mj-ea"/>
                <a:cs typeface="Arial" pitchFamily="34" charset="0"/>
              </a:rPr>
              <a:t>E-mail: </a:t>
            </a:r>
            <a:r>
              <a:rPr lang="en-US" altLang="ja-JP" dirty="0">
                <a:ea typeface="+mj-ea"/>
                <a:cs typeface="Arial" pitchFamily="34" charset="0"/>
                <a:hlinkClick r:id="rId6"/>
              </a:rPr>
              <a:t>yuga@affrc.go.jp</a:t>
            </a:r>
            <a:endParaRPr lang="en-US" altLang="ja-JP" dirty="0">
              <a:ea typeface="+mj-ea"/>
              <a:cs typeface="Arial" pitchFamily="34" charset="0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dirty="0">
                <a:ea typeface="+mj-ea"/>
                <a:cs typeface="Arial" pitchFamily="34" charset="0"/>
              </a:rPr>
              <a:t>Institute of Crop Science, National Agriculture and Food Research Organization (NARO), Japan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dirty="0">
                <a:ea typeface="+mj-ea"/>
                <a:cs typeface="Arial" pitchFamily="34" charset="0"/>
              </a:rPr>
              <a:t>16</a:t>
            </a:r>
            <a:r>
              <a:rPr lang="en-US" altLang="ja-JP" baseline="30000" dirty="0">
                <a:ea typeface="+mj-ea"/>
                <a:cs typeface="Arial" pitchFamily="34" charset="0"/>
              </a:rPr>
              <a:t>th</a:t>
            </a:r>
            <a:r>
              <a:rPr lang="en-US" altLang="ja-JP" dirty="0">
                <a:ea typeface="+mj-ea"/>
                <a:cs typeface="Arial" pitchFamily="34" charset="0"/>
              </a:rPr>
              <a:t>, May, 2018</a:t>
            </a:r>
            <a:endParaRPr lang="ja-JP" altLang="en-US" dirty="0"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6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E42280-BFBF-4A88-A199-69FA55D30625}"/>
              </a:ext>
            </a:extLst>
          </p:cNvPr>
          <p:cNvGrpSpPr/>
          <p:nvPr/>
        </p:nvGrpSpPr>
        <p:grpSpPr>
          <a:xfrm>
            <a:off x="5807968" y="3666273"/>
            <a:ext cx="504056" cy="1310766"/>
            <a:chOff x="4248658" y="3833959"/>
            <a:chExt cx="504056" cy="1310766"/>
          </a:xfrm>
          <a:effectLst/>
        </p:grpSpPr>
        <p:sp>
          <p:nvSpPr>
            <p:cNvPr id="2" name="右矢印 1"/>
            <p:cNvSpPr/>
            <p:nvPr/>
          </p:nvSpPr>
          <p:spPr>
            <a:xfrm>
              <a:off x="4248658" y="3833959"/>
              <a:ext cx="504056" cy="379308"/>
            </a:xfrm>
            <a:prstGeom prst="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右矢印 61"/>
            <p:cNvSpPr/>
            <p:nvPr/>
          </p:nvSpPr>
          <p:spPr>
            <a:xfrm flipH="1">
              <a:off x="4248658" y="4765417"/>
              <a:ext cx="504056" cy="379308"/>
            </a:xfrm>
            <a:prstGeom prst="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524001" y="149732"/>
            <a:ext cx="9144001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Calibri" pitchFamily="34" charset="0"/>
              </a:rPr>
              <a:t>Utilization of natural variation in RSA may be useful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Calibri" pitchFamily="34" charset="0"/>
              </a:rPr>
              <a:t>for improving stress avoidance as well as water &amp; nutrients uptake</a:t>
            </a:r>
          </a:p>
        </p:txBody>
      </p:sp>
      <p:sp>
        <p:nvSpPr>
          <p:cNvPr id="40" name="Rectangle 409">
            <a:extLst>
              <a:ext uri="{FF2B5EF4-FFF2-40B4-BE49-F238E27FC236}">
                <a16:creationId xmlns:a16="http://schemas.microsoft.com/office/drawing/2014/main" id="{DAF0715C-167E-4ACE-ABFE-C9E334EFC8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1664" y="3178023"/>
            <a:ext cx="2520280" cy="2287266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44000">
                <a:srgbClr val="9933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+mn-lt"/>
              <a:ea typeface="+mn-ea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910E4980-D04A-4812-90D9-4C475D35E8FF}"/>
              </a:ext>
            </a:extLst>
          </p:cNvPr>
          <p:cNvCxnSpPr/>
          <p:nvPr/>
        </p:nvCxnSpPr>
        <p:spPr>
          <a:xfrm flipH="1">
            <a:off x="4277573" y="3130602"/>
            <a:ext cx="24739" cy="732739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27D41A5F-DE46-4ACA-92E9-D65FD5282135}"/>
              </a:ext>
            </a:extLst>
          </p:cNvPr>
          <p:cNvCxnSpPr/>
          <p:nvPr/>
        </p:nvCxnSpPr>
        <p:spPr>
          <a:xfrm flipH="1">
            <a:off x="3735194" y="3130601"/>
            <a:ext cx="567120" cy="622154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F7AB4A42-B5A2-4E34-9491-5897D3CBA532}"/>
              </a:ext>
            </a:extLst>
          </p:cNvPr>
          <p:cNvCxnSpPr>
            <a:cxnSpLocks/>
          </p:cNvCxnSpPr>
          <p:nvPr/>
        </p:nvCxnSpPr>
        <p:spPr>
          <a:xfrm>
            <a:off x="4302310" y="3130602"/>
            <a:ext cx="691072" cy="732739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C29D945-AE90-40FB-A9DC-E4D421236357}"/>
              </a:ext>
            </a:extLst>
          </p:cNvPr>
          <p:cNvCxnSpPr/>
          <p:nvPr/>
        </p:nvCxnSpPr>
        <p:spPr>
          <a:xfrm>
            <a:off x="4302310" y="3130602"/>
            <a:ext cx="966194" cy="470975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4F6672B2-E4EA-4929-87AD-7585FAA8136A}"/>
              </a:ext>
            </a:extLst>
          </p:cNvPr>
          <p:cNvCxnSpPr/>
          <p:nvPr/>
        </p:nvCxnSpPr>
        <p:spPr>
          <a:xfrm flipH="1">
            <a:off x="3525353" y="3130601"/>
            <a:ext cx="776960" cy="385076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フリーフォーム 24">
            <a:extLst>
              <a:ext uri="{FF2B5EF4-FFF2-40B4-BE49-F238E27FC236}">
                <a16:creationId xmlns:a16="http://schemas.microsoft.com/office/drawing/2014/main" id="{1B062DFB-D14D-4F6F-961C-19CB29417973}"/>
              </a:ext>
            </a:extLst>
          </p:cNvPr>
          <p:cNvSpPr/>
          <p:nvPr/>
        </p:nvSpPr>
        <p:spPr>
          <a:xfrm>
            <a:off x="4252705" y="2637134"/>
            <a:ext cx="549278" cy="520105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7" name="フリーフォーム 26">
            <a:extLst>
              <a:ext uri="{FF2B5EF4-FFF2-40B4-BE49-F238E27FC236}">
                <a16:creationId xmlns:a16="http://schemas.microsoft.com/office/drawing/2014/main" id="{86DDFD3B-79B8-42D1-9D03-BBA895B2F4D0}"/>
              </a:ext>
            </a:extLst>
          </p:cNvPr>
          <p:cNvSpPr/>
          <p:nvPr/>
        </p:nvSpPr>
        <p:spPr>
          <a:xfrm>
            <a:off x="3755558" y="2393855"/>
            <a:ext cx="595636" cy="742285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8" name="フリーフォーム 27">
            <a:extLst>
              <a:ext uri="{FF2B5EF4-FFF2-40B4-BE49-F238E27FC236}">
                <a16:creationId xmlns:a16="http://schemas.microsoft.com/office/drawing/2014/main" id="{80BB8378-0554-4D42-A3C6-C0444D9EBB30}"/>
              </a:ext>
            </a:extLst>
          </p:cNvPr>
          <p:cNvSpPr/>
          <p:nvPr/>
        </p:nvSpPr>
        <p:spPr>
          <a:xfrm>
            <a:off x="4224135" y="1915601"/>
            <a:ext cx="724419" cy="1230101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1" name="フリーフォーム 28">
            <a:extLst>
              <a:ext uri="{FF2B5EF4-FFF2-40B4-BE49-F238E27FC236}">
                <a16:creationId xmlns:a16="http://schemas.microsoft.com/office/drawing/2014/main" id="{85DE8823-DD46-4582-8877-239AC01B3FDA}"/>
              </a:ext>
            </a:extLst>
          </p:cNvPr>
          <p:cNvSpPr/>
          <p:nvPr/>
        </p:nvSpPr>
        <p:spPr>
          <a:xfrm>
            <a:off x="3423985" y="1700808"/>
            <a:ext cx="923699" cy="1462814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2" name="フリーフォーム 32">
            <a:extLst>
              <a:ext uri="{FF2B5EF4-FFF2-40B4-BE49-F238E27FC236}">
                <a16:creationId xmlns:a16="http://schemas.microsoft.com/office/drawing/2014/main" id="{44D3CDBA-BC96-49A0-A761-6096BE871976}"/>
              </a:ext>
            </a:extLst>
          </p:cNvPr>
          <p:cNvSpPr/>
          <p:nvPr/>
        </p:nvSpPr>
        <p:spPr>
          <a:xfrm>
            <a:off x="4197616" y="2613531"/>
            <a:ext cx="153660" cy="419467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84" name="フリーフォーム 33">
            <a:extLst>
              <a:ext uri="{FF2B5EF4-FFF2-40B4-BE49-F238E27FC236}">
                <a16:creationId xmlns:a16="http://schemas.microsoft.com/office/drawing/2014/main" id="{65B8EAB9-C110-4FBF-A309-E211DF3F8AB1}"/>
              </a:ext>
            </a:extLst>
          </p:cNvPr>
          <p:cNvSpPr/>
          <p:nvPr/>
        </p:nvSpPr>
        <p:spPr>
          <a:xfrm>
            <a:off x="4423305" y="2653479"/>
            <a:ext cx="355339" cy="195751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85" name="Rectangle 409">
            <a:extLst>
              <a:ext uri="{FF2B5EF4-FFF2-40B4-BE49-F238E27FC236}">
                <a16:creationId xmlns:a16="http://schemas.microsoft.com/office/drawing/2014/main" id="{0EF7D0A5-2248-4683-AA18-CA89287E17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28048" y="3178023"/>
            <a:ext cx="2520280" cy="2287266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44000">
                <a:srgbClr val="9933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+mn-lt"/>
              <a:ea typeface="+mn-ea"/>
            </a:endParaRPr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6244C296-397D-4376-BDA5-A8AC2FC02FD2}"/>
              </a:ext>
            </a:extLst>
          </p:cNvPr>
          <p:cNvGrpSpPr/>
          <p:nvPr/>
        </p:nvGrpSpPr>
        <p:grpSpPr>
          <a:xfrm>
            <a:off x="7193585" y="3147591"/>
            <a:ext cx="1097792" cy="2108186"/>
            <a:chOff x="5669585" y="3147591"/>
            <a:chExt cx="1097792" cy="1750129"/>
          </a:xfrm>
        </p:grpSpPr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69CDCE37-37AF-4804-9EB7-9F52EB7B77A7}"/>
                </a:ext>
              </a:extLst>
            </p:cNvPr>
            <p:cNvCxnSpPr/>
            <p:nvPr/>
          </p:nvCxnSpPr>
          <p:spPr>
            <a:xfrm flipH="1">
              <a:off x="6222246" y="3147591"/>
              <a:ext cx="12449" cy="1750129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57FB6130-6131-45F9-BF74-AA72DAF1623D}"/>
                </a:ext>
              </a:extLst>
            </p:cNvPr>
            <p:cNvCxnSpPr/>
            <p:nvPr/>
          </p:nvCxnSpPr>
          <p:spPr>
            <a:xfrm flipH="1">
              <a:off x="5904255" y="3147591"/>
              <a:ext cx="330444" cy="1534105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9BFDF249-08A4-4773-A302-3976FC3D6832}"/>
                </a:ext>
              </a:extLst>
            </p:cNvPr>
            <p:cNvCxnSpPr/>
            <p:nvPr/>
          </p:nvCxnSpPr>
          <p:spPr>
            <a:xfrm>
              <a:off x="6234694" y="3147591"/>
              <a:ext cx="291139" cy="1534105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61040F63-4EC2-4A10-AAFE-3A6B0F902D5D}"/>
                </a:ext>
              </a:extLst>
            </p:cNvPr>
            <p:cNvCxnSpPr/>
            <p:nvPr/>
          </p:nvCxnSpPr>
          <p:spPr>
            <a:xfrm>
              <a:off x="6234694" y="3147591"/>
              <a:ext cx="532683" cy="1318081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B1F4F5D0-201D-466B-82E9-854BA0C9A6D4}"/>
                </a:ext>
              </a:extLst>
            </p:cNvPr>
            <p:cNvCxnSpPr/>
            <p:nvPr/>
          </p:nvCxnSpPr>
          <p:spPr>
            <a:xfrm flipH="1">
              <a:off x="5669585" y="3147591"/>
              <a:ext cx="565112" cy="1390089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フリーフォーム 42">
            <a:extLst>
              <a:ext uri="{FF2B5EF4-FFF2-40B4-BE49-F238E27FC236}">
                <a16:creationId xmlns:a16="http://schemas.microsoft.com/office/drawing/2014/main" id="{903FCFF2-74B2-4A37-96D9-CC96ECBF9D72}"/>
              </a:ext>
            </a:extLst>
          </p:cNvPr>
          <p:cNvSpPr/>
          <p:nvPr/>
        </p:nvSpPr>
        <p:spPr>
          <a:xfrm>
            <a:off x="7709089" y="2654124"/>
            <a:ext cx="549278" cy="520105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93" name="フリーフォーム 43">
            <a:extLst>
              <a:ext uri="{FF2B5EF4-FFF2-40B4-BE49-F238E27FC236}">
                <a16:creationId xmlns:a16="http://schemas.microsoft.com/office/drawing/2014/main" id="{058B64A9-E8ED-44C2-BA5C-D85999A26A9C}"/>
              </a:ext>
            </a:extLst>
          </p:cNvPr>
          <p:cNvSpPr/>
          <p:nvPr/>
        </p:nvSpPr>
        <p:spPr>
          <a:xfrm>
            <a:off x="7211942" y="2410845"/>
            <a:ext cx="595636" cy="742285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94" name="フリーフォーム 44">
            <a:extLst>
              <a:ext uri="{FF2B5EF4-FFF2-40B4-BE49-F238E27FC236}">
                <a16:creationId xmlns:a16="http://schemas.microsoft.com/office/drawing/2014/main" id="{F1FBFA84-19D4-4BAA-B796-1516A71B5EBB}"/>
              </a:ext>
            </a:extLst>
          </p:cNvPr>
          <p:cNvSpPr/>
          <p:nvPr/>
        </p:nvSpPr>
        <p:spPr>
          <a:xfrm>
            <a:off x="7680519" y="1932591"/>
            <a:ext cx="724419" cy="1230101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95" name="フリーフォーム 45">
            <a:extLst>
              <a:ext uri="{FF2B5EF4-FFF2-40B4-BE49-F238E27FC236}">
                <a16:creationId xmlns:a16="http://schemas.microsoft.com/office/drawing/2014/main" id="{D875DF9E-503D-41B4-99F6-29A81C980223}"/>
              </a:ext>
            </a:extLst>
          </p:cNvPr>
          <p:cNvSpPr/>
          <p:nvPr/>
        </p:nvSpPr>
        <p:spPr>
          <a:xfrm>
            <a:off x="6880369" y="1717798"/>
            <a:ext cx="923699" cy="1462814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96" name="フリーフォーム 46">
            <a:extLst>
              <a:ext uri="{FF2B5EF4-FFF2-40B4-BE49-F238E27FC236}">
                <a16:creationId xmlns:a16="http://schemas.microsoft.com/office/drawing/2014/main" id="{8C5362D8-EA79-4BF1-8152-4CA62109F87A}"/>
              </a:ext>
            </a:extLst>
          </p:cNvPr>
          <p:cNvSpPr/>
          <p:nvPr/>
        </p:nvSpPr>
        <p:spPr>
          <a:xfrm>
            <a:off x="7654000" y="2630521"/>
            <a:ext cx="153660" cy="419467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97" name="フリーフォーム 47">
            <a:extLst>
              <a:ext uri="{FF2B5EF4-FFF2-40B4-BE49-F238E27FC236}">
                <a16:creationId xmlns:a16="http://schemas.microsoft.com/office/drawing/2014/main" id="{90D6804C-3F05-403D-9EC1-5F4C2ACFBAD1}"/>
              </a:ext>
            </a:extLst>
          </p:cNvPr>
          <p:cNvSpPr/>
          <p:nvPr/>
        </p:nvSpPr>
        <p:spPr>
          <a:xfrm>
            <a:off x="7879689" y="2670469"/>
            <a:ext cx="355339" cy="195751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95D4A183-1F2A-47F9-8418-11033452C37C}"/>
              </a:ext>
            </a:extLst>
          </p:cNvPr>
          <p:cNvSpPr txBox="1"/>
          <p:nvPr/>
        </p:nvSpPr>
        <p:spPr>
          <a:xfrm>
            <a:off x="2999656" y="3275692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400178C-7175-4329-9F50-4DD289D1C41A}"/>
              </a:ext>
            </a:extLst>
          </p:cNvPr>
          <p:cNvSpPr txBox="1"/>
          <p:nvPr/>
        </p:nvSpPr>
        <p:spPr>
          <a:xfrm>
            <a:off x="3287688" y="3563724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5F12F97B-3620-4F57-B38F-108A8AA3EC32}"/>
              </a:ext>
            </a:extLst>
          </p:cNvPr>
          <p:cNvSpPr txBox="1"/>
          <p:nvPr/>
        </p:nvSpPr>
        <p:spPr>
          <a:xfrm>
            <a:off x="3719736" y="3501008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AA45BB31-46C8-4324-B982-958DD14993D2}"/>
              </a:ext>
            </a:extLst>
          </p:cNvPr>
          <p:cNvSpPr txBox="1"/>
          <p:nvPr/>
        </p:nvSpPr>
        <p:spPr>
          <a:xfrm>
            <a:off x="4223792" y="3563724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04298127-2F14-471C-A678-0822EB3303DB}"/>
              </a:ext>
            </a:extLst>
          </p:cNvPr>
          <p:cNvSpPr txBox="1"/>
          <p:nvPr/>
        </p:nvSpPr>
        <p:spPr>
          <a:xfrm>
            <a:off x="4583832" y="3347700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971E4E6F-C94D-4F2D-8031-EC7E98FE4957}"/>
              </a:ext>
            </a:extLst>
          </p:cNvPr>
          <p:cNvSpPr txBox="1"/>
          <p:nvPr/>
        </p:nvSpPr>
        <p:spPr>
          <a:xfrm>
            <a:off x="4799856" y="3140968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51004470-F727-44B8-9797-2A3B0DB0CD93}"/>
              </a:ext>
            </a:extLst>
          </p:cNvPr>
          <p:cNvSpPr txBox="1"/>
          <p:nvPr/>
        </p:nvSpPr>
        <p:spPr>
          <a:xfrm>
            <a:off x="4151784" y="3284984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DC606BDE-4C96-46CF-BE04-B931A6AD0A79}"/>
              </a:ext>
            </a:extLst>
          </p:cNvPr>
          <p:cNvSpPr txBox="1"/>
          <p:nvPr/>
        </p:nvSpPr>
        <p:spPr>
          <a:xfrm>
            <a:off x="3791744" y="3212976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155CDB65-FF1E-418D-8E63-ADA41500B0E5}"/>
              </a:ext>
            </a:extLst>
          </p:cNvPr>
          <p:cNvSpPr txBox="1"/>
          <p:nvPr/>
        </p:nvSpPr>
        <p:spPr>
          <a:xfrm>
            <a:off x="6761583" y="5026177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</a:rPr>
              <a:t>2</a:t>
            </a:r>
            <a:r>
              <a:rPr lang="en-US" altLang="ja-JP" dirty="0">
                <a:solidFill>
                  <a:srgbClr val="FFFF00"/>
                </a:solidFill>
              </a:rPr>
              <a:t>O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B7AB3298-27E5-4F35-8663-EFB3543B20E7}"/>
              </a:ext>
            </a:extLst>
          </p:cNvPr>
          <p:cNvSpPr txBox="1"/>
          <p:nvPr/>
        </p:nvSpPr>
        <p:spPr>
          <a:xfrm>
            <a:off x="7293074" y="4679651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CCFF"/>
                </a:solidFill>
              </a:rPr>
              <a:t>N</a:t>
            </a:r>
            <a:endParaRPr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6CB3982A-FB50-4DD7-8275-12216D2C1039}"/>
              </a:ext>
            </a:extLst>
          </p:cNvPr>
          <p:cNvSpPr txBox="1"/>
          <p:nvPr/>
        </p:nvSpPr>
        <p:spPr>
          <a:xfrm>
            <a:off x="7708334" y="4876607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</a:rPr>
              <a:t>2</a:t>
            </a:r>
            <a:r>
              <a:rPr lang="en-US" altLang="ja-JP" dirty="0">
                <a:solidFill>
                  <a:srgbClr val="FFFF00"/>
                </a:solidFill>
              </a:rPr>
              <a:t>O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774DD5BC-5C88-4D81-B941-E98DD79105CD}"/>
              </a:ext>
            </a:extLst>
          </p:cNvPr>
          <p:cNvSpPr txBox="1"/>
          <p:nvPr/>
        </p:nvSpPr>
        <p:spPr>
          <a:xfrm>
            <a:off x="8381869" y="4685849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</a:rPr>
              <a:t>2</a:t>
            </a:r>
            <a:r>
              <a:rPr lang="en-US" altLang="ja-JP" dirty="0">
                <a:solidFill>
                  <a:srgbClr val="FFFF00"/>
                </a:solidFill>
              </a:rPr>
              <a:t>O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1A689681-2F3D-439E-B3EC-E2EA6B0F0D0C}"/>
              </a:ext>
            </a:extLst>
          </p:cNvPr>
          <p:cNvSpPr txBox="1"/>
          <p:nvPr/>
        </p:nvSpPr>
        <p:spPr>
          <a:xfrm>
            <a:off x="6473738" y="4720475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</a:rPr>
              <a:t>2</a:t>
            </a:r>
            <a:r>
              <a:rPr lang="en-US" altLang="ja-JP" dirty="0">
                <a:solidFill>
                  <a:srgbClr val="FFFF00"/>
                </a:solidFill>
              </a:rPr>
              <a:t>O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80BE7B3E-EA74-4983-A396-6B50C79BC331}"/>
              </a:ext>
            </a:extLst>
          </p:cNvPr>
          <p:cNvSpPr txBox="1"/>
          <p:nvPr/>
        </p:nvSpPr>
        <p:spPr>
          <a:xfrm>
            <a:off x="6593287" y="4251757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CCFF"/>
                </a:solidFill>
              </a:rPr>
              <a:t>N</a:t>
            </a:r>
            <a:endParaRPr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80E81AE9-9203-4DA4-8B95-FD173D617C51}"/>
              </a:ext>
            </a:extLst>
          </p:cNvPr>
          <p:cNvSpPr txBox="1"/>
          <p:nvPr/>
        </p:nvSpPr>
        <p:spPr>
          <a:xfrm>
            <a:off x="8195240" y="4985342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CCFF"/>
                </a:solidFill>
              </a:rPr>
              <a:t>N</a:t>
            </a:r>
            <a:endParaRPr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DC83EAFB-7AA1-4148-B01A-1E4C1DBA3577}"/>
              </a:ext>
            </a:extLst>
          </p:cNvPr>
          <p:cNvSpPr txBox="1"/>
          <p:nvPr/>
        </p:nvSpPr>
        <p:spPr>
          <a:xfrm>
            <a:off x="8214407" y="4302169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CCFF"/>
                </a:solidFill>
              </a:rPr>
              <a:t>N</a:t>
            </a:r>
            <a:endParaRPr lang="ja-JP" altLang="en-US" baseline="30000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82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23592" y="923236"/>
            <a:ext cx="7344817" cy="156966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i="1" dirty="0">
                <a:solidFill>
                  <a:schemeClr val="tx1"/>
                </a:solidFill>
                <a:cs typeface="Calibri" pitchFamily="34" charset="0"/>
              </a:rPr>
              <a:t>Case studies: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i="1" dirty="0">
                <a:solidFill>
                  <a:schemeClr val="tx1"/>
                </a:solidFill>
                <a:cs typeface="Calibri" pitchFamily="34" charset="0"/>
              </a:rPr>
              <a:t>Does steeper root growth angle (RGA) contribute to rice production? </a:t>
            </a:r>
          </a:p>
        </p:txBody>
      </p:sp>
      <p:sp>
        <p:nvSpPr>
          <p:cNvPr id="5" name="右矢印 1"/>
          <p:cNvSpPr/>
          <p:nvPr/>
        </p:nvSpPr>
        <p:spPr>
          <a:xfrm>
            <a:off x="5707656" y="4111865"/>
            <a:ext cx="504056" cy="379308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3647728" y="2915488"/>
            <a:ext cx="1844520" cy="2162532"/>
            <a:chOff x="1899984" y="2708920"/>
            <a:chExt cx="1844520" cy="2162532"/>
          </a:xfrm>
        </p:grpSpPr>
        <p:cxnSp>
          <p:nvCxnSpPr>
            <p:cNvPr id="8" name="直線コネクタ 7"/>
            <p:cNvCxnSpPr/>
            <p:nvPr/>
          </p:nvCxnSpPr>
          <p:spPr>
            <a:xfrm flipH="1">
              <a:off x="2753572" y="4138713"/>
              <a:ext cx="24739" cy="73273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2211194" y="4138713"/>
              <a:ext cx="567120" cy="6221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2778310" y="4138713"/>
              <a:ext cx="691072" cy="73273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778310" y="4138713"/>
              <a:ext cx="966194" cy="47097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2001353" y="4138713"/>
              <a:ext cx="776960" cy="38507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フリーフォーム 50"/>
            <p:cNvSpPr/>
            <p:nvPr/>
          </p:nvSpPr>
          <p:spPr>
            <a:xfrm>
              <a:off x="2728705" y="3645245"/>
              <a:ext cx="549278" cy="520105"/>
            </a:xfrm>
            <a:custGeom>
              <a:avLst/>
              <a:gdLst>
                <a:gd name="connsiteX0" fmla="*/ 112332 w 826659"/>
                <a:gd name="connsiteY0" fmla="*/ 792837 h 822660"/>
                <a:gd name="connsiteX1" fmla="*/ 271660 w 826659"/>
                <a:gd name="connsiteY1" fmla="*/ 453401 h 822660"/>
                <a:gd name="connsiteX2" fmla="*/ 638805 w 826659"/>
                <a:gd name="connsiteY2" fmla="*/ 134746 h 822660"/>
                <a:gd name="connsiteX3" fmla="*/ 811987 w 826659"/>
                <a:gd name="connsiteY3" fmla="*/ 3128 h 822660"/>
                <a:gd name="connsiteX4" fmla="*/ 271660 w 826659"/>
                <a:gd name="connsiteY4" fmla="*/ 252510 h 822660"/>
                <a:gd name="connsiteX5" fmla="*/ 22278 w 826659"/>
                <a:gd name="connsiteY5" fmla="*/ 612728 h 822660"/>
                <a:gd name="connsiteX6" fmla="*/ 22278 w 826659"/>
                <a:gd name="connsiteY6" fmla="*/ 785910 h 822660"/>
                <a:gd name="connsiteX7" fmla="*/ 112332 w 826659"/>
                <a:gd name="connsiteY7" fmla="*/ 792837 h 82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6659" h="822660">
                  <a:moveTo>
                    <a:pt x="112332" y="792837"/>
                  </a:moveTo>
                  <a:cubicBezTo>
                    <a:pt x="153896" y="737419"/>
                    <a:pt x="183915" y="563083"/>
                    <a:pt x="271660" y="453401"/>
                  </a:cubicBezTo>
                  <a:cubicBezTo>
                    <a:pt x="359405" y="343719"/>
                    <a:pt x="548750" y="209792"/>
                    <a:pt x="638805" y="134746"/>
                  </a:cubicBezTo>
                  <a:cubicBezTo>
                    <a:pt x="728860" y="59700"/>
                    <a:pt x="873178" y="-16499"/>
                    <a:pt x="811987" y="3128"/>
                  </a:cubicBezTo>
                  <a:cubicBezTo>
                    <a:pt x="750796" y="22755"/>
                    <a:pt x="403278" y="150910"/>
                    <a:pt x="271660" y="252510"/>
                  </a:cubicBezTo>
                  <a:cubicBezTo>
                    <a:pt x="140042" y="354110"/>
                    <a:pt x="63842" y="523828"/>
                    <a:pt x="22278" y="612728"/>
                  </a:cubicBezTo>
                  <a:cubicBezTo>
                    <a:pt x="-19286" y="701628"/>
                    <a:pt x="7269" y="757046"/>
                    <a:pt x="22278" y="785910"/>
                  </a:cubicBezTo>
                  <a:cubicBezTo>
                    <a:pt x="37287" y="814774"/>
                    <a:pt x="70768" y="848255"/>
                    <a:pt x="112332" y="792837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4" name="フリーフォーム 51"/>
            <p:cNvSpPr/>
            <p:nvPr/>
          </p:nvSpPr>
          <p:spPr>
            <a:xfrm>
              <a:off x="2231558" y="3401966"/>
              <a:ext cx="595636" cy="742285"/>
            </a:xfrm>
            <a:custGeom>
              <a:avLst/>
              <a:gdLst>
                <a:gd name="connsiteX0" fmla="*/ 895173 w 896428"/>
                <a:gd name="connsiteY0" fmla="*/ 1136073 h 1174082"/>
                <a:gd name="connsiteX1" fmla="*/ 805118 w 896428"/>
                <a:gd name="connsiteY1" fmla="*/ 692727 h 1174082"/>
                <a:gd name="connsiteX2" fmla="*/ 389482 w 896428"/>
                <a:gd name="connsiteY2" fmla="*/ 193964 h 1174082"/>
                <a:gd name="connsiteX3" fmla="*/ 1554 w 896428"/>
                <a:gd name="connsiteY3" fmla="*/ 0 h 1174082"/>
                <a:gd name="connsiteX4" fmla="*/ 264791 w 896428"/>
                <a:gd name="connsiteY4" fmla="*/ 193964 h 1174082"/>
                <a:gd name="connsiteX5" fmla="*/ 548809 w 896428"/>
                <a:gd name="connsiteY5" fmla="*/ 602673 h 1174082"/>
                <a:gd name="connsiteX6" fmla="*/ 701209 w 896428"/>
                <a:gd name="connsiteY6" fmla="*/ 942109 h 1174082"/>
                <a:gd name="connsiteX7" fmla="*/ 770482 w 896428"/>
                <a:gd name="connsiteY7" fmla="*/ 1129145 h 1174082"/>
                <a:gd name="connsiteX8" fmla="*/ 895173 w 896428"/>
                <a:gd name="connsiteY8" fmla="*/ 1136073 h 117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428" h="1174082">
                  <a:moveTo>
                    <a:pt x="895173" y="1136073"/>
                  </a:moveTo>
                  <a:cubicBezTo>
                    <a:pt x="900946" y="1063337"/>
                    <a:pt x="889400" y="849745"/>
                    <a:pt x="805118" y="692727"/>
                  </a:cubicBezTo>
                  <a:cubicBezTo>
                    <a:pt x="720836" y="535709"/>
                    <a:pt x="523409" y="309418"/>
                    <a:pt x="389482" y="193964"/>
                  </a:cubicBezTo>
                  <a:cubicBezTo>
                    <a:pt x="255555" y="78510"/>
                    <a:pt x="22336" y="0"/>
                    <a:pt x="1554" y="0"/>
                  </a:cubicBezTo>
                  <a:cubicBezTo>
                    <a:pt x="-19228" y="0"/>
                    <a:pt x="173582" y="93518"/>
                    <a:pt x="264791" y="193964"/>
                  </a:cubicBezTo>
                  <a:cubicBezTo>
                    <a:pt x="356000" y="294410"/>
                    <a:pt x="476073" y="477982"/>
                    <a:pt x="548809" y="602673"/>
                  </a:cubicBezTo>
                  <a:cubicBezTo>
                    <a:pt x="621545" y="727364"/>
                    <a:pt x="664263" y="854364"/>
                    <a:pt x="701209" y="942109"/>
                  </a:cubicBezTo>
                  <a:cubicBezTo>
                    <a:pt x="738154" y="1029854"/>
                    <a:pt x="737000" y="1097972"/>
                    <a:pt x="770482" y="1129145"/>
                  </a:cubicBezTo>
                  <a:cubicBezTo>
                    <a:pt x="803964" y="1160318"/>
                    <a:pt x="889400" y="1208809"/>
                    <a:pt x="895173" y="1136073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5" name="フリーフォーム 52"/>
            <p:cNvSpPr/>
            <p:nvPr/>
          </p:nvSpPr>
          <p:spPr>
            <a:xfrm>
              <a:off x="2700134" y="2923712"/>
              <a:ext cx="724419" cy="1230101"/>
            </a:xfrm>
            <a:custGeom>
              <a:avLst/>
              <a:gdLst>
                <a:gd name="connsiteX0" fmla="*/ 63169 w 1090246"/>
                <a:gd name="connsiteY0" fmla="*/ 1869647 h 1945671"/>
                <a:gd name="connsiteX1" fmla="*/ 187860 w 1090246"/>
                <a:gd name="connsiteY1" fmla="*/ 1869647 h 1945671"/>
                <a:gd name="connsiteX2" fmla="*/ 229424 w 1090246"/>
                <a:gd name="connsiteY2" fmla="*/ 1121501 h 1945671"/>
                <a:gd name="connsiteX3" fmla="*/ 561933 w 1090246"/>
                <a:gd name="connsiteY3" fmla="*/ 421847 h 1945671"/>
                <a:gd name="connsiteX4" fmla="*/ 1039914 w 1090246"/>
                <a:gd name="connsiteY4" fmla="*/ 40847 h 1945671"/>
                <a:gd name="connsiteX5" fmla="*/ 1032987 w 1090246"/>
                <a:gd name="connsiteY5" fmla="*/ 20065 h 1945671"/>
                <a:gd name="connsiteX6" fmla="*/ 658914 w 1090246"/>
                <a:gd name="connsiteY6" fmla="*/ 123974 h 1945671"/>
                <a:gd name="connsiteX7" fmla="*/ 264060 w 1090246"/>
                <a:gd name="connsiteY7" fmla="*/ 546538 h 1945671"/>
                <a:gd name="connsiteX8" fmla="*/ 83951 w 1090246"/>
                <a:gd name="connsiteY8" fmla="*/ 1031447 h 1945671"/>
                <a:gd name="connsiteX9" fmla="*/ 824 w 1090246"/>
                <a:gd name="connsiteY9" fmla="*/ 1419374 h 1945671"/>
                <a:gd name="connsiteX10" fmla="*/ 63169 w 1090246"/>
                <a:gd name="connsiteY10" fmla="*/ 1869647 h 194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0246" h="1945671">
                  <a:moveTo>
                    <a:pt x="63169" y="1869647"/>
                  </a:moveTo>
                  <a:cubicBezTo>
                    <a:pt x="94342" y="1944693"/>
                    <a:pt x="160151" y="1994338"/>
                    <a:pt x="187860" y="1869647"/>
                  </a:cubicBezTo>
                  <a:cubicBezTo>
                    <a:pt x="215569" y="1744956"/>
                    <a:pt x="167079" y="1362801"/>
                    <a:pt x="229424" y="1121501"/>
                  </a:cubicBezTo>
                  <a:cubicBezTo>
                    <a:pt x="291769" y="880201"/>
                    <a:pt x="426851" y="601956"/>
                    <a:pt x="561933" y="421847"/>
                  </a:cubicBezTo>
                  <a:cubicBezTo>
                    <a:pt x="697015" y="241738"/>
                    <a:pt x="961405" y="107811"/>
                    <a:pt x="1039914" y="40847"/>
                  </a:cubicBezTo>
                  <a:cubicBezTo>
                    <a:pt x="1118423" y="-26117"/>
                    <a:pt x="1096487" y="6211"/>
                    <a:pt x="1032987" y="20065"/>
                  </a:cubicBezTo>
                  <a:cubicBezTo>
                    <a:pt x="969487" y="33919"/>
                    <a:pt x="787069" y="36228"/>
                    <a:pt x="658914" y="123974"/>
                  </a:cubicBezTo>
                  <a:cubicBezTo>
                    <a:pt x="530760" y="211719"/>
                    <a:pt x="359887" y="395292"/>
                    <a:pt x="264060" y="546538"/>
                  </a:cubicBezTo>
                  <a:cubicBezTo>
                    <a:pt x="168233" y="697783"/>
                    <a:pt x="127824" y="885974"/>
                    <a:pt x="83951" y="1031447"/>
                  </a:cubicBezTo>
                  <a:cubicBezTo>
                    <a:pt x="40078" y="1176920"/>
                    <a:pt x="7751" y="1279674"/>
                    <a:pt x="824" y="1419374"/>
                  </a:cubicBezTo>
                  <a:cubicBezTo>
                    <a:pt x="-6103" y="1559074"/>
                    <a:pt x="31996" y="1794601"/>
                    <a:pt x="63169" y="1869647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6" name="フリーフォーム 53"/>
            <p:cNvSpPr/>
            <p:nvPr/>
          </p:nvSpPr>
          <p:spPr>
            <a:xfrm>
              <a:off x="1899984" y="2708920"/>
              <a:ext cx="923699" cy="1462814"/>
            </a:xfrm>
            <a:custGeom>
              <a:avLst/>
              <a:gdLst>
                <a:gd name="connsiteX0" fmla="*/ 1359554 w 1390159"/>
                <a:gd name="connsiteY0" fmla="*/ 2259984 h 2313757"/>
                <a:gd name="connsiteX1" fmla="*/ 1380336 w 1390159"/>
                <a:gd name="connsiteY1" fmla="*/ 1678093 h 2313757"/>
                <a:gd name="connsiteX2" fmla="*/ 1207154 w 1390159"/>
                <a:gd name="connsiteY2" fmla="*/ 923020 h 2313757"/>
                <a:gd name="connsiteX3" fmla="*/ 708391 w 1390159"/>
                <a:gd name="connsiteY3" fmla="*/ 320347 h 2313757"/>
                <a:gd name="connsiteX4" fmla="*/ 161136 w 1390159"/>
                <a:gd name="connsiteY4" fmla="*/ 29402 h 2313757"/>
                <a:gd name="connsiteX5" fmla="*/ 1809 w 1390159"/>
                <a:gd name="connsiteY5" fmla="*/ 22475 h 2313757"/>
                <a:gd name="connsiteX6" fmla="*/ 237336 w 1390159"/>
                <a:gd name="connsiteY6" fmla="*/ 140238 h 2313757"/>
                <a:gd name="connsiteX7" fmla="*/ 611409 w 1390159"/>
                <a:gd name="connsiteY7" fmla="*/ 431184 h 2313757"/>
                <a:gd name="connsiteX8" fmla="*/ 895427 w 1390159"/>
                <a:gd name="connsiteY8" fmla="*/ 826038 h 2313757"/>
                <a:gd name="connsiteX9" fmla="*/ 1096318 w 1390159"/>
                <a:gd name="connsiteY9" fmla="*/ 1248602 h 2313757"/>
                <a:gd name="connsiteX10" fmla="*/ 1200227 w 1390159"/>
                <a:gd name="connsiteY10" fmla="*/ 1678093 h 2313757"/>
                <a:gd name="connsiteX11" fmla="*/ 1241791 w 1390159"/>
                <a:gd name="connsiteY11" fmla="*/ 2121438 h 2313757"/>
                <a:gd name="connsiteX12" fmla="*/ 1283354 w 1390159"/>
                <a:gd name="connsiteY12" fmla="*/ 2273838 h 2313757"/>
                <a:gd name="connsiteX13" fmla="*/ 1359554 w 1390159"/>
                <a:gd name="connsiteY13" fmla="*/ 2259984 h 231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0159" h="2313757">
                  <a:moveTo>
                    <a:pt x="1359554" y="2259984"/>
                  </a:moveTo>
                  <a:cubicBezTo>
                    <a:pt x="1375718" y="2160693"/>
                    <a:pt x="1405736" y="1900920"/>
                    <a:pt x="1380336" y="1678093"/>
                  </a:cubicBezTo>
                  <a:cubicBezTo>
                    <a:pt x="1354936" y="1455266"/>
                    <a:pt x="1319145" y="1149311"/>
                    <a:pt x="1207154" y="923020"/>
                  </a:cubicBezTo>
                  <a:cubicBezTo>
                    <a:pt x="1095163" y="696729"/>
                    <a:pt x="882727" y="469283"/>
                    <a:pt x="708391" y="320347"/>
                  </a:cubicBezTo>
                  <a:cubicBezTo>
                    <a:pt x="534055" y="171411"/>
                    <a:pt x="278900" y="79047"/>
                    <a:pt x="161136" y="29402"/>
                  </a:cubicBezTo>
                  <a:cubicBezTo>
                    <a:pt x="43372" y="-20243"/>
                    <a:pt x="-10891" y="4002"/>
                    <a:pt x="1809" y="22475"/>
                  </a:cubicBezTo>
                  <a:cubicBezTo>
                    <a:pt x="14509" y="40948"/>
                    <a:pt x="135736" y="72120"/>
                    <a:pt x="237336" y="140238"/>
                  </a:cubicBezTo>
                  <a:cubicBezTo>
                    <a:pt x="338936" y="208356"/>
                    <a:pt x="501727" y="316884"/>
                    <a:pt x="611409" y="431184"/>
                  </a:cubicBezTo>
                  <a:cubicBezTo>
                    <a:pt x="721091" y="545484"/>
                    <a:pt x="814609" y="689802"/>
                    <a:pt x="895427" y="826038"/>
                  </a:cubicBezTo>
                  <a:cubicBezTo>
                    <a:pt x="976245" y="962274"/>
                    <a:pt x="1045518" y="1106593"/>
                    <a:pt x="1096318" y="1248602"/>
                  </a:cubicBezTo>
                  <a:cubicBezTo>
                    <a:pt x="1147118" y="1390611"/>
                    <a:pt x="1175982" y="1532620"/>
                    <a:pt x="1200227" y="1678093"/>
                  </a:cubicBezTo>
                  <a:cubicBezTo>
                    <a:pt x="1224472" y="1823566"/>
                    <a:pt x="1227937" y="2022147"/>
                    <a:pt x="1241791" y="2121438"/>
                  </a:cubicBezTo>
                  <a:cubicBezTo>
                    <a:pt x="1255645" y="2220729"/>
                    <a:pt x="1259109" y="2253056"/>
                    <a:pt x="1283354" y="2273838"/>
                  </a:cubicBezTo>
                  <a:cubicBezTo>
                    <a:pt x="1307599" y="2294620"/>
                    <a:pt x="1343390" y="2359275"/>
                    <a:pt x="1359554" y="2259984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7" name="フリーフォーム 54"/>
            <p:cNvSpPr/>
            <p:nvPr/>
          </p:nvSpPr>
          <p:spPr>
            <a:xfrm>
              <a:off x="2673616" y="3621642"/>
              <a:ext cx="153660" cy="419467"/>
            </a:xfrm>
            <a:custGeom>
              <a:avLst/>
              <a:gdLst>
                <a:gd name="connsiteX0" fmla="*/ 0 w 174171"/>
                <a:gd name="connsiteY0" fmla="*/ 0 h 571500"/>
                <a:gd name="connsiteX1" fmla="*/ 174171 w 174171"/>
                <a:gd name="connsiteY1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4171" h="571500">
                  <a:moveTo>
                    <a:pt x="0" y="0"/>
                  </a:moveTo>
                  <a:lnTo>
                    <a:pt x="174171" y="571500"/>
                  </a:lnTo>
                </a:path>
              </a:pathLst>
            </a:cu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8" name="フリーフォーム 55"/>
            <p:cNvSpPr/>
            <p:nvPr/>
          </p:nvSpPr>
          <p:spPr>
            <a:xfrm>
              <a:off x="2899304" y="3661590"/>
              <a:ext cx="355339" cy="195751"/>
            </a:xfrm>
            <a:custGeom>
              <a:avLst/>
              <a:gdLst>
                <a:gd name="connsiteX0" fmla="*/ 0 w 402772"/>
                <a:gd name="connsiteY0" fmla="*/ 266700 h 266700"/>
                <a:gd name="connsiteX1" fmla="*/ 272143 w 402772"/>
                <a:gd name="connsiteY1" fmla="*/ 65315 h 266700"/>
                <a:gd name="connsiteX2" fmla="*/ 402772 w 402772"/>
                <a:gd name="connsiteY2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772" h="266700">
                  <a:moveTo>
                    <a:pt x="0" y="266700"/>
                  </a:moveTo>
                  <a:cubicBezTo>
                    <a:pt x="102507" y="188232"/>
                    <a:pt x="205014" y="109765"/>
                    <a:pt x="272143" y="65315"/>
                  </a:cubicBezTo>
                  <a:cubicBezTo>
                    <a:pt x="339272" y="20865"/>
                    <a:pt x="371022" y="10432"/>
                    <a:pt x="402772" y="0"/>
                  </a:cubicBezTo>
                </a:path>
              </a:pathLst>
            </a:custGeom>
            <a:noFill/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6587656" y="2773163"/>
            <a:ext cx="1524569" cy="3179922"/>
            <a:chOff x="5356368" y="2725910"/>
            <a:chExt cx="1524569" cy="3179922"/>
          </a:xfrm>
        </p:grpSpPr>
        <p:cxnSp>
          <p:nvCxnSpPr>
            <p:cNvPr id="20" name="直線コネクタ 19"/>
            <p:cNvCxnSpPr/>
            <p:nvPr/>
          </p:nvCxnSpPr>
          <p:spPr>
            <a:xfrm flipH="1">
              <a:off x="6222246" y="4155703"/>
              <a:ext cx="12449" cy="175012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5904255" y="4155703"/>
              <a:ext cx="330444" cy="153410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6234694" y="4155703"/>
              <a:ext cx="291139" cy="153410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6234694" y="4155703"/>
              <a:ext cx="532683" cy="1318081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5669585" y="4155703"/>
              <a:ext cx="565112" cy="139008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フリーフォーム 64"/>
            <p:cNvSpPr/>
            <p:nvPr/>
          </p:nvSpPr>
          <p:spPr>
            <a:xfrm>
              <a:off x="6185089" y="3662235"/>
              <a:ext cx="549278" cy="520105"/>
            </a:xfrm>
            <a:custGeom>
              <a:avLst/>
              <a:gdLst>
                <a:gd name="connsiteX0" fmla="*/ 112332 w 826659"/>
                <a:gd name="connsiteY0" fmla="*/ 792837 h 822660"/>
                <a:gd name="connsiteX1" fmla="*/ 271660 w 826659"/>
                <a:gd name="connsiteY1" fmla="*/ 453401 h 822660"/>
                <a:gd name="connsiteX2" fmla="*/ 638805 w 826659"/>
                <a:gd name="connsiteY2" fmla="*/ 134746 h 822660"/>
                <a:gd name="connsiteX3" fmla="*/ 811987 w 826659"/>
                <a:gd name="connsiteY3" fmla="*/ 3128 h 822660"/>
                <a:gd name="connsiteX4" fmla="*/ 271660 w 826659"/>
                <a:gd name="connsiteY4" fmla="*/ 252510 h 822660"/>
                <a:gd name="connsiteX5" fmla="*/ 22278 w 826659"/>
                <a:gd name="connsiteY5" fmla="*/ 612728 h 822660"/>
                <a:gd name="connsiteX6" fmla="*/ 22278 w 826659"/>
                <a:gd name="connsiteY6" fmla="*/ 785910 h 822660"/>
                <a:gd name="connsiteX7" fmla="*/ 112332 w 826659"/>
                <a:gd name="connsiteY7" fmla="*/ 792837 h 82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6659" h="822660">
                  <a:moveTo>
                    <a:pt x="112332" y="792837"/>
                  </a:moveTo>
                  <a:cubicBezTo>
                    <a:pt x="153896" y="737419"/>
                    <a:pt x="183915" y="563083"/>
                    <a:pt x="271660" y="453401"/>
                  </a:cubicBezTo>
                  <a:cubicBezTo>
                    <a:pt x="359405" y="343719"/>
                    <a:pt x="548750" y="209792"/>
                    <a:pt x="638805" y="134746"/>
                  </a:cubicBezTo>
                  <a:cubicBezTo>
                    <a:pt x="728860" y="59700"/>
                    <a:pt x="873178" y="-16499"/>
                    <a:pt x="811987" y="3128"/>
                  </a:cubicBezTo>
                  <a:cubicBezTo>
                    <a:pt x="750796" y="22755"/>
                    <a:pt x="403278" y="150910"/>
                    <a:pt x="271660" y="252510"/>
                  </a:cubicBezTo>
                  <a:cubicBezTo>
                    <a:pt x="140042" y="354110"/>
                    <a:pt x="63842" y="523828"/>
                    <a:pt x="22278" y="612728"/>
                  </a:cubicBezTo>
                  <a:cubicBezTo>
                    <a:pt x="-19286" y="701628"/>
                    <a:pt x="7269" y="757046"/>
                    <a:pt x="22278" y="785910"/>
                  </a:cubicBezTo>
                  <a:cubicBezTo>
                    <a:pt x="37287" y="814774"/>
                    <a:pt x="70768" y="848255"/>
                    <a:pt x="112332" y="792837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26" name="フリーフォーム 65"/>
            <p:cNvSpPr/>
            <p:nvPr/>
          </p:nvSpPr>
          <p:spPr>
            <a:xfrm>
              <a:off x="5687942" y="3418956"/>
              <a:ext cx="595636" cy="742285"/>
            </a:xfrm>
            <a:custGeom>
              <a:avLst/>
              <a:gdLst>
                <a:gd name="connsiteX0" fmla="*/ 895173 w 896428"/>
                <a:gd name="connsiteY0" fmla="*/ 1136073 h 1174082"/>
                <a:gd name="connsiteX1" fmla="*/ 805118 w 896428"/>
                <a:gd name="connsiteY1" fmla="*/ 692727 h 1174082"/>
                <a:gd name="connsiteX2" fmla="*/ 389482 w 896428"/>
                <a:gd name="connsiteY2" fmla="*/ 193964 h 1174082"/>
                <a:gd name="connsiteX3" fmla="*/ 1554 w 896428"/>
                <a:gd name="connsiteY3" fmla="*/ 0 h 1174082"/>
                <a:gd name="connsiteX4" fmla="*/ 264791 w 896428"/>
                <a:gd name="connsiteY4" fmla="*/ 193964 h 1174082"/>
                <a:gd name="connsiteX5" fmla="*/ 548809 w 896428"/>
                <a:gd name="connsiteY5" fmla="*/ 602673 h 1174082"/>
                <a:gd name="connsiteX6" fmla="*/ 701209 w 896428"/>
                <a:gd name="connsiteY6" fmla="*/ 942109 h 1174082"/>
                <a:gd name="connsiteX7" fmla="*/ 770482 w 896428"/>
                <a:gd name="connsiteY7" fmla="*/ 1129145 h 1174082"/>
                <a:gd name="connsiteX8" fmla="*/ 895173 w 896428"/>
                <a:gd name="connsiteY8" fmla="*/ 1136073 h 117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428" h="1174082">
                  <a:moveTo>
                    <a:pt x="895173" y="1136073"/>
                  </a:moveTo>
                  <a:cubicBezTo>
                    <a:pt x="900946" y="1063337"/>
                    <a:pt x="889400" y="849745"/>
                    <a:pt x="805118" y="692727"/>
                  </a:cubicBezTo>
                  <a:cubicBezTo>
                    <a:pt x="720836" y="535709"/>
                    <a:pt x="523409" y="309418"/>
                    <a:pt x="389482" y="193964"/>
                  </a:cubicBezTo>
                  <a:cubicBezTo>
                    <a:pt x="255555" y="78510"/>
                    <a:pt x="22336" y="0"/>
                    <a:pt x="1554" y="0"/>
                  </a:cubicBezTo>
                  <a:cubicBezTo>
                    <a:pt x="-19228" y="0"/>
                    <a:pt x="173582" y="93518"/>
                    <a:pt x="264791" y="193964"/>
                  </a:cubicBezTo>
                  <a:cubicBezTo>
                    <a:pt x="356000" y="294410"/>
                    <a:pt x="476073" y="477982"/>
                    <a:pt x="548809" y="602673"/>
                  </a:cubicBezTo>
                  <a:cubicBezTo>
                    <a:pt x="621545" y="727364"/>
                    <a:pt x="664263" y="854364"/>
                    <a:pt x="701209" y="942109"/>
                  </a:cubicBezTo>
                  <a:cubicBezTo>
                    <a:pt x="738154" y="1029854"/>
                    <a:pt x="737000" y="1097972"/>
                    <a:pt x="770482" y="1129145"/>
                  </a:cubicBezTo>
                  <a:cubicBezTo>
                    <a:pt x="803964" y="1160318"/>
                    <a:pt x="889400" y="1208809"/>
                    <a:pt x="895173" y="1136073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27" name="フリーフォーム 66"/>
            <p:cNvSpPr/>
            <p:nvPr/>
          </p:nvSpPr>
          <p:spPr>
            <a:xfrm>
              <a:off x="6156518" y="2940702"/>
              <a:ext cx="724419" cy="1230101"/>
            </a:xfrm>
            <a:custGeom>
              <a:avLst/>
              <a:gdLst>
                <a:gd name="connsiteX0" fmla="*/ 63169 w 1090246"/>
                <a:gd name="connsiteY0" fmla="*/ 1869647 h 1945671"/>
                <a:gd name="connsiteX1" fmla="*/ 187860 w 1090246"/>
                <a:gd name="connsiteY1" fmla="*/ 1869647 h 1945671"/>
                <a:gd name="connsiteX2" fmla="*/ 229424 w 1090246"/>
                <a:gd name="connsiteY2" fmla="*/ 1121501 h 1945671"/>
                <a:gd name="connsiteX3" fmla="*/ 561933 w 1090246"/>
                <a:gd name="connsiteY3" fmla="*/ 421847 h 1945671"/>
                <a:gd name="connsiteX4" fmla="*/ 1039914 w 1090246"/>
                <a:gd name="connsiteY4" fmla="*/ 40847 h 1945671"/>
                <a:gd name="connsiteX5" fmla="*/ 1032987 w 1090246"/>
                <a:gd name="connsiteY5" fmla="*/ 20065 h 1945671"/>
                <a:gd name="connsiteX6" fmla="*/ 658914 w 1090246"/>
                <a:gd name="connsiteY6" fmla="*/ 123974 h 1945671"/>
                <a:gd name="connsiteX7" fmla="*/ 264060 w 1090246"/>
                <a:gd name="connsiteY7" fmla="*/ 546538 h 1945671"/>
                <a:gd name="connsiteX8" fmla="*/ 83951 w 1090246"/>
                <a:gd name="connsiteY8" fmla="*/ 1031447 h 1945671"/>
                <a:gd name="connsiteX9" fmla="*/ 824 w 1090246"/>
                <a:gd name="connsiteY9" fmla="*/ 1419374 h 1945671"/>
                <a:gd name="connsiteX10" fmla="*/ 63169 w 1090246"/>
                <a:gd name="connsiteY10" fmla="*/ 1869647 h 194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0246" h="1945671">
                  <a:moveTo>
                    <a:pt x="63169" y="1869647"/>
                  </a:moveTo>
                  <a:cubicBezTo>
                    <a:pt x="94342" y="1944693"/>
                    <a:pt x="160151" y="1994338"/>
                    <a:pt x="187860" y="1869647"/>
                  </a:cubicBezTo>
                  <a:cubicBezTo>
                    <a:pt x="215569" y="1744956"/>
                    <a:pt x="167079" y="1362801"/>
                    <a:pt x="229424" y="1121501"/>
                  </a:cubicBezTo>
                  <a:cubicBezTo>
                    <a:pt x="291769" y="880201"/>
                    <a:pt x="426851" y="601956"/>
                    <a:pt x="561933" y="421847"/>
                  </a:cubicBezTo>
                  <a:cubicBezTo>
                    <a:pt x="697015" y="241738"/>
                    <a:pt x="961405" y="107811"/>
                    <a:pt x="1039914" y="40847"/>
                  </a:cubicBezTo>
                  <a:cubicBezTo>
                    <a:pt x="1118423" y="-26117"/>
                    <a:pt x="1096487" y="6211"/>
                    <a:pt x="1032987" y="20065"/>
                  </a:cubicBezTo>
                  <a:cubicBezTo>
                    <a:pt x="969487" y="33919"/>
                    <a:pt x="787069" y="36228"/>
                    <a:pt x="658914" y="123974"/>
                  </a:cubicBezTo>
                  <a:cubicBezTo>
                    <a:pt x="530760" y="211719"/>
                    <a:pt x="359887" y="395292"/>
                    <a:pt x="264060" y="546538"/>
                  </a:cubicBezTo>
                  <a:cubicBezTo>
                    <a:pt x="168233" y="697783"/>
                    <a:pt x="127824" y="885974"/>
                    <a:pt x="83951" y="1031447"/>
                  </a:cubicBezTo>
                  <a:cubicBezTo>
                    <a:pt x="40078" y="1176920"/>
                    <a:pt x="7751" y="1279674"/>
                    <a:pt x="824" y="1419374"/>
                  </a:cubicBezTo>
                  <a:cubicBezTo>
                    <a:pt x="-6103" y="1559074"/>
                    <a:pt x="31996" y="1794601"/>
                    <a:pt x="63169" y="1869647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28" name="フリーフォーム 67"/>
            <p:cNvSpPr/>
            <p:nvPr/>
          </p:nvSpPr>
          <p:spPr>
            <a:xfrm>
              <a:off x="5356368" y="2725910"/>
              <a:ext cx="923699" cy="1462814"/>
            </a:xfrm>
            <a:custGeom>
              <a:avLst/>
              <a:gdLst>
                <a:gd name="connsiteX0" fmla="*/ 1359554 w 1390159"/>
                <a:gd name="connsiteY0" fmla="*/ 2259984 h 2313757"/>
                <a:gd name="connsiteX1" fmla="*/ 1380336 w 1390159"/>
                <a:gd name="connsiteY1" fmla="*/ 1678093 h 2313757"/>
                <a:gd name="connsiteX2" fmla="*/ 1207154 w 1390159"/>
                <a:gd name="connsiteY2" fmla="*/ 923020 h 2313757"/>
                <a:gd name="connsiteX3" fmla="*/ 708391 w 1390159"/>
                <a:gd name="connsiteY3" fmla="*/ 320347 h 2313757"/>
                <a:gd name="connsiteX4" fmla="*/ 161136 w 1390159"/>
                <a:gd name="connsiteY4" fmla="*/ 29402 h 2313757"/>
                <a:gd name="connsiteX5" fmla="*/ 1809 w 1390159"/>
                <a:gd name="connsiteY5" fmla="*/ 22475 h 2313757"/>
                <a:gd name="connsiteX6" fmla="*/ 237336 w 1390159"/>
                <a:gd name="connsiteY6" fmla="*/ 140238 h 2313757"/>
                <a:gd name="connsiteX7" fmla="*/ 611409 w 1390159"/>
                <a:gd name="connsiteY7" fmla="*/ 431184 h 2313757"/>
                <a:gd name="connsiteX8" fmla="*/ 895427 w 1390159"/>
                <a:gd name="connsiteY8" fmla="*/ 826038 h 2313757"/>
                <a:gd name="connsiteX9" fmla="*/ 1096318 w 1390159"/>
                <a:gd name="connsiteY9" fmla="*/ 1248602 h 2313757"/>
                <a:gd name="connsiteX10" fmla="*/ 1200227 w 1390159"/>
                <a:gd name="connsiteY10" fmla="*/ 1678093 h 2313757"/>
                <a:gd name="connsiteX11" fmla="*/ 1241791 w 1390159"/>
                <a:gd name="connsiteY11" fmla="*/ 2121438 h 2313757"/>
                <a:gd name="connsiteX12" fmla="*/ 1283354 w 1390159"/>
                <a:gd name="connsiteY12" fmla="*/ 2273838 h 2313757"/>
                <a:gd name="connsiteX13" fmla="*/ 1359554 w 1390159"/>
                <a:gd name="connsiteY13" fmla="*/ 2259984 h 231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0159" h="2313757">
                  <a:moveTo>
                    <a:pt x="1359554" y="2259984"/>
                  </a:moveTo>
                  <a:cubicBezTo>
                    <a:pt x="1375718" y="2160693"/>
                    <a:pt x="1405736" y="1900920"/>
                    <a:pt x="1380336" y="1678093"/>
                  </a:cubicBezTo>
                  <a:cubicBezTo>
                    <a:pt x="1354936" y="1455266"/>
                    <a:pt x="1319145" y="1149311"/>
                    <a:pt x="1207154" y="923020"/>
                  </a:cubicBezTo>
                  <a:cubicBezTo>
                    <a:pt x="1095163" y="696729"/>
                    <a:pt x="882727" y="469283"/>
                    <a:pt x="708391" y="320347"/>
                  </a:cubicBezTo>
                  <a:cubicBezTo>
                    <a:pt x="534055" y="171411"/>
                    <a:pt x="278900" y="79047"/>
                    <a:pt x="161136" y="29402"/>
                  </a:cubicBezTo>
                  <a:cubicBezTo>
                    <a:pt x="43372" y="-20243"/>
                    <a:pt x="-10891" y="4002"/>
                    <a:pt x="1809" y="22475"/>
                  </a:cubicBezTo>
                  <a:cubicBezTo>
                    <a:pt x="14509" y="40948"/>
                    <a:pt x="135736" y="72120"/>
                    <a:pt x="237336" y="140238"/>
                  </a:cubicBezTo>
                  <a:cubicBezTo>
                    <a:pt x="338936" y="208356"/>
                    <a:pt x="501727" y="316884"/>
                    <a:pt x="611409" y="431184"/>
                  </a:cubicBezTo>
                  <a:cubicBezTo>
                    <a:pt x="721091" y="545484"/>
                    <a:pt x="814609" y="689802"/>
                    <a:pt x="895427" y="826038"/>
                  </a:cubicBezTo>
                  <a:cubicBezTo>
                    <a:pt x="976245" y="962274"/>
                    <a:pt x="1045518" y="1106593"/>
                    <a:pt x="1096318" y="1248602"/>
                  </a:cubicBezTo>
                  <a:cubicBezTo>
                    <a:pt x="1147118" y="1390611"/>
                    <a:pt x="1175982" y="1532620"/>
                    <a:pt x="1200227" y="1678093"/>
                  </a:cubicBezTo>
                  <a:cubicBezTo>
                    <a:pt x="1224472" y="1823566"/>
                    <a:pt x="1227937" y="2022147"/>
                    <a:pt x="1241791" y="2121438"/>
                  </a:cubicBezTo>
                  <a:cubicBezTo>
                    <a:pt x="1255645" y="2220729"/>
                    <a:pt x="1259109" y="2253056"/>
                    <a:pt x="1283354" y="2273838"/>
                  </a:cubicBezTo>
                  <a:cubicBezTo>
                    <a:pt x="1307599" y="2294620"/>
                    <a:pt x="1343390" y="2359275"/>
                    <a:pt x="1359554" y="2259984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29" name="フリーフォーム 68"/>
            <p:cNvSpPr/>
            <p:nvPr/>
          </p:nvSpPr>
          <p:spPr>
            <a:xfrm>
              <a:off x="6130000" y="3638632"/>
              <a:ext cx="153660" cy="419467"/>
            </a:xfrm>
            <a:custGeom>
              <a:avLst/>
              <a:gdLst>
                <a:gd name="connsiteX0" fmla="*/ 0 w 174171"/>
                <a:gd name="connsiteY0" fmla="*/ 0 h 571500"/>
                <a:gd name="connsiteX1" fmla="*/ 174171 w 174171"/>
                <a:gd name="connsiteY1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4171" h="571500">
                  <a:moveTo>
                    <a:pt x="0" y="0"/>
                  </a:moveTo>
                  <a:lnTo>
                    <a:pt x="174171" y="571500"/>
                  </a:lnTo>
                </a:path>
              </a:pathLst>
            </a:cu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" name="フリーフォーム 69"/>
            <p:cNvSpPr/>
            <p:nvPr/>
          </p:nvSpPr>
          <p:spPr>
            <a:xfrm>
              <a:off x="6355688" y="3678580"/>
              <a:ext cx="355339" cy="195751"/>
            </a:xfrm>
            <a:custGeom>
              <a:avLst/>
              <a:gdLst>
                <a:gd name="connsiteX0" fmla="*/ 0 w 402772"/>
                <a:gd name="connsiteY0" fmla="*/ 266700 h 266700"/>
                <a:gd name="connsiteX1" fmla="*/ 272143 w 402772"/>
                <a:gd name="connsiteY1" fmla="*/ 65315 h 266700"/>
                <a:gd name="connsiteX2" fmla="*/ 402772 w 402772"/>
                <a:gd name="connsiteY2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772" h="266700">
                  <a:moveTo>
                    <a:pt x="0" y="266700"/>
                  </a:moveTo>
                  <a:cubicBezTo>
                    <a:pt x="102507" y="188232"/>
                    <a:pt x="205014" y="109765"/>
                    <a:pt x="272143" y="65315"/>
                  </a:cubicBezTo>
                  <a:cubicBezTo>
                    <a:pt x="339272" y="20865"/>
                    <a:pt x="371022" y="10432"/>
                    <a:pt x="402772" y="0"/>
                  </a:cubicBezTo>
                </a:path>
              </a:pathLst>
            </a:custGeom>
            <a:noFill/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74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6049217" y="908721"/>
            <a:ext cx="4121962" cy="5100121"/>
            <a:chOff x="4669580" y="764704"/>
            <a:chExt cx="4121962" cy="5100121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5812857" y="764704"/>
              <a:ext cx="1835408" cy="3871963"/>
              <a:chOff x="5849236" y="764704"/>
              <a:chExt cx="1835408" cy="3871963"/>
            </a:xfrm>
          </p:grpSpPr>
          <p:pic>
            <p:nvPicPr>
              <p:cNvPr id="58" name="Picture 2"/>
              <p:cNvPicPr preferRelativeResize="0">
                <a:picLocks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3"/>
              <a:stretch/>
            </p:blipFill>
            <p:spPr bwMode="auto">
              <a:xfrm>
                <a:off x="5849236" y="1360067"/>
                <a:ext cx="1835408" cy="327660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円弧 58"/>
              <p:cNvSpPr/>
              <p:nvPr/>
            </p:nvSpPr>
            <p:spPr bwMode="auto">
              <a:xfrm flipV="1">
                <a:off x="5971732" y="783804"/>
                <a:ext cx="1568450" cy="3817938"/>
              </a:xfrm>
              <a:prstGeom prst="arc">
                <a:avLst/>
              </a:prstGeom>
              <a:ln w="19050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桃花丸ゴシックL" panose="020F0309000000000000" pitchFamily="49" charset="-128"/>
                </a:endParaRPr>
              </a:p>
            </p:txBody>
          </p:sp>
          <p:sp>
            <p:nvSpPr>
              <p:cNvPr id="57" name="円弧 56"/>
              <p:cNvSpPr/>
              <p:nvPr/>
            </p:nvSpPr>
            <p:spPr bwMode="auto">
              <a:xfrm flipH="1" flipV="1">
                <a:off x="5957444" y="783804"/>
                <a:ext cx="1568450" cy="3817938"/>
              </a:xfrm>
              <a:prstGeom prst="arc">
                <a:avLst/>
              </a:prstGeom>
              <a:ln w="19050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桃花丸ゴシックL" panose="020F0309000000000000" pitchFamily="49" charset="-128"/>
                </a:endParaRPr>
              </a:p>
            </p:txBody>
          </p:sp>
          <p:sp>
            <p:nvSpPr>
              <p:cNvPr id="35" name="円弧 34"/>
              <p:cNvSpPr/>
              <p:nvPr/>
            </p:nvSpPr>
            <p:spPr bwMode="auto">
              <a:xfrm flipV="1">
                <a:off x="5952926" y="764704"/>
                <a:ext cx="1568450" cy="3817938"/>
              </a:xfrm>
              <a:prstGeom prst="arc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桃花丸ゴシックL" panose="020F0309000000000000" pitchFamily="49" charset="-128"/>
                </a:endParaRPr>
              </a:p>
            </p:txBody>
          </p:sp>
          <p:sp>
            <p:nvSpPr>
              <p:cNvPr id="36" name="円弧 35"/>
              <p:cNvSpPr/>
              <p:nvPr/>
            </p:nvSpPr>
            <p:spPr bwMode="auto">
              <a:xfrm flipH="1" flipV="1">
                <a:off x="5952926" y="764704"/>
                <a:ext cx="1568450" cy="3817938"/>
              </a:xfrm>
              <a:prstGeom prst="arc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桃花丸ゴシックL" panose="020F0309000000000000" pitchFamily="49" charset="-128"/>
                </a:endParaRPr>
              </a:p>
            </p:txBody>
          </p:sp>
        </p:grpSp>
        <p:sp>
          <p:nvSpPr>
            <p:cNvPr id="46" name="テキスト ボックス 20"/>
            <p:cNvSpPr txBox="1">
              <a:spLocks noChangeArrowheads="1"/>
            </p:cNvSpPr>
            <p:nvPr/>
          </p:nvSpPr>
          <p:spPr bwMode="auto">
            <a:xfrm>
              <a:off x="4669580" y="4849162"/>
              <a:ext cx="4121962" cy="1015663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2400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Upland rice</a:t>
              </a:r>
              <a:r>
                <a:rPr lang="ja-JP" altLang="en-US" sz="2400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 </a:t>
              </a:r>
              <a:r>
                <a:rPr lang="en-US" altLang="ja-JP" sz="2400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(Kinandang Patong)</a:t>
              </a:r>
            </a:p>
            <a:p>
              <a:pPr algn="ctr" eaLnBrk="1" hangingPunct="1"/>
              <a:r>
                <a:rPr lang="en-US" altLang="ja-JP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Low yield</a:t>
              </a:r>
              <a:endParaRPr lang="ja-JP" altLang="en-US" dirty="0">
                <a:latin typeface="+mn-lt"/>
                <a:ea typeface="桃花丸ゴシックL" panose="020F0309000000000000" pitchFamily="49" charset="-128"/>
                <a:cs typeface="Arial" charset="0"/>
              </a:endParaRPr>
            </a:p>
            <a:p>
              <a:pPr algn="ctr" eaLnBrk="1" hangingPunct="1"/>
              <a:r>
                <a:rPr lang="en-US" altLang="ja-JP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Drought resistance</a:t>
              </a:r>
              <a:endParaRPr lang="ja-JP" altLang="en-US" dirty="0">
                <a:latin typeface="+mn-lt"/>
                <a:ea typeface="桃花丸ゴシックL" panose="020F0309000000000000" pitchFamily="49" charset="-128"/>
                <a:cs typeface="Arial" charset="0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639617" y="1504084"/>
            <a:ext cx="2537471" cy="4522543"/>
            <a:chOff x="1259979" y="1360067"/>
            <a:chExt cx="2537471" cy="4522543"/>
          </a:xfrm>
        </p:grpSpPr>
        <p:sp>
          <p:nvSpPr>
            <p:cNvPr id="45" name="テキスト ボックス 18"/>
            <p:cNvSpPr txBox="1">
              <a:spLocks noChangeArrowheads="1"/>
            </p:cNvSpPr>
            <p:nvPr/>
          </p:nvSpPr>
          <p:spPr bwMode="auto">
            <a:xfrm>
              <a:off x="1259979" y="4866947"/>
              <a:ext cx="2537471" cy="1015663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108000" rIns="3600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2400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Lowland rice</a:t>
              </a:r>
              <a:r>
                <a:rPr lang="ja-JP" altLang="en-US" sz="2400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 </a:t>
              </a:r>
              <a:r>
                <a:rPr lang="en-US" altLang="ja-JP" sz="2400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(IR64)</a:t>
              </a:r>
            </a:p>
            <a:p>
              <a:pPr algn="ctr" eaLnBrk="1" hangingPunct="1"/>
              <a:r>
                <a:rPr lang="en-US" altLang="ja-JP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High yield </a:t>
              </a:r>
            </a:p>
            <a:p>
              <a:pPr algn="ctr" eaLnBrk="1" hangingPunct="1"/>
              <a:r>
                <a:rPr lang="en-US" altLang="ja-JP" dirty="0">
                  <a:latin typeface="+mn-lt"/>
                  <a:ea typeface="桃花丸ゴシックL" panose="020F0309000000000000" pitchFamily="49" charset="-128"/>
                  <a:cs typeface="Arial" charset="0"/>
                </a:rPr>
                <a:t>Drought susceptible</a:t>
              </a:r>
            </a:p>
          </p:txBody>
        </p:sp>
        <p:grpSp>
          <p:nvGrpSpPr>
            <p:cNvPr id="4" name="グループ化 3"/>
            <p:cNvGrpSpPr/>
            <p:nvPr/>
          </p:nvGrpSpPr>
          <p:grpSpPr>
            <a:xfrm>
              <a:off x="1633153" y="1360067"/>
              <a:ext cx="1791123" cy="3276600"/>
              <a:chOff x="1691680" y="1360067"/>
              <a:chExt cx="1791123" cy="3276600"/>
            </a:xfrm>
          </p:grpSpPr>
          <p:pic>
            <p:nvPicPr>
              <p:cNvPr id="49" name="Picture 9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5"/>
              <a:stretch/>
            </p:blipFill>
            <p:spPr bwMode="auto">
              <a:xfrm>
                <a:off x="1691680" y="1360067"/>
                <a:ext cx="1791123" cy="327660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円弧 49"/>
              <p:cNvSpPr/>
              <p:nvPr/>
            </p:nvSpPr>
            <p:spPr bwMode="auto">
              <a:xfrm flipV="1">
                <a:off x="1817515" y="2152229"/>
                <a:ext cx="1570038" cy="1081088"/>
              </a:xfrm>
              <a:prstGeom prst="arc">
                <a:avLst/>
              </a:prstGeom>
              <a:ln w="19050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桃花丸ゴシックL" panose="020F0309000000000000" pitchFamily="49" charset="-128"/>
                </a:endParaRPr>
              </a:p>
            </p:txBody>
          </p:sp>
          <p:sp>
            <p:nvSpPr>
              <p:cNvPr id="51" name="円弧 50"/>
              <p:cNvSpPr/>
              <p:nvPr/>
            </p:nvSpPr>
            <p:spPr bwMode="auto">
              <a:xfrm flipH="1" flipV="1">
                <a:off x="1803228" y="2152229"/>
                <a:ext cx="1570037" cy="1081088"/>
              </a:xfrm>
              <a:prstGeom prst="arc">
                <a:avLst/>
              </a:prstGeom>
              <a:ln w="19050">
                <a:noFill/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桃花丸ゴシックL" panose="020F0309000000000000" pitchFamily="49" charset="-128"/>
                </a:endParaRPr>
              </a:p>
            </p:txBody>
          </p:sp>
          <p:sp>
            <p:nvSpPr>
              <p:cNvPr id="33" name="円弧 32"/>
              <p:cNvSpPr/>
              <p:nvPr/>
            </p:nvSpPr>
            <p:spPr bwMode="auto">
              <a:xfrm flipV="1">
                <a:off x="1849834" y="2133402"/>
                <a:ext cx="1570038" cy="1081088"/>
              </a:xfrm>
              <a:prstGeom prst="arc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桃花丸ゴシックL" panose="020F0309000000000000" pitchFamily="49" charset="-128"/>
                </a:endParaRPr>
              </a:p>
            </p:txBody>
          </p:sp>
          <p:sp>
            <p:nvSpPr>
              <p:cNvPr id="34" name="円弧 33"/>
              <p:cNvSpPr/>
              <p:nvPr/>
            </p:nvSpPr>
            <p:spPr bwMode="auto">
              <a:xfrm flipH="1" flipV="1">
                <a:off x="1835547" y="2133402"/>
                <a:ext cx="1570037" cy="1081088"/>
              </a:xfrm>
              <a:prstGeom prst="arc">
                <a:avLst/>
              </a:prstGeom>
              <a:ln w="1905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桃花丸ゴシックL" panose="020F0309000000000000" pitchFamily="49" charset="-128"/>
                </a:endParaRPr>
              </a:p>
            </p:txBody>
          </p:sp>
        </p:grpSp>
      </p:grpSp>
      <p:sp>
        <p:nvSpPr>
          <p:cNvPr id="24" name="下カーブ矢印 23"/>
          <p:cNvSpPr/>
          <p:nvPr/>
        </p:nvSpPr>
        <p:spPr>
          <a:xfrm flipH="1" flipV="1">
            <a:off x="4171954" y="3645024"/>
            <a:ext cx="3729097" cy="720080"/>
          </a:xfrm>
          <a:prstGeom prst="curvedDownArrow">
            <a:avLst>
              <a:gd name="adj1" fmla="val 25000"/>
              <a:gd name="adj2" fmla="val 50000"/>
              <a:gd name="adj3" fmla="val 6732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ea typeface="桃花丸ゴシックL" panose="020F0309000000000000" pitchFamily="49" charset="-128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1108">
            <a:off x="5687168" y="3414430"/>
            <a:ext cx="745385" cy="69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06"/>
          <p:cNvSpPr txBox="1">
            <a:spLocks noChangeArrowheads="1"/>
          </p:cNvSpPr>
          <p:nvPr/>
        </p:nvSpPr>
        <p:spPr bwMode="auto">
          <a:xfrm>
            <a:off x="5375648" y="2722628"/>
            <a:ext cx="1368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ja-JP" sz="2000" dirty="0">
                <a:latin typeface="+mn-lt"/>
                <a:ea typeface="桃花丸ゴシックL" panose="020F0309000000000000" pitchFamily="49" charset="-128"/>
              </a:rPr>
              <a:t>Genes for  root</a:t>
            </a:r>
            <a:r>
              <a:rPr lang="ja-JP" altLang="en-US" sz="2000" dirty="0">
                <a:latin typeface="+mn-lt"/>
                <a:ea typeface="桃花丸ゴシックL" panose="020F0309000000000000" pitchFamily="49" charset="-128"/>
              </a:rPr>
              <a:t> </a:t>
            </a:r>
            <a:r>
              <a:rPr lang="en-US" altLang="ja-JP" sz="2000" dirty="0">
                <a:latin typeface="+mn-lt"/>
                <a:ea typeface="桃花丸ゴシックL" panose="020F0309000000000000" pitchFamily="49" charset="-128"/>
              </a:rPr>
              <a:t>traits</a:t>
            </a:r>
            <a:endParaRPr lang="ja-JP" altLang="en-US" sz="2000" dirty="0">
              <a:latin typeface="+mn-lt"/>
              <a:ea typeface="桃花丸ゴシックL" panose="020F0309000000000000" pitchFamily="49" charset="-128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524000" y="151521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Calibri" pitchFamily="34" charset="0"/>
              </a:rPr>
              <a:t>Development of deep-rooting rice from shallow-rooting rice</a:t>
            </a:r>
          </a:p>
        </p:txBody>
      </p:sp>
    </p:spTree>
    <p:extLst>
      <p:ext uri="{BB962C8B-B14F-4D97-AF65-F5344CB8AC3E}">
        <p14:creationId xmlns:p14="http://schemas.microsoft.com/office/powerpoint/2010/main" val="1291934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7192494" y="908721"/>
            <a:ext cx="1835408" cy="3871963"/>
            <a:chOff x="5849236" y="764704"/>
            <a:chExt cx="1835408" cy="3871963"/>
          </a:xfrm>
        </p:grpSpPr>
        <p:pic>
          <p:nvPicPr>
            <p:cNvPr id="58" name="Picture 2"/>
            <p:cNvPicPr preferRelativeResize="0">
              <a:picLocks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"/>
            <a:stretch/>
          </p:blipFill>
          <p:spPr bwMode="auto">
            <a:xfrm>
              <a:off x="5849236" y="1360067"/>
              <a:ext cx="1835408" cy="32766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円弧 58"/>
            <p:cNvSpPr/>
            <p:nvPr/>
          </p:nvSpPr>
          <p:spPr bwMode="auto">
            <a:xfrm flipV="1">
              <a:off x="5971732" y="783804"/>
              <a:ext cx="1568450" cy="3817938"/>
            </a:xfrm>
            <a:prstGeom prst="arc">
              <a:avLst/>
            </a:prstGeom>
            <a:ln w="19050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桃花丸ゴシックL" panose="020F0309000000000000" pitchFamily="49" charset="-128"/>
              </a:endParaRPr>
            </a:p>
          </p:txBody>
        </p:sp>
        <p:sp>
          <p:nvSpPr>
            <p:cNvPr id="57" name="円弧 56"/>
            <p:cNvSpPr/>
            <p:nvPr/>
          </p:nvSpPr>
          <p:spPr bwMode="auto">
            <a:xfrm flipH="1" flipV="1">
              <a:off x="5957444" y="783804"/>
              <a:ext cx="1568450" cy="3817938"/>
            </a:xfrm>
            <a:prstGeom prst="arc">
              <a:avLst/>
            </a:prstGeom>
            <a:ln w="19050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桃花丸ゴシックL" panose="020F0309000000000000" pitchFamily="49" charset="-128"/>
              </a:endParaRPr>
            </a:p>
          </p:txBody>
        </p:sp>
        <p:sp>
          <p:nvSpPr>
            <p:cNvPr id="35" name="円弧 34"/>
            <p:cNvSpPr/>
            <p:nvPr/>
          </p:nvSpPr>
          <p:spPr bwMode="auto">
            <a:xfrm flipV="1">
              <a:off x="5952926" y="764704"/>
              <a:ext cx="1568450" cy="3817938"/>
            </a:xfrm>
            <a:prstGeom prst="arc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桃花丸ゴシックL" panose="020F0309000000000000" pitchFamily="49" charset="-128"/>
              </a:endParaRPr>
            </a:p>
          </p:txBody>
        </p:sp>
        <p:sp>
          <p:nvSpPr>
            <p:cNvPr id="36" name="円弧 35"/>
            <p:cNvSpPr/>
            <p:nvPr/>
          </p:nvSpPr>
          <p:spPr bwMode="auto">
            <a:xfrm flipH="1" flipV="1">
              <a:off x="5952926" y="764704"/>
              <a:ext cx="1568450" cy="3817938"/>
            </a:xfrm>
            <a:prstGeom prst="arc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桃花丸ゴシックL" panose="020F0309000000000000" pitchFamily="49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3012791" y="1504083"/>
            <a:ext cx="1791123" cy="3276600"/>
            <a:chOff x="1691680" y="1360067"/>
            <a:chExt cx="1791123" cy="3276600"/>
          </a:xfrm>
        </p:grpSpPr>
        <p:pic>
          <p:nvPicPr>
            <p:cNvPr id="49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5"/>
            <a:stretch/>
          </p:blipFill>
          <p:spPr bwMode="auto">
            <a:xfrm>
              <a:off x="1691680" y="1360067"/>
              <a:ext cx="1791123" cy="32766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円弧 49"/>
            <p:cNvSpPr/>
            <p:nvPr/>
          </p:nvSpPr>
          <p:spPr bwMode="auto">
            <a:xfrm flipV="1">
              <a:off x="1817515" y="2152229"/>
              <a:ext cx="1570038" cy="1081088"/>
            </a:xfrm>
            <a:prstGeom prst="arc">
              <a:avLst/>
            </a:prstGeom>
            <a:ln w="19050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桃花丸ゴシックL" panose="020F0309000000000000" pitchFamily="49" charset="-128"/>
              </a:endParaRPr>
            </a:p>
          </p:txBody>
        </p:sp>
        <p:sp>
          <p:nvSpPr>
            <p:cNvPr id="51" name="円弧 50"/>
            <p:cNvSpPr/>
            <p:nvPr/>
          </p:nvSpPr>
          <p:spPr bwMode="auto">
            <a:xfrm flipH="1" flipV="1">
              <a:off x="1803228" y="2152229"/>
              <a:ext cx="1570037" cy="1081088"/>
            </a:xfrm>
            <a:prstGeom prst="arc">
              <a:avLst/>
            </a:prstGeom>
            <a:ln w="19050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桃花丸ゴシックL" panose="020F0309000000000000" pitchFamily="49" charset="-128"/>
              </a:endParaRPr>
            </a:p>
          </p:txBody>
        </p:sp>
        <p:sp>
          <p:nvSpPr>
            <p:cNvPr id="33" name="円弧 32"/>
            <p:cNvSpPr/>
            <p:nvPr/>
          </p:nvSpPr>
          <p:spPr bwMode="auto">
            <a:xfrm flipV="1">
              <a:off x="1849834" y="2133402"/>
              <a:ext cx="1570038" cy="1081088"/>
            </a:xfrm>
            <a:prstGeom prst="arc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桃花丸ゴシックL" panose="020F0309000000000000" pitchFamily="49" charset="-128"/>
              </a:endParaRPr>
            </a:p>
          </p:txBody>
        </p:sp>
        <p:sp>
          <p:nvSpPr>
            <p:cNvPr id="34" name="円弧 33"/>
            <p:cNvSpPr/>
            <p:nvPr/>
          </p:nvSpPr>
          <p:spPr bwMode="auto">
            <a:xfrm flipH="1" flipV="1">
              <a:off x="1835547" y="2133402"/>
              <a:ext cx="1570037" cy="1081088"/>
            </a:xfrm>
            <a:prstGeom prst="arc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桃花丸ゴシックL" panose="020F0309000000000000" pitchFamily="49" charset="-128"/>
              </a:endParaRPr>
            </a:p>
          </p:txBody>
        </p:sp>
      </p:grpSp>
      <p:sp>
        <p:nvSpPr>
          <p:cNvPr id="24" name="下カーブ矢印 23"/>
          <p:cNvSpPr/>
          <p:nvPr/>
        </p:nvSpPr>
        <p:spPr>
          <a:xfrm flipH="1" flipV="1">
            <a:off x="4171954" y="3645024"/>
            <a:ext cx="3729097" cy="720080"/>
          </a:xfrm>
          <a:prstGeom prst="curvedDownArrow">
            <a:avLst>
              <a:gd name="adj1" fmla="val 25000"/>
              <a:gd name="adj2" fmla="val 50000"/>
              <a:gd name="adj3" fmla="val 6732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ea typeface="桃花丸ゴシックL" panose="020F0309000000000000" pitchFamily="49" charset="-128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1108">
            <a:off x="5687168" y="3414430"/>
            <a:ext cx="745385" cy="69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">
            <a:extLst>
              <a:ext uri="{FF2B5EF4-FFF2-40B4-BE49-F238E27FC236}">
                <a16:creationId xmlns:a16="http://schemas.microsoft.com/office/drawing/2014/main" id="{188E256C-7EA8-46A1-BFC1-0222DE2D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1521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Calibri" pitchFamily="34" charset="0"/>
              </a:rPr>
              <a:t>Identification of target gene is needed for genetic improvement</a:t>
            </a:r>
          </a:p>
        </p:txBody>
      </p:sp>
      <p:sp>
        <p:nvSpPr>
          <p:cNvPr id="26" name="Text Box 1406">
            <a:extLst>
              <a:ext uri="{FF2B5EF4-FFF2-40B4-BE49-F238E27FC236}">
                <a16:creationId xmlns:a16="http://schemas.microsoft.com/office/drawing/2014/main" id="{5A832E9A-CE29-4BB1-8A0D-BD58742E7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849" y="5085185"/>
            <a:ext cx="2268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ja-JP" sz="2800" i="1" dirty="0">
                <a:solidFill>
                  <a:srgbClr val="FF0000"/>
                </a:solidFill>
                <a:latin typeface="+mn-lt"/>
                <a:ea typeface="桃花丸ゴシックL" panose="020F0309000000000000" pitchFamily="49" charset="-128"/>
              </a:rPr>
              <a:t>Where is target gene?</a:t>
            </a:r>
            <a:endParaRPr lang="ja-JP" altLang="en-US" sz="2800" i="1" dirty="0">
              <a:solidFill>
                <a:srgbClr val="FF0000"/>
              </a:solidFill>
              <a:latin typeface="+mn-lt"/>
              <a:ea typeface="桃花丸ゴシックL" panose="020F0309000000000000" pitchFamily="49" charset="-128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D3F3E42E-0B54-42C4-9708-18157371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48">
            <a:off x="6498571" y="4859819"/>
            <a:ext cx="938985" cy="13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406">
            <a:extLst>
              <a:ext uri="{FF2B5EF4-FFF2-40B4-BE49-F238E27FC236}">
                <a16:creationId xmlns:a16="http://schemas.microsoft.com/office/drawing/2014/main" id="{17A01102-5F68-4583-8B2C-5F3CD53F9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648" y="2722628"/>
            <a:ext cx="1368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ja-JP" sz="2000" dirty="0">
                <a:latin typeface="+mn-lt"/>
                <a:ea typeface="桃花丸ゴシックL" panose="020F0309000000000000" pitchFamily="49" charset="-128"/>
              </a:rPr>
              <a:t>Genes for  root</a:t>
            </a:r>
            <a:r>
              <a:rPr lang="ja-JP" altLang="en-US" sz="2000" dirty="0">
                <a:latin typeface="+mn-lt"/>
                <a:ea typeface="桃花丸ゴシックL" panose="020F0309000000000000" pitchFamily="49" charset="-128"/>
              </a:rPr>
              <a:t> </a:t>
            </a:r>
            <a:r>
              <a:rPr lang="en-US" altLang="ja-JP" sz="2000" dirty="0">
                <a:latin typeface="+mn-lt"/>
                <a:ea typeface="桃花丸ゴシックL" panose="020F0309000000000000" pitchFamily="49" charset="-128"/>
              </a:rPr>
              <a:t>traits</a:t>
            </a:r>
            <a:endParaRPr lang="ja-JP" altLang="en-US" sz="2000" dirty="0">
              <a:latin typeface="+mn-lt"/>
              <a:ea typeface="桃花丸ゴシックL" panose="020F03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7202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524000" y="151523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i="1" dirty="0">
                <a:solidFill>
                  <a:schemeClr val="tx1"/>
                </a:solidFill>
                <a:ea typeface="HGPｺﾞｼｯｸE" pitchFamily="50" charset="-128"/>
              </a:rPr>
              <a:t>DRO1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</a:rPr>
              <a:t> (</a:t>
            </a:r>
            <a:r>
              <a:rPr lang="en-US" altLang="ja-JP" sz="2400" b="1" i="1" dirty="0">
                <a:solidFill>
                  <a:schemeClr val="tx1"/>
                </a:solidFill>
                <a:ea typeface="HGPｺﾞｼｯｸE" pitchFamily="50" charset="-128"/>
              </a:rPr>
              <a:t>DEEPER ROOTING 1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</a:rPr>
              <a:t>) on </a:t>
            </a:r>
            <a:r>
              <a:rPr lang="en-US" altLang="ja-JP" sz="2400" b="1" dirty="0" err="1">
                <a:solidFill>
                  <a:schemeClr val="tx1"/>
                </a:solidFill>
                <a:ea typeface="HGPｺﾞｼｯｸE" pitchFamily="50" charset="-128"/>
              </a:rPr>
              <a:t>chr.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</a:rPr>
              <a:t> 9 identified in IR64xKP RILs</a:t>
            </a: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4265414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1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42" name="Rectangle 13"/>
          <p:cNvSpPr>
            <a:spLocks noChangeArrowheads="1"/>
          </p:cNvSpPr>
          <p:nvPr/>
        </p:nvSpPr>
        <p:spPr bwMode="auto">
          <a:xfrm>
            <a:off x="4337646" y="1469806"/>
            <a:ext cx="73025" cy="4503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4319391" y="1468215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4319391" y="1528540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4319391" y="1892078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4319391" y="2427065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47" name="Rectangle 23"/>
          <p:cNvSpPr>
            <a:spLocks noChangeArrowheads="1"/>
          </p:cNvSpPr>
          <p:nvPr/>
        </p:nvSpPr>
        <p:spPr bwMode="auto">
          <a:xfrm>
            <a:off x="4319391" y="2819178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4319391" y="3436715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4319391" y="3571653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4319391" y="4228877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51" name="Rectangle 31"/>
          <p:cNvSpPr>
            <a:spLocks noChangeArrowheads="1"/>
          </p:cNvSpPr>
          <p:nvPr/>
        </p:nvSpPr>
        <p:spPr bwMode="auto">
          <a:xfrm>
            <a:off x="4319391" y="4562252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52" name="Rectangle 33"/>
          <p:cNvSpPr>
            <a:spLocks noChangeArrowheads="1"/>
          </p:cNvSpPr>
          <p:nvPr/>
        </p:nvSpPr>
        <p:spPr bwMode="auto">
          <a:xfrm>
            <a:off x="4319391" y="5202014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53" name="Rectangle 35"/>
          <p:cNvSpPr>
            <a:spLocks noChangeArrowheads="1"/>
          </p:cNvSpPr>
          <p:nvPr/>
        </p:nvSpPr>
        <p:spPr bwMode="auto">
          <a:xfrm>
            <a:off x="4319391" y="5433789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54" name="Rectangle 37"/>
          <p:cNvSpPr>
            <a:spLocks noChangeArrowheads="1"/>
          </p:cNvSpPr>
          <p:nvPr/>
        </p:nvSpPr>
        <p:spPr bwMode="auto">
          <a:xfrm>
            <a:off x="4319391" y="5973539"/>
            <a:ext cx="109537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4451151" y="1434877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RM3252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56" name="Rectangle 18"/>
          <p:cNvSpPr>
            <a:spLocks noChangeArrowheads="1"/>
          </p:cNvSpPr>
          <p:nvPr/>
        </p:nvSpPr>
        <p:spPr bwMode="auto">
          <a:xfrm>
            <a:off x="4451151" y="1495213"/>
            <a:ext cx="18915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S13774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4451151" y="1857230"/>
            <a:ext cx="12182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4451151" y="2390728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RM8077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4451151" y="2784500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RM580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4451151" y="3403739"/>
            <a:ext cx="18915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S13623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61" name="Rectangle 28"/>
          <p:cNvSpPr>
            <a:spLocks noChangeArrowheads="1"/>
          </p:cNvSpPr>
          <p:nvPr/>
        </p:nvSpPr>
        <p:spPr bwMode="auto">
          <a:xfrm>
            <a:off x="4451151" y="3538702"/>
            <a:ext cx="15709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S5756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62" name="Rectangle 30"/>
          <p:cNvSpPr>
            <a:spLocks noChangeArrowheads="1"/>
          </p:cNvSpPr>
          <p:nvPr/>
        </p:nvSpPr>
        <p:spPr bwMode="auto">
          <a:xfrm>
            <a:off x="4451151" y="4194460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RM3817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63" name="Rectangle 32"/>
          <p:cNvSpPr>
            <a:spLocks noChangeArrowheads="1"/>
          </p:cNvSpPr>
          <p:nvPr/>
        </p:nvSpPr>
        <p:spPr bwMode="auto">
          <a:xfrm>
            <a:off x="4451151" y="4529484"/>
            <a:ext cx="12824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E864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64" name="Rectangle 34"/>
          <p:cNvSpPr>
            <a:spLocks noChangeArrowheads="1"/>
          </p:cNvSpPr>
          <p:nvPr/>
        </p:nvSpPr>
        <p:spPr bwMode="auto">
          <a:xfrm>
            <a:off x="4451151" y="5167777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RM5448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65" name="Rectangle 36"/>
          <p:cNvSpPr>
            <a:spLocks noChangeArrowheads="1"/>
          </p:cNvSpPr>
          <p:nvPr/>
        </p:nvSpPr>
        <p:spPr bwMode="auto">
          <a:xfrm>
            <a:off x="4451151" y="5399595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RM3810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66" name="Rectangle 38"/>
          <p:cNvSpPr>
            <a:spLocks noChangeArrowheads="1"/>
          </p:cNvSpPr>
          <p:nvPr/>
        </p:nvSpPr>
        <p:spPr bwMode="auto">
          <a:xfrm>
            <a:off x="4451151" y="5939444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RM6840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67" name="Rectangle 40"/>
          <p:cNvSpPr>
            <a:spLocks noChangeArrowheads="1"/>
          </p:cNvSpPr>
          <p:nvPr/>
        </p:nvSpPr>
        <p:spPr bwMode="auto">
          <a:xfrm>
            <a:off x="4778177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2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4853320" y="1469803"/>
            <a:ext cx="71967" cy="38385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69" name="Rectangle 41"/>
          <p:cNvSpPr>
            <a:spLocks noChangeArrowheads="1"/>
          </p:cNvSpPr>
          <p:nvPr/>
        </p:nvSpPr>
        <p:spPr bwMode="auto">
          <a:xfrm>
            <a:off x="4835326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0" name="Rectangle 43"/>
          <p:cNvSpPr>
            <a:spLocks noChangeArrowheads="1"/>
          </p:cNvSpPr>
          <p:nvPr/>
        </p:nvSpPr>
        <p:spPr bwMode="auto">
          <a:xfrm>
            <a:off x="4835326" y="1996853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1" name="Rectangle 45"/>
          <p:cNvSpPr>
            <a:spLocks noChangeArrowheads="1"/>
          </p:cNvSpPr>
          <p:nvPr/>
        </p:nvSpPr>
        <p:spPr bwMode="auto">
          <a:xfrm>
            <a:off x="4835326" y="222862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2" name="Rectangle 47"/>
          <p:cNvSpPr>
            <a:spLocks noChangeArrowheads="1"/>
          </p:cNvSpPr>
          <p:nvPr/>
        </p:nvSpPr>
        <p:spPr bwMode="auto">
          <a:xfrm>
            <a:off x="4835326" y="274297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3" name="Rectangle 49"/>
          <p:cNvSpPr>
            <a:spLocks noChangeArrowheads="1"/>
          </p:cNvSpPr>
          <p:nvPr/>
        </p:nvSpPr>
        <p:spPr bwMode="auto">
          <a:xfrm>
            <a:off x="4835326" y="302396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4" name="Rectangle 51"/>
          <p:cNvSpPr>
            <a:spLocks noChangeArrowheads="1"/>
          </p:cNvSpPr>
          <p:nvPr/>
        </p:nvSpPr>
        <p:spPr bwMode="auto">
          <a:xfrm>
            <a:off x="4835326" y="338274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5" name="Rectangle 53"/>
          <p:cNvSpPr>
            <a:spLocks noChangeArrowheads="1"/>
          </p:cNvSpPr>
          <p:nvPr/>
        </p:nvSpPr>
        <p:spPr bwMode="auto">
          <a:xfrm>
            <a:off x="4835326" y="35605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6" name="Rectangle 55"/>
          <p:cNvSpPr>
            <a:spLocks noChangeArrowheads="1"/>
          </p:cNvSpPr>
          <p:nvPr/>
        </p:nvSpPr>
        <p:spPr bwMode="auto">
          <a:xfrm>
            <a:off x="4835326" y="392407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7" name="Rectangle 57"/>
          <p:cNvSpPr>
            <a:spLocks noChangeArrowheads="1"/>
          </p:cNvSpPr>
          <p:nvPr/>
        </p:nvSpPr>
        <p:spPr bwMode="auto">
          <a:xfrm>
            <a:off x="4835326" y="403202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8" name="Rectangle 59"/>
          <p:cNvSpPr>
            <a:spLocks noChangeArrowheads="1"/>
          </p:cNvSpPr>
          <p:nvPr/>
        </p:nvSpPr>
        <p:spPr bwMode="auto">
          <a:xfrm>
            <a:off x="4835326" y="475751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79" name="Rectangle 61"/>
          <p:cNvSpPr>
            <a:spLocks noChangeArrowheads="1"/>
          </p:cNvSpPr>
          <p:nvPr/>
        </p:nvSpPr>
        <p:spPr bwMode="auto">
          <a:xfrm>
            <a:off x="4835326" y="53067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80" name="Rectangle 42"/>
          <p:cNvSpPr>
            <a:spLocks noChangeArrowheads="1"/>
          </p:cNvSpPr>
          <p:nvPr/>
        </p:nvSpPr>
        <p:spPr bwMode="auto">
          <a:xfrm>
            <a:off x="4970264" y="1438052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RM7451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1" name="Rectangle 44"/>
          <p:cNvSpPr>
            <a:spLocks noChangeArrowheads="1"/>
          </p:cNvSpPr>
          <p:nvPr/>
        </p:nvSpPr>
        <p:spPr bwMode="auto">
          <a:xfrm>
            <a:off x="4970265" y="1965216"/>
            <a:ext cx="20037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RM279 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2" name="Rectangle 46"/>
          <p:cNvSpPr>
            <a:spLocks noChangeArrowheads="1"/>
          </p:cNvSpPr>
          <p:nvPr/>
        </p:nvSpPr>
        <p:spPr bwMode="auto">
          <a:xfrm>
            <a:off x="4970264" y="2197041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RM5622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3" name="Rectangle 48"/>
          <p:cNvSpPr>
            <a:spLocks noChangeArrowheads="1"/>
          </p:cNvSpPr>
          <p:nvPr/>
        </p:nvSpPr>
        <p:spPr bwMode="auto">
          <a:xfrm>
            <a:off x="4970265" y="2713090"/>
            <a:ext cx="17472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OSR9A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4" name="Rectangle 50"/>
          <p:cNvSpPr>
            <a:spLocks noChangeArrowheads="1"/>
          </p:cNvSpPr>
          <p:nvPr/>
        </p:nvSpPr>
        <p:spPr bwMode="auto">
          <a:xfrm>
            <a:off x="4970264" y="2992550"/>
            <a:ext cx="15709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S1864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5" name="Rectangle 52"/>
          <p:cNvSpPr>
            <a:spLocks noChangeArrowheads="1"/>
          </p:cNvSpPr>
          <p:nvPr/>
        </p:nvSpPr>
        <p:spPr bwMode="auto">
          <a:xfrm>
            <a:off x="4970264" y="3351402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RM341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6" name="Rectangle 54"/>
          <p:cNvSpPr>
            <a:spLocks noChangeArrowheads="1"/>
          </p:cNvSpPr>
          <p:nvPr/>
        </p:nvSpPr>
        <p:spPr bwMode="auto">
          <a:xfrm>
            <a:off x="4970264" y="3529241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RM262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7" name="Rectangle 56"/>
          <p:cNvSpPr>
            <a:spLocks noChangeArrowheads="1"/>
          </p:cNvSpPr>
          <p:nvPr/>
        </p:nvSpPr>
        <p:spPr bwMode="auto">
          <a:xfrm>
            <a:off x="4970264" y="3892856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RM263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8" name="Rectangle 58"/>
          <p:cNvSpPr>
            <a:spLocks noChangeArrowheads="1"/>
          </p:cNvSpPr>
          <p:nvPr/>
        </p:nvSpPr>
        <p:spPr bwMode="auto">
          <a:xfrm>
            <a:off x="4970264" y="4000829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RM526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89" name="Rectangle 60"/>
          <p:cNvSpPr>
            <a:spLocks noChangeArrowheads="1"/>
          </p:cNvSpPr>
          <p:nvPr/>
        </p:nvSpPr>
        <p:spPr bwMode="auto">
          <a:xfrm>
            <a:off x="4970264" y="4728061"/>
            <a:ext cx="19236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E60168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90" name="Rectangle 62"/>
          <p:cNvSpPr>
            <a:spLocks noChangeArrowheads="1"/>
          </p:cNvSpPr>
          <p:nvPr/>
        </p:nvSpPr>
        <p:spPr bwMode="auto">
          <a:xfrm>
            <a:off x="4970264" y="5277454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RM406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91" name="Rectangle 64"/>
          <p:cNvSpPr>
            <a:spLocks noChangeArrowheads="1"/>
          </p:cNvSpPr>
          <p:nvPr/>
        </p:nvSpPr>
        <p:spPr bwMode="auto">
          <a:xfrm>
            <a:off x="5290939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3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92" name="Rectangle 63"/>
          <p:cNvSpPr>
            <a:spLocks noChangeArrowheads="1"/>
          </p:cNvSpPr>
          <p:nvPr/>
        </p:nvSpPr>
        <p:spPr bwMode="auto">
          <a:xfrm>
            <a:off x="5367669" y="1469804"/>
            <a:ext cx="71967" cy="393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93" name="Rectangle 65"/>
          <p:cNvSpPr>
            <a:spLocks noChangeArrowheads="1"/>
          </p:cNvSpPr>
          <p:nvPr/>
        </p:nvSpPr>
        <p:spPr bwMode="auto">
          <a:xfrm>
            <a:off x="5349676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94" name="Rectangle 67"/>
          <p:cNvSpPr>
            <a:spLocks noChangeArrowheads="1"/>
          </p:cNvSpPr>
          <p:nvPr/>
        </p:nvSpPr>
        <p:spPr bwMode="auto">
          <a:xfrm>
            <a:off x="5349676" y="189207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95" name="Rectangle 69"/>
          <p:cNvSpPr>
            <a:spLocks noChangeArrowheads="1"/>
          </p:cNvSpPr>
          <p:nvPr/>
        </p:nvSpPr>
        <p:spPr bwMode="auto">
          <a:xfrm>
            <a:off x="5349676" y="216512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96" name="Rectangle 71"/>
          <p:cNvSpPr>
            <a:spLocks noChangeArrowheads="1"/>
          </p:cNvSpPr>
          <p:nvPr/>
        </p:nvSpPr>
        <p:spPr bwMode="auto">
          <a:xfrm>
            <a:off x="5349676" y="217782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97" name="Rectangle 73"/>
          <p:cNvSpPr>
            <a:spLocks noChangeArrowheads="1"/>
          </p:cNvSpPr>
          <p:nvPr/>
        </p:nvSpPr>
        <p:spPr bwMode="auto">
          <a:xfrm>
            <a:off x="5349676" y="2390553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98" name="Rectangle 75"/>
          <p:cNvSpPr>
            <a:spLocks noChangeArrowheads="1"/>
          </p:cNvSpPr>
          <p:nvPr/>
        </p:nvSpPr>
        <p:spPr bwMode="auto">
          <a:xfrm>
            <a:off x="5349676" y="2816003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99" name="Rectangle 77"/>
          <p:cNvSpPr>
            <a:spLocks noChangeArrowheads="1"/>
          </p:cNvSpPr>
          <p:nvPr/>
        </p:nvSpPr>
        <p:spPr bwMode="auto">
          <a:xfrm>
            <a:off x="5349676" y="305889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0" name="Rectangle 79"/>
          <p:cNvSpPr>
            <a:spLocks noChangeArrowheads="1"/>
          </p:cNvSpPr>
          <p:nvPr/>
        </p:nvSpPr>
        <p:spPr bwMode="auto">
          <a:xfrm>
            <a:off x="5349676" y="34367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1" name="Rectangle 81"/>
          <p:cNvSpPr>
            <a:spLocks noChangeArrowheads="1"/>
          </p:cNvSpPr>
          <p:nvPr/>
        </p:nvSpPr>
        <p:spPr bwMode="auto">
          <a:xfrm>
            <a:off x="5349676" y="354942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2" name="Rectangle 83"/>
          <p:cNvSpPr>
            <a:spLocks noChangeArrowheads="1"/>
          </p:cNvSpPr>
          <p:nvPr/>
        </p:nvSpPr>
        <p:spPr bwMode="auto">
          <a:xfrm>
            <a:off x="5349676" y="39034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3" name="Rectangle 85"/>
          <p:cNvSpPr>
            <a:spLocks noChangeArrowheads="1"/>
          </p:cNvSpPr>
          <p:nvPr/>
        </p:nvSpPr>
        <p:spPr bwMode="auto">
          <a:xfrm>
            <a:off x="5349676" y="418601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4" name="Rectangle 87"/>
          <p:cNvSpPr>
            <a:spLocks noChangeArrowheads="1"/>
          </p:cNvSpPr>
          <p:nvPr/>
        </p:nvSpPr>
        <p:spPr bwMode="auto">
          <a:xfrm>
            <a:off x="5349676" y="430507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5" name="Rectangle 89"/>
          <p:cNvSpPr>
            <a:spLocks noChangeArrowheads="1"/>
          </p:cNvSpPr>
          <p:nvPr/>
        </p:nvSpPr>
        <p:spPr bwMode="auto">
          <a:xfrm>
            <a:off x="5349676" y="464956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6" name="Rectangle 91"/>
          <p:cNvSpPr>
            <a:spLocks noChangeArrowheads="1"/>
          </p:cNvSpPr>
          <p:nvPr/>
        </p:nvSpPr>
        <p:spPr bwMode="auto">
          <a:xfrm>
            <a:off x="5349676" y="47543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7" name="Rectangle 93"/>
          <p:cNvSpPr>
            <a:spLocks noChangeArrowheads="1"/>
          </p:cNvSpPr>
          <p:nvPr/>
        </p:nvSpPr>
        <p:spPr bwMode="auto">
          <a:xfrm>
            <a:off x="5349676" y="491467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8" name="Rectangle 95"/>
          <p:cNvSpPr>
            <a:spLocks noChangeArrowheads="1"/>
          </p:cNvSpPr>
          <p:nvPr/>
        </p:nvSpPr>
        <p:spPr bwMode="auto">
          <a:xfrm>
            <a:off x="5349676" y="540680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09" name="Rectangle 66"/>
          <p:cNvSpPr>
            <a:spLocks noChangeArrowheads="1"/>
          </p:cNvSpPr>
          <p:nvPr/>
        </p:nvSpPr>
        <p:spPr bwMode="auto">
          <a:xfrm>
            <a:off x="5483026" y="1442815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ID06_17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0" name="Rectangle 68"/>
          <p:cNvSpPr>
            <a:spLocks noChangeArrowheads="1"/>
          </p:cNvSpPr>
          <p:nvPr/>
        </p:nvSpPr>
        <p:spPr bwMode="auto">
          <a:xfrm>
            <a:off x="5483026" y="1865090"/>
            <a:ext cx="9297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S42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1" name="Rectangle 70"/>
          <p:cNvSpPr>
            <a:spLocks noChangeArrowheads="1"/>
          </p:cNvSpPr>
          <p:nvPr/>
        </p:nvSpPr>
        <p:spPr bwMode="auto">
          <a:xfrm>
            <a:off x="5483026" y="2109565"/>
            <a:ext cx="19396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C60206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2" name="Rectangle 72"/>
          <p:cNvSpPr>
            <a:spLocks noChangeArrowheads="1"/>
          </p:cNvSpPr>
          <p:nvPr/>
        </p:nvSpPr>
        <p:spPr bwMode="auto">
          <a:xfrm>
            <a:off x="5483026" y="2181002"/>
            <a:ext cx="19396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C12115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3" name="Rectangle 74"/>
          <p:cNvSpPr>
            <a:spLocks noChangeArrowheads="1"/>
          </p:cNvSpPr>
          <p:nvPr/>
        </p:nvSpPr>
        <p:spPr bwMode="auto">
          <a:xfrm>
            <a:off x="5483026" y="2363565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RM251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4" name="Rectangle 76"/>
          <p:cNvSpPr>
            <a:spLocks noChangeArrowheads="1"/>
          </p:cNvSpPr>
          <p:nvPr/>
        </p:nvSpPr>
        <p:spPr bwMode="auto">
          <a:xfrm>
            <a:off x="5483026" y="2790602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ID11_10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5" name="Rectangle 78"/>
          <p:cNvSpPr>
            <a:spLocks noChangeArrowheads="1"/>
          </p:cNvSpPr>
          <p:nvPr/>
        </p:nvSpPr>
        <p:spPr bwMode="auto">
          <a:xfrm>
            <a:off x="5483026" y="3031902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RM3291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6" name="Rectangle 80"/>
          <p:cNvSpPr>
            <a:spLocks noChangeArrowheads="1"/>
          </p:cNvSpPr>
          <p:nvPr/>
        </p:nvSpPr>
        <p:spPr bwMode="auto">
          <a:xfrm>
            <a:off x="5483026" y="3411315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RM6283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7" name="Rectangle 82"/>
          <p:cNvSpPr>
            <a:spLocks noChangeArrowheads="1"/>
          </p:cNvSpPr>
          <p:nvPr/>
        </p:nvSpPr>
        <p:spPr bwMode="auto">
          <a:xfrm>
            <a:off x="5483026" y="3522440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RM7395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8" name="Rectangle 84"/>
          <p:cNvSpPr>
            <a:spLocks noChangeArrowheads="1"/>
          </p:cNvSpPr>
          <p:nvPr/>
        </p:nvSpPr>
        <p:spPr bwMode="auto">
          <a:xfrm>
            <a:off x="5483026" y="3876452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RM3513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19" name="Rectangle 86"/>
          <p:cNvSpPr>
            <a:spLocks noChangeArrowheads="1"/>
          </p:cNvSpPr>
          <p:nvPr/>
        </p:nvSpPr>
        <p:spPr bwMode="auto">
          <a:xfrm>
            <a:off x="5483026" y="4159027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ID11_21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20" name="Rectangle 88"/>
          <p:cNvSpPr>
            <a:spLocks noChangeArrowheads="1"/>
          </p:cNvSpPr>
          <p:nvPr/>
        </p:nvSpPr>
        <p:spPr bwMode="auto">
          <a:xfrm>
            <a:off x="5483026" y="4278090"/>
            <a:ext cx="15388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21" name="Rectangle 90"/>
          <p:cNvSpPr>
            <a:spLocks noChangeArrowheads="1"/>
          </p:cNvSpPr>
          <p:nvPr/>
        </p:nvSpPr>
        <p:spPr bwMode="auto">
          <a:xfrm>
            <a:off x="5483026" y="462257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RM520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22" name="Rectangle 92"/>
          <p:cNvSpPr>
            <a:spLocks noChangeArrowheads="1"/>
          </p:cNvSpPr>
          <p:nvPr/>
        </p:nvSpPr>
        <p:spPr bwMode="auto">
          <a:xfrm>
            <a:off x="5483026" y="4727352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ID11_26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23" name="Rectangle 94"/>
          <p:cNvSpPr>
            <a:spLocks noChangeArrowheads="1"/>
          </p:cNvSpPr>
          <p:nvPr/>
        </p:nvSpPr>
        <p:spPr bwMode="auto">
          <a:xfrm>
            <a:off x="5483026" y="4887690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ID11_29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24" name="Rectangle 96"/>
          <p:cNvSpPr>
            <a:spLocks noChangeArrowheads="1"/>
          </p:cNvSpPr>
          <p:nvPr/>
        </p:nvSpPr>
        <p:spPr bwMode="auto">
          <a:xfrm>
            <a:off x="5483026" y="5379815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ID11_35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25" name="Rectangle 98"/>
          <p:cNvSpPr>
            <a:spLocks noChangeArrowheads="1"/>
          </p:cNvSpPr>
          <p:nvPr/>
        </p:nvSpPr>
        <p:spPr bwMode="auto">
          <a:xfrm>
            <a:off x="5805289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4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126" name="Rectangle 97"/>
          <p:cNvSpPr>
            <a:spLocks noChangeArrowheads="1"/>
          </p:cNvSpPr>
          <p:nvPr/>
        </p:nvSpPr>
        <p:spPr bwMode="auto">
          <a:xfrm>
            <a:off x="5882020" y="1469806"/>
            <a:ext cx="71967" cy="3036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127" name="Rectangle 99"/>
          <p:cNvSpPr>
            <a:spLocks noChangeArrowheads="1"/>
          </p:cNvSpPr>
          <p:nvPr/>
        </p:nvSpPr>
        <p:spPr bwMode="auto">
          <a:xfrm>
            <a:off x="5864026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28" name="Rectangle 101"/>
          <p:cNvSpPr>
            <a:spLocks noChangeArrowheads="1"/>
          </p:cNvSpPr>
          <p:nvPr/>
        </p:nvSpPr>
        <p:spPr bwMode="auto">
          <a:xfrm>
            <a:off x="5864026" y="171427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29" name="Rectangle 103"/>
          <p:cNvSpPr>
            <a:spLocks noChangeArrowheads="1"/>
          </p:cNvSpPr>
          <p:nvPr/>
        </p:nvSpPr>
        <p:spPr bwMode="auto">
          <a:xfrm>
            <a:off x="5864026" y="208099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30" name="Rectangle 105"/>
          <p:cNvSpPr>
            <a:spLocks noChangeArrowheads="1"/>
          </p:cNvSpPr>
          <p:nvPr/>
        </p:nvSpPr>
        <p:spPr bwMode="auto">
          <a:xfrm>
            <a:off x="5864026" y="31160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31" name="Rectangle 107"/>
          <p:cNvSpPr>
            <a:spLocks noChangeArrowheads="1"/>
          </p:cNvSpPr>
          <p:nvPr/>
        </p:nvSpPr>
        <p:spPr bwMode="auto">
          <a:xfrm>
            <a:off x="5864026" y="337797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32" name="Rectangle 109"/>
          <p:cNvSpPr>
            <a:spLocks noChangeArrowheads="1"/>
          </p:cNvSpPr>
          <p:nvPr/>
        </p:nvSpPr>
        <p:spPr bwMode="auto">
          <a:xfrm>
            <a:off x="5864026" y="384946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33" name="Rectangle 111"/>
          <p:cNvSpPr>
            <a:spLocks noChangeArrowheads="1"/>
          </p:cNvSpPr>
          <p:nvPr/>
        </p:nvSpPr>
        <p:spPr bwMode="auto">
          <a:xfrm>
            <a:off x="5864026" y="387486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34" name="Rectangle 113"/>
          <p:cNvSpPr>
            <a:spLocks noChangeArrowheads="1"/>
          </p:cNvSpPr>
          <p:nvPr/>
        </p:nvSpPr>
        <p:spPr bwMode="auto">
          <a:xfrm>
            <a:off x="5864026" y="399710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35" name="Rectangle 115"/>
          <p:cNvSpPr>
            <a:spLocks noChangeArrowheads="1"/>
          </p:cNvSpPr>
          <p:nvPr/>
        </p:nvSpPr>
        <p:spPr bwMode="auto">
          <a:xfrm>
            <a:off x="5864026" y="45066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36" name="Rectangle 100"/>
          <p:cNvSpPr>
            <a:spLocks noChangeArrowheads="1"/>
          </p:cNvSpPr>
          <p:nvPr/>
        </p:nvSpPr>
        <p:spPr bwMode="auto">
          <a:xfrm>
            <a:off x="5998964" y="1442815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RM6659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37" name="Rectangle 102"/>
          <p:cNvSpPr>
            <a:spLocks noChangeArrowheads="1"/>
          </p:cNvSpPr>
          <p:nvPr/>
        </p:nvSpPr>
        <p:spPr bwMode="auto">
          <a:xfrm>
            <a:off x="5998965" y="1688877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ID03_25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38" name="Rectangle 104"/>
          <p:cNvSpPr>
            <a:spLocks noChangeArrowheads="1"/>
          </p:cNvSpPr>
          <p:nvPr/>
        </p:nvSpPr>
        <p:spPr bwMode="auto">
          <a:xfrm>
            <a:off x="5998964" y="2055590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RM3397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39" name="Rectangle 106"/>
          <p:cNvSpPr>
            <a:spLocks noChangeArrowheads="1"/>
          </p:cNvSpPr>
          <p:nvPr/>
        </p:nvSpPr>
        <p:spPr bwMode="auto">
          <a:xfrm>
            <a:off x="5998964" y="3090640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RM3524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40" name="Rectangle 108"/>
          <p:cNvSpPr>
            <a:spLocks noChangeArrowheads="1"/>
          </p:cNvSpPr>
          <p:nvPr/>
        </p:nvSpPr>
        <p:spPr bwMode="auto">
          <a:xfrm>
            <a:off x="5998964" y="3350990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RM252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41" name="Rectangle 110"/>
          <p:cNvSpPr>
            <a:spLocks noChangeArrowheads="1"/>
          </p:cNvSpPr>
          <p:nvPr/>
        </p:nvSpPr>
        <p:spPr bwMode="auto">
          <a:xfrm>
            <a:off x="5998964" y="379707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RM470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42" name="Rectangle 112"/>
          <p:cNvSpPr>
            <a:spLocks noChangeArrowheads="1"/>
          </p:cNvSpPr>
          <p:nvPr/>
        </p:nvSpPr>
        <p:spPr bwMode="auto">
          <a:xfrm>
            <a:off x="5998964" y="386815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RM303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43" name="Rectangle 114"/>
          <p:cNvSpPr>
            <a:spLocks noChangeArrowheads="1"/>
          </p:cNvSpPr>
          <p:nvPr/>
        </p:nvSpPr>
        <p:spPr bwMode="auto">
          <a:xfrm>
            <a:off x="5998964" y="3970115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RM3276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44" name="Rectangle 116"/>
          <p:cNvSpPr>
            <a:spLocks noChangeArrowheads="1"/>
          </p:cNvSpPr>
          <p:nvPr/>
        </p:nvSpPr>
        <p:spPr bwMode="auto">
          <a:xfrm>
            <a:off x="5998965" y="4479702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ID04_11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45" name="Rectangle 118"/>
          <p:cNvSpPr>
            <a:spLocks noChangeArrowheads="1"/>
          </p:cNvSpPr>
          <p:nvPr/>
        </p:nvSpPr>
        <p:spPr bwMode="auto">
          <a:xfrm>
            <a:off x="6318051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5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146" name="Rectangle 117"/>
          <p:cNvSpPr>
            <a:spLocks noChangeArrowheads="1"/>
          </p:cNvSpPr>
          <p:nvPr/>
        </p:nvSpPr>
        <p:spPr bwMode="auto">
          <a:xfrm>
            <a:off x="6397958" y="1469806"/>
            <a:ext cx="71967" cy="30241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147" name="Rectangle 119"/>
          <p:cNvSpPr>
            <a:spLocks noChangeArrowheads="1"/>
          </p:cNvSpPr>
          <p:nvPr/>
        </p:nvSpPr>
        <p:spPr bwMode="auto">
          <a:xfrm>
            <a:off x="6379964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48" name="Rectangle 121"/>
          <p:cNvSpPr>
            <a:spLocks noChangeArrowheads="1"/>
          </p:cNvSpPr>
          <p:nvPr/>
        </p:nvSpPr>
        <p:spPr bwMode="auto">
          <a:xfrm>
            <a:off x="6379964" y="220322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49" name="Rectangle 123"/>
          <p:cNvSpPr>
            <a:spLocks noChangeArrowheads="1"/>
          </p:cNvSpPr>
          <p:nvPr/>
        </p:nvSpPr>
        <p:spPr bwMode="auto">
          <a:xfrm>
            <a:off x="6379964" y="254136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50" name="Rectangle 125"/>
          <p:cNvSpPr>
            <a:spLocks noChangeArrowheads="1"/>
          </p:cNvSpPr>
          <p:nvPr/>
        </p:nvSpPr>
        <p:spPr bwMode="auto">
          <a:xfrm>
            <a:off x="6379964" y="26747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51" name="Rectangle 127"/>
          <p:cNvSpPr>
            <a:spLocks noChangeArrowheads="1"/>
          </p:cNvSpPr>
          <p:nvPr/>
        </p:nvSpPr>
        <p:spPr bwMode="auto">
          <a:xfrm>
            <a:off x="6379964" y="301920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52" name="Rectangle 129"/>
          <p:cNvSpPr>
            <a:spLocks noChangeArrowheads="1"/>
          </p:cNvSpPr>
          <p:nvPr/>
        </p:nvSpPr>
        <p:spPr bwMode="auto">
          <a:xfrm>
            <a:off x="6379964" y="315731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53" name="Rectangle 131"/>
          <p:cNvSpPr>
            <a:spLocks noChangeArrowheads="1"/>
          </p:cNvSpPr>
          <p:nvPr/>
        </p:nvSpPr>
        <p:spPr bwMode="auto">
          <a:xfrm>
            <a:off x="6379964" y="325891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54" name="Rectangle 133"/>
          <p:cNvSpPr>
            <a:spLocks noChangeArrowheads="1"/>
          </p:cNvSpPr>
          <p:nvPr/>
        </p:nvSpPr>
        <p:spPr bwMode="auto">
          <a:xfrm>
            <a:off x="6379964" y="340655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55" name="Rectangle 135"/>
          <p:cNvSpPr>
            <a:spLocks noChangeArrowheads="1"/>
          </p:cNvSpPr>
          <p:nvPr/>
        </p:nvSpPr>
        <p:spPr bwMode="auto">
          <a:xfrm>
            <a:off x="6379964" y="388756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56" name="Rectangle 137"/>
          <p:cNvSpPr>
            <a:spLocks noChangeArrowheads="1"/>
          </p:cNvSpPr>
          <p:nvPr/>
        </p:nvSpPr>
        <p:spPr bwMode="auto">
          <a:xfrm>
            <a:off x="6379964" y="44939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57" name="Rectangle 120"/>
          <p:cNvSpPr>
            <a:spLocks noChangeArrowheads="1"/>
          </p:cNvSpPr>
          <p:nvPr/>
        </p:nvSpPr>
        <p:spPr bwMode="auto">
          <a:xfrm>
            <a:off x="6521252" y="1428527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ID13_33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58" name="Rectangle 122"/>
          <p:cNvSpPr>
            <a:spLocks noChangeArrowheads="1"/>
          </p:cNvSpPr>
          <p:nvPr/>
        </p:nvSpPr>
        <p:spPr bwMode="auto">
          <a:xfrm>
            <a:off x="6521252" y="2160365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ID13_50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59" name="Rectangle 124"/>
          <p:cNvSpPr>
            <a:spLocks noChangeArrowheads="1"/>
          </p:cNvSpPr>
          <p:nvPr/>
        </p:nvSpPr>
        <p:spPr bwMode="auto">
          <a:xfrm>
            <a:off x="6521251" y="2500090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RM289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60" name="Rectangle 126"/>
          <p:cNvSpPr>
            <a:spLocks noChangeArrowheads="1"/>
          </p:cNvSpPr>
          <p:nvPr/>
        </p:nvSpPr>
        <p:spPr bwMode="auto">
          <a:xfrm>
            <a:off x="6521250" y="2633440"/>
            <a:ext cx="19396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C10987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61" name="Rectangle 128"/>
          <p:cNvSpPr>
            <a:spLocks noChangeArrowheads="1"/>
          </p:cNvSpPr>
          <p:nvPr/>
        </p:nvSpPr>
        <p:spPr bwMode="auto">
          <a:xfrm>
            <a:off x="6521251" y="297792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RM430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62" name="Rectangle 130"/>
          <p:cNvSpPr>
            <a:spLocks noChangeArrowheads="1"/>
          </p:cNvSpPr>
          <p:nvPr/>
        </p:nvSpPr>
        <p:spPr bwMode="auto">
          <a:xfrm>
            <a:off x="6521251" y="3116040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RM164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63" name="Rectangle 132"/>
          <p:cNvSpPr>
            <a:spLocks noChangeArrowheads="1"/>
          </p:cNvSpPr>
          <p:nvPr/>
        </p:nvSpPr>
        <p:spPr bwMode="auto">
          <a:xfrm>
            <a:off x="6521251" y="321922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RM459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64" name="Rectangle 134"/>
          <p:cNvSpPr>
            <a:spLocks noChangeArrowheads="1"/>
          </p:cNvSpPr>
          <p:nvPr/>
        </p:nvSpPr>
        <p:spPr bwMode="auto">
          <a:xfrm>
            <a:off x="6521251" y="3365277"/>
            <a:ext cx="19236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E60663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65" name="Rectangle 136"/>
          <p:cNvSpPr>
            <a:spLocks noChangeArrowheads="1"/>
          </p:cNvSpPr>
          <p:nvPr/>
        </p:nvSpPr>
        <p:spPr bwMode="auto">
          <a:xfrm>
            <a:off x="6521251" y="3846290"/>
            <a:ext cx="19236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E30531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66" name="Rectangle 138"/>
          <p:cNvSpPr>
            <a:spLocks noChangeArrowheads="1"/>
          </p:cNvSpPr>
          <p:nvPr/>
        </p:nvSpPr>
        <p:spPr bwMode="auto">
          <a:xfrm>
            <a:off x="6521251" y="4452715"/>
            <a:ext cx="15709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S5470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67" name="Rectangle 140"/>
          <p:cNvSpPr>
            <a:spLocks noChangeArrowheads="1"/>
          </p:cNvSpPr>
          <p:nvPr/>
        </p:nvSpPr>
        <p:spPr bwMode="auto">
          <a:xfrm>
            <a:off x="6830814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6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168" name="Rectangle 139"/>
          <p:cNvSpPr>
            <a:spLocks noChangeArrowheads="1"/>
          </p:cNvSpPr>
          <p:nvPr/>
        </p:nvSpPr>
        <p:spPr bwMode="auto">
          <a:xfrm>
            <a:off x="6912307" y="1469806"/>
            <a:ext cx="71967" cy="34813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169" name="Rectangle 141"/>
          <p:cNvSpPr>
            <a:spLocks noChangeArrowheads="1"/>
          </p:cNvSpPr>
          <p:nvPr/>
        </p:nvSpPr>
        <p:spPr bwMode="auto">
          <a:xfrm>
            <a:off x="6894314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0" name="Rectangle 143"/>
          <p:cNvSpPr>
            <a:spLocks noChangeArrowheads="1"/>
          </p:cNvSpPr>
          <p:nvPr/>
        </p:nvSpPr>
        <p:spPr bwMode="auto">
          <a:xfrm>
            <a:off x="6894314" y="156346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1" name="Rectangle 145"/>
          <p:cNvSpPr>
            <a:spLocks noChangeArrowheads="1"/>
          </p:cNvSpPr>
          <p:nvPr/>
        </p:nvSpPr>
        <p:spPr bwMode="auto">
          <a:xfrm>
            <a:off x="6894314" y="208099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2" name="Rectangle 147"/>
          <p:cNvSpPr>
            <a:spLocks noChangeArrowheads="1"/>
          </p:cNvSpPr>
          <p:nvPr/>
        </p:nvSpPr>
        <p:spPr bwMode="auto">
          <a:xfrm>
            <a:off x="6894314" y="2625503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3" name="Rectangle 149"/>
          <p:cNvSpPr>
            <a:spLocks noChangeArrowheads="1"/>
          </p:cNvSpPr>
          <p:nvPr/>
        </p:nvSpPr>
        <p:spPr bwMode="auto">
          <a:xfrm>
            <a:off x="6894314" y="28779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4" name="Rectangle 151"/>
          <p:cNvSpPr>
            <a:spLocks noChangeArrowheads="1"/>
          </p:cNvSpPr>
          <p:nvPr/>
        </p:nvSpPr>
        <p:spPr bwMode="auto">
          <a:xfrm>
            <a:off x="6894314" y="297316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5" name="Rectangle 153"/>
          <p:cNvSpPr>
            <a:spLocks noChangeArrowheads="1"/>
          </p:cNvSpPr>
          <p:nvPr/>
        </p:nvSpPr>
        <p:spPr bwMode="auto">
          <a:xfrm>
            <a:off x="6894314" y="346370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6" name="Rectangle 155"/>
          <p:cNvSpPr>
            <a:spLocks noChangeArrowheads="1"/>
          </p:cNvSpPr>
          <p:nvPr/>
        </p:nvSpPr>
        <p:spPr bwMode="auto">
          <a:xfrm>
            <a:off x="6894314" y="370182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7" name="Rectangle 157"/>
          <p:cNvSpPr>
            <a:spLocks noChangeArrowheads="1"/>
          </p:cNvSpPr>
          <p:nvPr/>
        </p:nvSpPr>
        <p:spPr bwMode="auto">
          <a:xfrm>
            <a:off x="6894314" y="406695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8" name="Rectangle 159"/>
          <p:cNvSpPr>
            <a:spLocks noChangeArrowheads="1"/>
          </p:cNvSpPr>
          <p:nvPr/>
        </p:nvSpPr>
        <p:spPr bwMode="auto">
          <a:xfrm>
            <a:off x="6894314" y="461146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79" name="Rectangle 161"/>
          <p:cNvSpPr>
            <a:spLocks noChangeArrowheads="1"/>
          </p:cNvSpPr>
          <p:nvPr/>
        </p:nvSpPr>
        <p:spPr bwMode="auto">
          <a:xfrm>
            <a:off x="6894314" y="495277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80" name="Rectangle 142"/>
          <p:cNvSpPr>
            <a:spLocks noChangeArrowheads="1"/>
          </p:cNvSpPr>
          <p:nvPr/>
        </p:nvSpPr>
        <p:spPr bwMode="auto">
          <a:xfrm>
            <a:off x="7029251" y="1438052"/>
            <a:ext cx="18915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S15909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1" name="Rectangle 144"/>
          <p:cNvSpPr>
            <a:spLocks noChangeArrowheads="1"/>
          </p:cNvSpPr>
          <p:nvPr/>
        </p:nvSpPr>
        <p:spPr bwMode="auto">
          <a:xfrm>
            <a:off x="7029251" y="1533302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ID08_30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2" name="Rectangle 146"/>
          <p:cNvSpPr>
            <a:spLocks noChangeArrowheads="1"/>
          </p:cNvSpPr>
          <p:nvPr/>
        </p:nvSpPr>
        <p:spPr bwMode="auto">
          <a:xfrm>
            <a:off x="7029251" y="205082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RM585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3" name="Rectangle 148"/>
          <p:cNvSpPr>
            <a:spLocks noChangeArrowheads="1"/>
          </p:cNvSpPr>
          <p:nvPr/>
        </p:nvSpPr>
        <p:spPr bwMode="auto">
          <a:xfrm>
            <a:off x="7029251" y="2595340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RM3794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4" name="Rectangle 150"/>
          <p:cNvSpPr>
            <a:spLocks noChangeArrowheads="1"/>
          </p:cNvSpPr>
          <p:nvPr/>
        </p:nvSpPr>
        <p:spPr bwMode="auto">
          <a:xfrm>
            <a:off x="7029251" y="2847752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RM7488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5" name="Rectangle 152"/>
          <p:cNvSpPr>
            <a:spLocks noChangeArrowheads="1"/>
          </p:cNvSpPr>
          <p:nvPr/>
        </p:nvSpPr>
        <p:spPr bwMode="auto">
          <a:xfrm>
            <a:off x="7029251" y="2943002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ID05_47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6" name="Rectangle 154"/>
          <p:cNvSpPr>
            <a:spLocks noChangeArrowheads="1"/>
          </p:cNvSpPr>
          <p:nvPr/>
        </p:nvSpPr>
        <p:spPr bwMode="auto">
          <a:xfrm>
            <a:off x="7029251" y="3433540"/>
            <a:ext cx="12182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7" name="Rectangle 156"/>
          <p:cNvSpPr>
            <a:spLocks noChangeArrowheads="1"/>
          </p:cNvSpPr>
          <p:nvPr/>
        </p:nvSpPr>
        <p:spPr bwMode="auto">
          <a:xfrm>
            <a:off x="7029251" y="3670077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ID09_04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8" name="Rectangle 158"/>
          <p:cNvSpPr>
            <a:spLocks noChangeArrowheads="1"/>
          </p:cNvSpPr>
          <p:nvPr/>
        </p:nvSpPr>
        <p:spPr bwMode="auto">
          <a:xfrm>
            <a:off x="7029251" y="4035202"/>
            <a:ext cx="1635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R3879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89" name="Rectangle 160"/>
          <p:cNvSpPr>
            <a:spLocks noChangeArrowheads="1"/>
          </p:cNvSpPr>
          <p:nvPr/>
        </p:nvSpPr>
        <p:spPr bwMode="auto">
          <a:xfrm>
            <a:off x="7029251" y="4579715"/>
            <a:ext cx="19396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C11635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90" name="Rectangle 162"/>
          <p:cNvSpPr>
            <a:spLocks noChangeArrowheads="1"/>
          </p:cNvSpPr>
          <p:nvPr/>
        </p:nvSpPr>
        <p:spPr bwMode="auto">
          <a:xfrm>
            <a:off x="7029251" y="4919440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RM494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191" name="Rectangle 164"/>
          <p:cNvSpPr>
            <a:spLocks noChangeArrowheads="1"/>
          </p:cNvSpPr>
          <p:nvPr/>
        </p:nvSpPr>
        <p:spPr bwMode="auto">
          <a:xfrm>
            <a:off x="7343576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7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192" name="Rectangle 163"/>
          <p:cNvSpPr>
            <a:spLocks noChangeArrowheads="1"/>
          </p:cNvSpPr>
          <p:nvPr/>
        </p:nvSpPr>
        <p:spPr bwMode="auto">
          <a:xfrm>
            <a:off x="7426658" y="1469806"/>
            <a:ext cx="71967" cy="27193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193" name="Rectangle 165"/>
          <p:cNvSpPr>
            <a:spLocks noChangeArrowheads="1"/>
          </p:cNvSpPr>
          <p:nvPr/>
        </p:nvSpPr>
        <p:spPr bwMode="auto">
          <a:xfrm>
            <a:off x="7408664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94" name="Rectangle 167"/>
          <p:cNvSpPr>
            <a:spLocks noChangeArrowheads="1"/>
          </p:cNvSpPr>
          <p:nvPr/>
        </p:nvSpPr>
        <p:spPr bwMode="auto">
          <a:xfrm>
            <a:off x="7408664" y="159204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95" name="Rectangle 169"/>
          <p:cNvSpPr>
            <a:spLocks noChangeArrowheads="1"/>
          </p:cNvSpPr>
          <p:nvPr/>
        </p:nvSpPr>
        <p:spPr bwMode="auto">
          <a:xfrm>
            <a:off x="7408664" y="176984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96" name="Rectangle 171"/>
          <p:cNvSpPr>
            <a:spLocks noChangeArrowheads="1"/>
          </p:cNvSpPr>
          <p:nvPr/>
        </p:nvSpPr>
        <p:spPr bwMode="auto">
          <a:xfrm>
            <a:off x="7408664" y="218417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97" name="Rectangle 173"/>
          <p:cNvSpPr>
            <a:spLocks noChangeArrowheads="1"/>
          </p:cNvSpPr>
          <p:nvPr/>
        </p:nvSpPr>
        <p:spPr bwMode="auto">
          <a:xfrm>
            <a:off x="7408664" y="2390553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98" name="Rectangle 175"/>
          <p:cNvSpPr>
            <a:spLocks noChangeArrowheads="1"/>
          </p:cNvSpPr>
          <p:nvPr/>
        </p:nvSpPr>
        <p:spPr bwMode="auto">
          <a:xfrm>
            <a:off x="7408664" y="295252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199" name="Rectangle 177"/>
          <p:cNvSpPr>
            <a:spLocks noChangeArrowheads="1"/>
          </p:cNvSpPr>
          <p:nvPr/>
        </p:nvSpPr>
        <p:spPr bwMode="auto">
          <a:xfrm>
            <a:off x="7408664" y="32366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00" name="Rectangle 179"/>
          <p:cNvSpPr>
            <a:spLocks noChangeArrowheads="1"/>
          </p:cNvSpPr>
          <p:nvPr/>
        </p:nvSpPr>
        <p:spPr bwMode="auto">
          <a:xfrm>
            <a:off x="7408664" y="330495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01" name="Rectangle 181"/>
          <p:cNvSpPr>
            <a:spLocks noChangeArrowheads="1"/>
          </p:cNvSpPr>
          <p:nvPr/>
        </p:nvSpPr>
        <p:spPr bwMode="auto">
          <a:xfrm>
            <a:off x="7408664" y="358435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02" name="Rectangle 183"/>
          <p:cNvSpPr>
            <a:spLocks noChangeArrowheads="1"/>
          </p:cNvSpPr>
          <p:nvPr/>
        </p:nvSpPr>
        <p:spPr bwMode="auto">
          <a:xfrm>
            <a:off x="7408664" y="358435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03" name="Rectangle 185"/>
          <p:cNvSpPr>
            <a:spLocks noChangeArrowheads="1"/>
          </p:cNvSpPr>
          <p:nvPr/>
        </p:nvSpPr>
        <p:spPr bwMode="auto">
          <a:xfrm>
            <a:off x="7408664" y="41891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04" name="Rectangle 166"/>
          <p:cNvSpPr>
            <a:spLocks noChangeArrowheads="1"/>
          </p:cNvSpPr>
          <p:nvPr/>
        </p:nvSpPr>
        <p:spPr bwMode="auto">
          <a:xfrm>
            <a:off x="7554714" y="1438052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RM481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05" name="Rectangle 168"/>
          <p:cNvSpPr>
            <a:spLocks noChangeArrowheads="1"/>
          </p:cNvSpPr>
          <p:nvPr/>
        </p:nvSpPr>
        <p:spPr bwMode="auto">
          <a:xfrm>
            <a:off x="7554715" y="1561914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RM1353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06" name="Rectangle 170"/>
          <p:cNvSpPr>
            <a:spLocks noChangeArrowheads="1"/>
          </p:cNvSpPr>
          <p:nvPr/>
        </p:nvSpPr>
        <p:spPr bwMode="auto">
          <a:xfrm>
            <a:off x="7554714" y="1739768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ID09_43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07" name="Rectangle 172"/>
          <p:cNvSpPr>
            <a:spLocks noChangeArrowheads="1"/>
          </p:cNvSpPr>
          <p:nvPr/>
        </p:nvSpPr>
        <p:spPr bwMode="auto">
          <a:xfrm>
            <a:off x="7554713" y="2152642"/>
            <a:ext cx="18915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S20922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08" name="Rectangle 174"/>
          <p:cNvSpPr>
            <a:spLocks noChangeArrowheads="1"/>
          </p:cNvSpPr>
          <p:nvPr/>
        </p:nvSpPr>
        <p:spPr bwMode="auto">
          <a:xfrm>
            <a:off x="7554715" y="2359080"/>
            <a:ext cx="15388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09" name="Rectangle 176"/>
          <p:cNvSpPr>
            <a:spLocks noChangeArrowheads="1"/>
          </p:cNvSpPr>
          <p:nvPr/>
        </p:nvSpPr>
        <p:spPr bwMode="auto">
          <a:xfrm>
            <a:off x="7554714" y="2921224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RM336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10" name="Rectangle 178"/>
          <p:cNvSpPr>
            <a:spLocks noChangeArrowheads="1"/>
          </p:cNvSpPr>
          <p:nvPr/>
        </p:nvSpPr>
        <p:spPr bwMode="auto">
          <a:xfrm>
            <a:off x="7554713" y="3207060"/>
            <a:ext cx="19396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C53905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11" name="Rectangle 180"/>
          <p:cNvSpPr>
            <a:spLocks noChangeArrowheads="1"/>
          </p:cNvSpPr>
          <p:nvPr/>
        </p:nvSpPr>
        <p:spPr bwMode="auto">
          <a:xfrm>
            <a:off x="7554714" y="3273755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RM505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12" name="Rectangle 182"/>
          <p:cNvSpPr>
            <a:spLocks noChangeArrowheads="1"/>
          </p:cNvSpPr>
          <p:nvPr/>
        </p:nvSpPr>
        <p:spPr bwMode="auto">
          <a:xfrm>
            <a:off x="7554715" y="3528658"/>
            <a:ext cx="20037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RM234 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13" name="Rectangle 184"/>
          <p:cNvSpPr>
            <a:spLocks noChangeArrowheads="1"/>
          </p:cNvSpPr>
          <p:nvPr/>
        </p:nvSpPr>
        <p:spPr bwMode="auto">
          <a:xfrm>
            <a:off x="7554715" y="3605625"/>
            <a:ext cx="19556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R10253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14" name="Rectangle 186"/>
          <p:cNvSpPr>
            <a:spLocks noChangeArrowheads="1"/>
          </p:cNvSpPr>
          <p:nvPr/>
        </p:nvSpPr>
        <p:spPr bwMode="auto">
          <a:xfrm>
            <a:off x="7554714" y="4158260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RM248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15" name="Rectangle 188"/>
          <p:cNvSpPr>
            <a:spLocks noChangeArrowheads="1"/>
          </p:cNvSpPr>
          <p:nvPr/>
        </p:nvSpPr>
        <p:spPr bwMode="auto">
          <a:xfrm>
            <a:off x="7857926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8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216" name="Rectangle 187"/>
          <p:cNvSpPr>
            <a:spLocks noChangeArrowheads="1"/>
          </p:cNvSpPr>
          <p:nvPr/>
        </p:nvSpPr>
        <p:spPr bwMode="auto">
          <a:xfrm>
            <a:off x="7942594" y="1469806"/>
            <a:ext cx="71967" cy="2967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217" name="Rectangle 189"/>
          <p:cNvSpPr>
            <a:spLocks noChangeArrowheads="1"/>
          </p:cNvSpPr>
          <p:nvPr/>
        </p:nvSpPr>
        <p:spPr bwMode="auto">
          <a:xfrm>
            <a:off x="7924601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18" name="Rectangle 191"/>
          <p:cNvSpPr>
            <a:spLocks noChangeArrowheads="1"/>
          </p:cNvSpPr>
          <p:nvPr/>
        </p:nvSpPr>
        <p:spPr bwMode="auto">
          <a:xfrm>
            <a:off x="7924601" y="195399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19" name="Rectangle 193"/>
          <p:cNvSpPr>
            <a:spLocks noChangeArrowheads="1"/>
          </p:cNvSpPr>
          <p:nvPr/>
        </p:nvSpPr>
        <p:spPr bwMode="auto">
          <a:xfrm>
            <a:off x="7924601" y="266042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20" name="Rectangle 195"/>
          <p:cNvSpPr>
            <a:spLocks noChangeArrowheads="1"/>
          </p:cNvSpPr>
          <p:nvPr/>
        </p:nvSpPr>
        <p:spPr bwMode="auto">
          <a:xfrm>
            <a:off x="7924601" y="273027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21" name="Rectangle 197"/>
          <p:cNvSpPr>
            <a:spLocks noChangeArrowheads="1"/>
          </p:cNvSpPr>
          <p:nvPr/>
        </p:nvSpPr>
        <p:spPr bwMode="auto">
          <a:xfrm>
            <a:off x="7924601" y="30271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22" name="Rectangle 199"/>
          <p:cNvSpPr>
            <a:spLocks noChangeArrowheads="1"/>
          </p:cNvSpPr>
          <p:nvPr/>
        </p:nvSpPr>
        <p:spPr bwMode="auto">
          <a:xfrm>
            <a:off x="7924601" y="319700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23" name="Rectangle 201"/>
          <p:cNvSpPr>
            <a:spLocks noChangeArrowheads="1"/>
          </p:cNvSpPr>
          <p:nvPr/>
        </p:nvSpPr>
        <p:spPr bwMode="auto">
          <a:xfrm>
            <a:off x="7924601" y="320970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24" name="Rectangle 203"/>
          <p:cNvSpPr>
            <a:spLocks noChangeArrowheads="1"/>
          </p:cNvSpPr>
          <p:nvPr/>
        </p:nvSpPr>
        <p:spPr bwMode="auto">
          <a:xfrm>
            <a:off x="7924601" y="369865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25" name="Rectangle 205"/>
          <p:cNvSpPr>
            <a:spLocks noChangeArrowheads="1"/>
          </p:cNvSpPr>
          <p:nvPr/>
        </p:nvSpPr>
        <p:spPr bwMode="auto">
          <a:xfrm>
            <a:off x="7924601" y="433682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26" name="Rectangle 208"/>
          <p:cNvSpPr>
            <a:spLocks noChangeArrowheads="1"/>
          </p:cNvSpPr>
          <p:nvPr/>
        </p:nvSpPr>
        <p:spPr bwMode="auto">
          <a:xfrm>
            <a:off x="7924601" y="44368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27" name="Rectangle 190"/>
          <p:cNvSpPr>
            <a:spLocks noChangeArrowheads="1"/>
          </p:cNvSpPr>
          <p:nvPr/>
        </p:nvSpPr>
        <p:spPr bwMode="auto">
          <a:xfrm>
            <a:off x="8069064" y="1438052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RM1019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28" name="Rectangle 192"/>
          <p:cNvSpPr>
            <a:spLocks noChangeArrowheads="1"/>
          </p:cNvSpPr>
          <p:nvPr/>
        </p:nvSpPr>
        <p:spPr bwMode="auto">
          <a:xfrm>
            <a:off x="8069064" y="1922122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RM5647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29" name="Rectangle 194"/>
          <p:cNvSpPr>
            <a:spLocks noChangeArrowheads="1"/>
          </p:cNvSpPr>
          <p:nvPr/>
        </p:nvSpPr>
        <p:spPr bwMode="auto">
          <a:xfrm>
            <a:off x="8069064" y="2629974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RM5432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30" name="Rectangle 196"/>
          <p:cNvSpPr>
            <a:spLocks noChangeArrowheads="1"/>
          </p:cNvSpPr>
          <p:nvPr/>
        </p:nvSpPr>
        <p:spPr bwMode="auto">
          <a:xfrm>
            <a:off x="8069064" y="2698219"/>
            <a:ext cx="19236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E60275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31" name="Rectangle 198"/>
          <p:cNvSpPr>
            <a:spLocks noChangeArrowheads="1"/>
          </p:cNvSpPr>
          <p:nvPr/>
        </p:nvSpPr>
        <p:spPr bwMode="auto">
          <a:xfrm>
            <a:off x="8069064" y="2996596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RM6990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32" name="Rectangle 200"/>
          <p:cNvSpPr>
            <a:spLocks noChangeArrowheads="1"/>
          </p:cNvSpPr>
          <p:nvPr/>
        </p:nvSpPr>
        <p:spPr bwMode="auto">
          <a:xfrm>
            <a:off x="8069064" y="3125887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RM1309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33" name="Rectangle 202"/>
          <p:cNvSpPr>
            <a:spLocks noChangeArrowheads="1"/>
          </p:cNvSpPr>
          <p:nvPr/>
        </p:nvSpPr>
        <p:spPr bwMode="auto">
          <a:xfrm>
            <a:off x="8069064" y="3197307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RM3689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34" name="Rectangle 204"/>
          <p:cNvSpPr>
            <a:spLocks noChangeArrowheads="1"/>
          </p:cNvSpPr>
          <p:nvPr/>
        </p:nvSpPr>
        <p:spPr bwMode="auto">
          <a:xfrm>
            <a:off x="8069064" y="3666358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RM6976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35" name="Rectangle 206"/>
          <p:cNvSpPr>
            <a:spLocks noChangeArrowheads="1"/>
          </p:cNvSpPr>
          <p:nvPr/>
        </p:nvSpPr>
        <p:spPr bwMode="auto">
          <a:xfrm>
            <a:off x="8069064" y="4304377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RM6845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36" name="Rectangle 209"/>
          <p:cNvSpPr>
            <a:spLocks noChangeArrowheads="1"/>
          </p:cNvSpPr>
          <p:nvPr/>
        </p:nvSpPr>
        <p:spPr bwMode="auto">
          <a:xfrm>
            <a:off x="8069065" y="4405952"/>
            <a:ext cx="282129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RM3155_1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37" name="Rectangle 211"/>
          <p:cNvSpPr>
            <a:spLocks noChangeArrowheads="1"/>
          </p:cNvSpPr>
          <p:nvPr/>
        </p:nvSpPr>
        <p:spPr bwMode="auto">
          <a:xfrm>
            <a:off x="8370689" y="1196755"/>
            <a:ext cx="3029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9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238" name="Rectangle 210"/>
          <p:cNvSpPr>
            <a:spLocks noChangeArrowheads="1"/>
          </p:cNvSpPr>
          <p:nvPr/>
        </p:nvSpPr>
        <p:spPr bwMode="auto">
          <a:xfrm>
            <a:off x="8456945" y="1469806"/>
            <a:ext cx="71967" cy="21415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239" name="Rectangle 212"/>
          <p:cNvSpPr>
            <a:spLocks noChangeArrowheads="1"/>
          </p:cNvSpPr>
          <p:nvPr/>
        </p:nvSpPr>
        <p:spPr bwMode="auto">
          <a:xfrm>
            <a:off x="8438951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0" name="Rectangle 214"/>
          <p:cNvSpPr>
            <a:spLocks noChangeArrowheads="1"/>
          </p:cNvSpPr>
          <p:nvPr/>
        </p:nvSpPr>
        <p:spPr bwMode="auto">
          <a:xfrm>
            <a:off x="8438951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1" name="Rectangle 216"/>
          <p:cNvSpPr>
            <a:spLocks noChangeArrowheads="1"/>
          </p:cNvSpPr>
          <p:nvPr/>
        </p:nvSpPr>
        <p:spPr bwMode="auto">
          <a:xfrm>
            <a:off x="8438951" y="151107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2" name="Rectangle 218"/>
          <p:cNvSpPr>
            <a:spLocks noChangeArrowheads="1"/>
          </p:cNvSpPr>
          <p:nvPr/>
        </p:nvSpPr>
        <p:spPr bwMode="auto">
          <a:xfrm>
            <a:off x="8438951" y="165554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3" name="Rectangle 220"/>
          <p:cNvSpPr>
            <a:spLocks noChangeArrowheads="1"/>
          </p:cNvSpPr>
          <p:nvPr/>
        </p:nvSpPr>
        <p:spPr bwMode="auto">
          <a:xfrm>
            <a:off x="8438951" y="20270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4" name="Rectangle 222"/>
          <p:cNvSpPr>
            <a:spLocks noChangeArrowheads="1"/>
          </p:cNvSpPr>
          <p:nvPr/>
        </p:nvSpPr>
        <p:spPr bwMode="auto">
          <a:xfrm>
            <a:off x="8438951" y="209686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5" name="Rectangle 224"/>
          <p:cNvSpPr>
            <a:spLocks noChangeArrowheads="1"/>
          </p:cNvSpPr>
          <p:nvPr/>
        </p:nvSpPr>
        <p:spPr bwMode="auto">
          <a:xfrm>
            <a:off x="8438951" y="243817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6" name="Rectangle 226"/>
          <p:cNvSpPr>
            <a:spLocks noChangeArrowheads="1"/>
          </p:cNvSpPr>
          <p:nvPr/>
        </p:nvSpPr>
        <p:spPr bwMode="auto">
          <a:xfrm>
            <a:off x="8438951" y="246992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7" name="Rectangle 228"/>
          <p:cNvSpPr>
            <a:spLocks noChangeArrowheads="1"/>
          </p:cNvSpPr>
          <p:nvPr/>
        </p:nvSpPr>
        <p:spPr bwMode="auto">
          <a:xfrm>
            <a:off x="8438951" y="266677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8" name="Rectangle 230"/>
          <p:cNvSpPr>
            <a:spLocks noChangeArrowheads="1"/>
          </p:cNvSpPr>
          <p:nvPr/>
        </p:nvSpPr>
        <p:spPr bwMode="auto">
          <a:xfrm>
            <a:off x="8438951" y="28620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49" name="Rectangle 232"/>
          <p:cNvSpPr>
            <a:spLocks noChangeArrowheads="1"/>
          </p:cNvSpPr>
          <p:nvPr/>
        </p:nvSpPr>
        <p:spPr bwMode="auto">
          <a:xfrm>
            <a:off x="8438951" y="29953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50" name="Rectangle 234"/>
          <p:cNvSpPr>
            <a:spLocks noChangeArrowheads="1"/>
          </p:cNvSpPr>
          <p:nvPr/>
        </p:nvSpPr>
        <p:spPr bwMode="auto">
          <a:xfrm>
            <a:off x="8438951" y="305412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51" name="Rectangle 236"/>
          <p:cNvSpPr>
            <a:spLocks noChangeArrowheads="1"/>
          </p:cNvSpPr>
          <p:nvPr/>
        </p:nvSpPr>
        <p:spPr bwMode="auto">
          <a:xfrm>
            <a:off x="8438951" y="36113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52" name="Rectangle 213"/>
          <p:cNvSpPr>
            <a:spLocks noChangeArrowheads="1"/>
          </p:cNvSpPr>
          <p:nvPr/>
        </p:nvSpPr>
        <p:spPr bwMode="auto">
          <a:xfrm>
            <a:off x="8591351" y="1406302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RM3609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53" name="Rectangle 215"/>
          <p:cNvSpPr>
            <a:spLocks noChangeArrowheads="1"/>
          </p:cNvSpPr>
          <p:nvPr/>
        </p:nvSpPr>
        <p:spPr bwMode="auto">
          <a:xfrm>
            <a:off x="8591351" y="1477740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RM5799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54" name="Rectangle 217"/>
          <p:cNvSpPr>
            <a:spLocks noChangeArrowheads="1"/>
          </p:cNvSpPr>
          <p:nvPr/>
        </p:nvSpPr>
        <p:spPr bwMode="auto">
          <a:xfrm>
            <a:off x="8591351" y="1549177"/>
            <a:ext cx="20037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RM444 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55" name="Rectangle 219"/>
          <p:cNvSpPr>
            <a:spLocks noChangeArrowheads="1"/>
          </p:cNvSpPr>
          <p:nvPr/>
        </p:nvSpPr>
        <p:spPr bwMode="auto">
          <a:xfrm>
            <a:off x="8591351" y="1625377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ID06_50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56" name="Rectangle 221"/>
          <p:cNvSpPr>
            <a:spLocks noChangeArrowheads="1"/>
          </p:cNvSpPr>
          <p:nvPr/>
        </p:nvSpPr>
        <p:spPr bwMode="auto">
          <a:xfrm>
            <a:off x="8591351" y="1998440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ID07_04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57" name="Rectangle 223"/>
          <p:cNvSpPr>
            <a:spLocks noChangeArrowheads="1"/>
          </p:cNvSpPr>
          <p:nvPr/>
        </p:nvSpPr>
        <p:spPr bwMode="auto">
          <a:xfrm>
            <a:off x="8591351" y="2066702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ID07_07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58" name="Rectangle 225"/>
          <p:cNvSpPr>
            <a:spLocks noChangeArrowheads="1"/>
          </p:cNvSpPr>
          <p:nvPr/>
        </p:nvSpPr>
        <p:spPr bwMode="auto">
          <a:xfrm>
            <a:off x="8591351" y="2385790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ID07_12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59" name="Rectangle 227"/>
          <p:cNvSpPr>
            <a:spLocks noChangeArrowheads="1"/>
          </p:cNvSpPr>
          <p:nvPr/>
        </p:nvSpPr>
        <p:spPr bwMode="auto">
          <a:xfrm>
            <a:off x="8591351" y="2439765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ID07_14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60" name="Rectangle 229"/>
          <p:cNvSpPr>
            <a:spLocks noChangeArrowheads="1"/>
          </p:cNvSpPr>
          <p:nvPr/>
        </p:nvSpPr>
        <p:spPr bwMode="auto">
          <a:xfrm>
            <a:off x="8591351" y="2636615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ID07_17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61" name="Rectangle 231"/>
          <p:cNvSpPr>
            <a:spLocks noChangeArrowheads="1"/>
          </p:cNvSpPr>
          <p:nvPr/>
        </p:nvSpPr>
        <p:spPr bwMode="auto">
          <a:xfrm>
            <a:off x="8591351" y="2831877"/>
            <a:ext cx="19236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E61552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62" name="Rectangle 233"/>
          <p:cNvSpPr>
            <a:spLocks noChangeArrowheads="1"/>
          </p:cNvSpPr>
          <p:nvPr/>
        </p:nvSpPr>
        <p:spPr bwMode="auto">
          <a:xfrm>
            <a:off x="8591351" y="296522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RM242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63" name="Rectangle 235"/>
          <p:cNvSpPr>
            <a:spLocks noChangeArrowheads="1"/>
          </p:cNvSpPr>
          <p:nvPr/>
        </p:nvSpPr>
        <p:spPr bwMode="auto">
          <a:xfrm>
            <a:off x="8591351" y="3025552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RM201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64" name="Rectangle 237"/>
          <p:cNvSpPr>
            <a:spLocks noChangeArrowheads="1"/>
          </p:cNvSpPr>
          <p:nvPr/>
        </p:nvSpPr>
        <p:spPr bwMode="auto">
          <a:xfrm>
            <a:off x="8591351" y="3582765"/>
            <a:ext cx="19236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E21191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65" name="Rectangle 239"/>
          <p:cNvSpPr>
            <a:spLocks noChangeArrowheads="1"/>
          </p:cNvSpPr>
          <p:nvPr/>
        </p:nvSpPr>
        <p:spPr bwMode="auto">
          <a:xfrm>
            <a:off x="8861228" y="1196755"/>
            <a:ext cx="3751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10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266" name="Rectangle 238"/>
          <p:cNvSpPr>
            <a:spLocks noChangeArrowheads="1"/>
          </p:cNvSpPr>
          <p:nvPr/>
        </p:nvSpPr>
        <p:spPr bwMode="auto">
          <a:xfrm>
            <a:off x="8971294" y="1469806"/>
            <a:ext cx="71967" cy="2027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267" name="Rectangle 240"/>
          <p:cNvSpPr>
            <a:spLocks noChangeArrowheads="1"/>
          </p:cNvSpPr>
          <p:nvPr/>
        </p:nvSpPr>
        <p:spPr bwMode="auto">
          <a:xfrm>
            <a:off x="8953301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68" name="Rectangle 242"/>
          <p:cNvSpPr>
            <a:spLocks noChangeArrowheads="1"/>
          </p:cNvSpPr>
          <p:nvPr/>
        </p:nvSpPr>
        <p:spPr bwMode="auto">
          <a:xfrm>
            <a:off x="8953301" y="1679353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69" name="Rectangle 244"/>
          <p:cNvSpPr>
            <a:spLocks noChangeArrowheads="1"/>
          </p:cNvSpPr>
          <p:nvPr/>
        </p:nvSpPr>
        <p:spPr bwMode="auto">
          <a:xfrm>
            <a:off x="8953301" y="1679353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70" name="Rectangle 246"/>
          <p:cNvSpPr>
            <a:spLocks noChangeArrowheads="1"/>
          </p:cNvSpPr>
          <p:nvPr/>
        </p:nvSpPr>
        <p:spPr bwMode="auto">
          <a:xfrm>
            <a:off x="8953301" y="25762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71" name="Rectangle 248"/>
          <p:cNvSpPr>
            <a:spLocks noChangeArrowheads="1"/>
          </p:cNvSpPr>
          <p:nvPr/>
        </p:nvSpPr>
        <p:spPr bwMode="auto">
          <a:xfrm>
            <a:off x="8953301" y="267947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72" name="Rectangle 250"/>
          <p:cNvSpPr>
            <a:spLocks noChangeArrowheads="1"/>
          </p:cNvSpPr>
          <p:nvPr/>
        </p:nvSpPr>
        <p:spPr bwMode="auto">
          <a:xfrm>
            <a:off x="8953301" y="322875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73" name="Rectangle 252"/>
          <p:cNvSpPr>
            <a:spLocks noChangeArrowheads="1"/>
          </p:cNvSpPr>
          <p:nvPr/>
        </p:nvSpPr>
        <p:spPr bwMode="auto">
          <a:xfrm>
            <a:off x="8953301" y="349703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74" name="Rectangle 241"/>
          <p:cNvSpPr>
            <a:spLocks noChangeArrowheads="1"/>
          </p:cNvSpPr>
          <p:nvPr/>
        </p:nvSpPr>
        <p:spPr bwMode="auto">
          <a:xfrm>
            <a:off x="9096176" y="1428527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RM7361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75" name="Rectangle 243"/>
          <p:cNvSpPr>
            <a:spLocks noChangeArrowheads="1"/>
          </p:cNvSpPr>
          <p:nvPr/>
        </p:nvSpPr>
        <p:spPr bwMode="auto">
          <a:xfrm>
            <a:off x="9096177" y="1620549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ID11_41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76" name="Rectangle 245"/>
          <p:cNvSpPr>
            <a:spLocks noChangeArrowheads="1"/>
          </p:cNvSpPr>
          <p:nvPr/>
        </p:nvSpPr>
        <p:spPr bwMode="auto">
          <a:xfrm>
            <a:off x="9096176" y="1697466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RM5348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77" name="Rectangle 247"/>
          <p:cNvSpPr>
            <a:spLocks noChangeArrowheads="1"/>
          </p:cNvSpPr>
          <p:nvPr/>
        </p:nvSpPr>
        <p:spPr bwMode="auto">
          <a:xfrm>
            <a:off x="9096176" y="2536210"/>
            <a:ext cx="26449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RM25425 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78" name="Rectangle 249"/>
          <p:cNvSpPr>
            <a:spLocks noChangeArrowheads="1"/>
          </p:cNvSpPr>
          <p:nvPr/>
        </p:nvSpPr>
        <p:spPr bwMode="auto">
          <a:xfrm>
            <a:off x="9096176" y="2639362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RM271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79" name="Rectangle 251"/>
          <p:cNvSpPr>
            <a:spLocks noChangeArrowheads="1"/>
          </p:cNvSpPr>
          <p:nvPr/>
        </p:nvSpPr>
        <p:spPr bwMode="auto">
          <a:xfrm>
            <a:off x="9096177" y="3186855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ID06_11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80" name="Rectangle 253"/>
          <p:cNvSpPr>
            <a:spLocks noChangeArrowheads="1"/>
          </p:cNvSpPr>
          <p:nvPr/>
        </p:nvSpPr>
        <p:spPr bwMode="auto">
          <a:xfrm>
            <a:off x="9096177" y="3455048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ID12_14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81" name="Rectangle 255"/>
          <p:cNvSpPr>
            <a:spLocks noChangeArrowheads="1"/>
          </p:cNvSpPr>
          <p:nvPr/>
        </p:nvSpPr>
        <p:spPr bwMode="auto">
          <a:xfrm>
            <a:off x="9375577" y="1196755"/>
            <a:ext cx="3751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11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282" name="Rectangle 254"/>
          <p:cNvSpPr>
            <a:spLocks noChangeArrowheads="1"/>
          </p:cNvSpPr>
          <p:nvPr/>
        </p:nvSpPr>
        <p:spPr bwMode="auto">
          <a:xfrm>
            <a:off x="9487232" y="1469806"/>
            <a:ext cx="71967" cy="23764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283" name="Rectangle 256"/>
          <p:cNvSpPr>
            <a:spLocks noChangeArrowheads="1"/>
          </p:cNvSpPr>
          <p:nvPr/>
        </p:nvSpPr>
        <p:spPr bwMode="auto">
          <a:xfrm>
            <a:off x="9469239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84" name="Rectangle 258"/>
          <p:cNvSpPr>
            <a:spLocks noChangeArrowheads="1"/>
          </p:cNvSpPr>
          <p:nvPr/>
        </p:nvSpPr>
        <p:spPr bwMode="auto">
          <a:xfrm>
            <a:off x="9469239" y="161109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85" name="Rectangle 260"/>
          <p:cNvSpPr>
            <a:spLocks noChangeArrowheads="1"/>
          </p:cNvSpPr>
          <p:nvPr/>
        </p:nvSpPr>
        <p:spPr bwMode="auto">
          <a:xfrm>
            <a:off x="9469239" y="1831753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86" name="Rectangle 262"/>
          <p:cNvSpPr>
            <a:spLocks noChangeArrowheads="1"/>
          </p:cNvSpPr>
          <p:nvPr/>
        </p:nvSpPr>
        <p:spPr bwMode="auto">
          <a:xfrm>
            <a:off x="9469239" y="205082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87" name="Rectangle 264"/>
          <p:cNvSpPr>
            <a:spLocks noChangeArrowheads="1"/>
          </p:cNvSpPr>
          <p:nvPr/>
        </p:nvSpPr>
        <p:spPr bwMode="auto">
          <a:xfrm>
            <a:off x="9469239" y="223656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88" name="Rectangle 266"/>
          <p:cNvSpPr>
            <a:spLocks noChangeArrowheads="1"/>
          </p:cNvSpPr>
          <p:nvPr/>
        </p:nvSpPr>
        <p:spPr bwMode="auto">
          <a:xfrm>
            <a:off x="9469239" y="25096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89" name="Rectangle 268"/>
          <p:cNvSpPr>
            <a:spLocks noChangeArrowheads="1"/>
          </p:cNvSpPr>
          <p:nvPr/>
        </p:nvSpPr>
        <p:spPr bwMode="auto">
          <a:xfrm>
            <a:off x="9469239" y="25985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90" name="Rectangle 270"/>
          <p:cNvSpPr>
            <a:spLocks noChangeArrowheads="1"/>
          </p:cNvSpPr>
          <p:nvPr/>
        </p:nvSpPr>
        <p:spPr bwMode="auto">
          <a:xfrm>
            <a:off x="9469239" y="29572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91" name="Rectangle 272"/>
          <p:cNvSpPr>
            <a:spLocks noChangeArrowheads="1"/>
          </p:cNvSpPr>
          <p:nvPr/>
        </p:nvSpPr>
        <p:spPr bwMode="auto">
          <a:xfrm>
            <a:off x="9469239" y="352561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92" name="Rectangle 274"/>
          <p:cNvSpPr>
            <a:spLocks noChangeArrowheads="1"/>
          </p:cNvSpPr>
          <p:nvPr/>
        </p:nvSpPr>
        <p:spPr bwMode="auto">
          <a:xfrm>
            <a:off x="9469239" y="367642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93" name="Rectangle 276"/>
          <p:cNvSpPr>
            <a:spLocks noChangeArrowheads="1"/>
          </p:cNvSpPr>
          <p:nvPr/>
        </p:nvSpPr>
        <p:spPr bwMode="auto">
          <a:xfrm>
            <a:off x="9469239" y="380660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94" name="Rectangle 278"/>
          <p:cNvSpPr>
            <a:spLocks noChangeArrowheads="1"/>
          </p:cNvSpPr>
          <p:nvPr/>
        </p:nvSpPr>
        <p:spPr bwMode="auto">
          <a:xfrm>
            <a:off x="9469239" y="38462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295" name="Rectangle 257"/>
          <p:cNvSpPr>
            <a:spLocks noChangeArrowheads="1"/>
          </p:cNvSpPr>
          <p:nvPr/>
        </p:nvSpPr>
        <p:spPr bwMode="auto">
          <a:xfrm>
            <a:off x="9613701" y="1428527"/>
            <a:ext cx="19236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E30794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96" name="Rectangle 259"/>
          <p:cNvSpPr>
            <a:spLocks noChangeArrowheads="1"/>
          </p:cNvSpPr>
          <p:nvPr/>
        </p:nvSpPr>
        <p:spPr bwMode="auto">
          <a:xfrm>
            <a:off x="9613701" y="1571359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ID07_34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97" name="Rectangle 261"/>
          <p:cNvSpPr>
            <a:spLocks noChangeArrowheads="1"/>
          </p:cNvSpPr>
          <p:nvPr/>
        </p:nvSpPr>
        <p:spPr bwMode="auto">
          <a:xfrm>
            <a:off x="9613701" y="1791955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ID07_40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98" name="Rectangle 263"/>
          <p:cNvSpPr>
            <a:spLocks noChangeArrowheads="1"/>
          </p:cNvSpPr>
          <p:nvPr/>
        </p:nvSpPr>
        <p:spPr bwMode="auto">
          <a:xfrm>
            <a:off x="9613701" y="2009376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RM167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299" name="Rectangle 265"/>
          <p:cNvSpPr>
            <a:spLocks noChangeArrowheads="1"/>
          </p:cNvSpPr>
          <p:nvPr/>
        </p:nvSpPr>
        <p:spPr bwMode="auto">
          <a:xfrm>
            <a:off x="9613701" y="2196644"/>
            <a:ext cx="18915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S21074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00" name="Rectangle 267"/>
          <p:cNvSpPr>
            <a:spLocks noChangeArrowheads="1"/>
          </p:cNvSpPr>
          <p:nvPr/>
        </p:nvSpPr>
        <p:spPr bwMode="auto">
          <a:xfrm>
            <a:off x="9613701" y="2469611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RM7463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01" name="Rectangle 269"/>
          <p:cNvSpPr>
            <a:spLocks noChangeArrowheads="1"/>
          </p:cNvSpPr>
          <p:nvPr/>
        </p:nvSpPr>
        <p:spPr bwMode="auto">
          <a:xfrm>
            <a:off x="9613701" y="2558484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RM5824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02" name="Rectangle 271"/>
          <p:cNvSpPr>
            <a:spLocks noChangeArrowheads="1"/>
          </p:cNvSpPr>
          <p:nvPr/>
        </p:nvSpPr>
        <p:spPr bwMode="auto">
          <a:xfrm>
            <a:off x="9613701" y="2915564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RM229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03" name="Rectangle 273"/>
          <p:cNvSpPr>
            <a:spLocks noChangeArrowheads="1"/>
          </p:cNvSpPr>
          <p:nvPr/>
        </p:nvSpPr>
        <p:spPr bwMode="auto">
          <a:xfrm>
            <a:off x="9613701" y="348371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RM206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04" name="Rectangle 275"/>
          <p:cNvSpPr>
            <a:spLocks noChangeArrowheads="1"/>
          </p:cNvSpPr>
          <p:nvPr/>
        </p:nvSpPr>
        <p:spPr bwMode="auto">
          <a:xfrm>
            <a:off x="9613701" y="3634483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ID08_22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05" name="Rectangle 277"/>
          <p:cNvSpPr>
            <a:spLocks noChangeArrowheads="1"/>
          </p:cNvSpPr>
          <p:nvPr/>
        </p:nvSpPr>
        <p:spPr bwMode="auto">
          <a:xfrm>
            <a:off x="9613701" y="3737623"/>
            <a:ext cx="20037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RM224 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06" name="Rectangle 279"/>
          <p:cNvSpPr>
            <a:spLocks noChangeArrowheads="1"/>
          </p:cNvSpPr>
          <p:nvPr/>
        </p:nvSpPr>
        <p:spPr bwMode="auto">
          <a:xfrm>
            <a:off x="9613701" y="3804294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RM144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07" name="Rectangle 281"/>
          <p:cNvSpPr>
            <a:spLocks noChangeArrowheads="1"/>
          </p:cNvSpPr>
          <p:nvPr/>
        </p:nvSpPr>
        <p:spPr bwMode="auto">
          <a:xfrm>
            <a:off x="9888341" y="1196755"/>
            <a:ext cx="37510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100">
                <a:solidFill>
                  <a:srgbClr val="000000"/>
                </a:solidFill>
                <a:latin typeface="+mn-lt"/>
                <a:cs typeface="Arial" charset="0"/>
              </a:rPr>
              <a:t>Chr 12</a:t>
            </a:r>
            <a:endParaRPr lang="ja-JP" altLang="ja-JP" sz="1100">
              <a:latin typeface="+mn-lt"/>
              <a:cs typeface="Arial" charset="0"/>
            </a:endParaRPr>
          </a:p>
        </p:txBody>
      </p:sp>
      <p:sp>
        <p:nvSpPr>
          <p:cNvPr id="308" name="Rectangle 280"/>
          <p:cNvSpPr>
            <a:spLocks noChangeArrowheads="1"/>
          </p:cNvSpPr>
          <p:nvPr/>
        </p:nvSpPr>
        <p:spPr bwMode="auto">
          <a:xfrm>
            <a:off x="10001583" y="1469806"/>
            <a:ext cx="71967" cy="2158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ja-JP" altLang="en-US" sz="500">
              <a:cs typeface="Arial" charset="0"/>
            </a:endParaRPr>
          </a:p>
        </p:txBody>
      </p:sp>
      <p:sp>
        <p:nvSpPr>
          <p:cNvPr id="309" name="Rectangle 282"/>
          <p:cNvSpPr>
            <a:spLocks noChangeArrowheads="1"/>
          </p:cNvSpPr>
          <p:nvPr/>
        </p:nvSpPr>
        <p:spPr bwMode="auto">
          <a:xfrm>
            <a:off x="9983589" y="14682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0" name="Rectangle 284"/>
          <p:cNvSpPr>
            <a:spLocks noChangeArrowheads="1"/>
          </p:cNvSpPr>
          <p:nvPr/>
        </p:nvSpPr>
        <p:spPr bwMode="auto">
          <a:xfrm>
            <a:off x="9983589" y="1536478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1" name="Rectangle 286"/>
          <p:cNvSpPr>
            <a:spLocks noChangeArrowheads="1"/>
          </p:cNvSpPr>
          <p:nvPr/>
        </p:nvSpPr>
        <p:spPr bwMode="auto">
          <a:xfrm>
            <a:off x="9983589" y="1950815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2" name="Rectangle 288"/>
          <p:cNvSpPr>
            <a:spLocks noChangeArrowheads="1"/>
          </p:cNvSpPr>
          <p:nvPr/>
        </p:nvSpPr>
        <p:spPr bwMode="auto">
          <a:xfrm>
            <a:off x="9983589" y="228419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3" name="Rectangle 290"/>
          <p:cNvSpPr>
            <a:spLocks noChangeArrowheads="1"/>
          </p:cNvSpPr>
          <p:nvPr/>
        </p:nvSpPr>
        <p:spPr bwMode="auto">
          <a:xfrm>
            <a:off x="9983589" y="2455640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4" name="Rectangle 292"/>
          <p:cNvSpPr>
            <a:spLocks noChangeArrowheads="1"/>
          </p:cNvSpPr>
          <p:nvPr/>
        </p:nvSpPr>
        <p:spPr bwMode="auto">
          <a:xfrm>
            <a:off x="9983589" y="2587402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5" name="Rectangle 294"/>
          <p:cNvSpPr>
            <a:spLocks noChangeArrowheads="1"/>
          </p:cNvSpPr>
          <p:nvPr/>
        </p:nvSpPr>
        <p:spPr bwMode="auto">
          <a:xfrm>
            <a:off x="9983589" y="2977927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6" name="Rectangle 296"/>
          <p:cNvSpPr>
            <a:spLocks noChangeArrowheads="1"/>
          </p:cNvSpPr>
          <p:nvPr/>
        </p:nvSpPr>
        <p:spPr bwMode="auto">
          <a:xfrm>
            <a:off x="9983589" y="3477989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7" name="Rectangle 298"/>
          <p:cNvSpPr>
            <a:spLocks noChangeArrowheads="1"/>
          </p:cNvSpPr>
          <p:nvPr/>
        </p:nvSpPr>
        <p:spPr bwMode="auto">
          <a:xfrm>
            <a:off x="9983589" y="3627214"/>
            <a:ext cx="107950" cy="15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500">
              <a:latin typeface="+mn-lt"/>
              <a:cs typeface="Arial" charset="0"/>
            </a:endParaRPr>
          </a:p>
        </p:txBody>
      </p:sp>
      <p:sp>
        <p:nvSpPr>
          <p:cNvPr id="318" name="Rectangle 283"/>
          <p:cNvSpPr>
            <a:spLocks noChangeArrowheads="1"/>
          </p:cNvSpPr>
          <p:nvPr/>
        </p:nvSpPr>
        <p:spPr bwMode="auto">
          <a:xfrm>
            <a:off x="10126464" y="1428527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ID12_17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19" name="Rectangle 285"/>
          <p:cNvSpPr>
            <a:spLocks noChangeArrowheads="1"/>
          </p:cNvSpPr>
          <p:nvPr/>
        </p:nvSpPr>
        <p:spPr bwMode="auto">
          <a:xfrm>
            <a:off x="10126464" y="1496767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ID12_23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20" name="Rectangle 287"/>
          <p:cNvSpPr>
            <a:spLocks noChangeArrowheads="1"/>
          </p:cNvSpPr>
          <p:nvPr/>
        </p:nvSpPr>
        <p:spPr bwMode="auto">
          <a:xfrm>
            <a:off x="10126464" y="1910966"/>
            <a:ext cx="15388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21" name="Rectangle 289"/>
          <p:cNvSpPr>
            <a:spLocks noChangeArrowheads="1"/>
          </p:cNvSpPr>
          <p:nvPr/>
        </p:nvSpPr>
        <p:spPr bwMode="auto">
          <a:xfrm>
            <a:off x="10126464" y="2241057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ID12_38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22" name="Rectangle 291"/>
          <p:cNvSpPr>
            <a:spLocks noChangeArrowheads="1"/>
          </p:cNvSpPr>
          <p:nvPr/>
        </p:nvSpPr>
        <p:spPr bwMode="auto">
          <a:xfrm>
            <a:off x="10126464" y="2415623"/>
            <a:ext cx="21800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RM1261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23" name="Rectangle 293"/>
          <p:cNvSpPr>
            <a:spLocks noChangeArrowheads="1"/>
          </p:cNvSpPr>
          <p:nvPr/>
        </p:nvSpPr>
        <p:spPr bwMode="auto">
          <a:xfrm>
            <a:off x="10126464" y="2545755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RM519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24" name="Rectangle 295"/>
          <p:cNvSpPr>
            <a:spLocks noChangeArrowheads="1"/>
          </p:cNvSpPr>
          <p:nvPr/>
        </p:nvSpPr>
        <p:spPr bwMode="auto">
          <a:xfrm>
            <a:off x="10126464" y="2937738"/>
            <a:ext cx="21640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ID13_15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25" name="Rectangle 297"/>
          <p:cNvSpPr>
            <a:spLocks noChangeArrowheads="1"/>
          </p:cNvSpPr>
          <p:nvPr/>
        </p:nvSpPr>
        <p:spPr bwMode="auto">
          <a:xfrm>
            <a:off x="10126464" y="3436047"/>
            <a:ext cx="18594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RM235</a:t>
            </a:r>
            <a:endParaRPr lang="ja-JP" altLang="ja-JP" sz="500">
              <a:latin typeface="+mn-lt"/>
              <a:cs typeface="Arial" charset="0"/>
            </a:endParaRPr>
          </a:p>
        </p:txBody>
      </p:sp>
      <p:sp>
        <p:nvSpPr>
          <p:cNvPr id="326" name="Rectangle 299"/>
          <p:cNvSpPr>
            <a:spLocks noChangeArrowheads="1"/>
          </p:cNvSpPr>
          <p:nvPr/>
        </p:nvSpPr>
        <p:spPr bwMode="auto">
          <a:xfrm>
            <a:off x="10126464" y="3586809"/>
            <a:ext cx="153888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500">
                <a:solidFill>
                  <a:srgbClr val="000000"/>
                </a:solidFill>
                <a:latin typeface="+mn-lt"/>
                <a:cs typeface="Arial" charset="0"/>
              </a:rPr>
              <a:t>RM17</a:t>
            </a:r>
            <a:endParaRPr lang="ja-JP" altLang="ja-JP" sz="500">
              <a:latin typeface="+mn-lt"/>
              <a:cs typeface="Arial" charset="0"/>
            </a:endParaRPr>
          </a:p>
        </p:txBody>
      </p:sp>
      <p:cxnSp>
        <p:nvCxnSpPr>
          <p:cNvPr id="327" name="直線コネクタ 326"/>
          <p:cNvCxnSpPr>
            <a:stCxn id="240" idx="3"/>
            <a:endCxn id="252" idx="1"/>
          </p:cNvCxnSpPr>
          <p:nvPr/>
        </p:nvCxnSpPr>
        <p:spPr>
          <a:xfrm flipV="1">
            <a:off x="8546901" y="1444775"/>
            <a:ext cx="44450" cy="2423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直線コネクタ 327"/>
          <p:cNvCxnSpPr>
            <a:stCxn id="240" idx="3"/>
            <a:endCxn id="253" idx="1"/>
          </p:cNvCxnSpPr>
          <p:nvPr/>
        </p:nvCxnSpPr>
        <p:spPr>
          <a:xfrm>
            <a:off x="8546901" y="1469010"/>
            <a:ext cx="44450" cy="4720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直線コネクタ 328"/>
          <p:cNvCxnSpPr>
            <a:stCxn id="202" idx="3"/>
            <a:endCxn id="212" idx="1"/>
          </p:cNvCxnSpPr>
          <p:nvPr/>
        </p:nvCxnSpPr>
        <p:spPr>
          <a:xfrm flipV="1">
            <a:off x="7516615" y="3567130"/>
            <a:ext cx="38101" cy="180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直線コネクタ 329"/>
          <p:cNvCxnSpPr>
            <a:stCxn id="202" idx="3"/>
            <a:endCxn id="213" idx="1"/>
          </p:cNvCxnSpPr>
          <p:nvPr/>
        </p:nvCxnSpPr>
        <p:spPr>
          <a:xfrm>
            <a:off x="7516615" y="3585147"/>
            <a:ext cx="38101" cy="5895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直線コネクタ 330"/>
          <p:cNvCxnSpPr>
            <a:stCxn id="269" idx="3"/>
            <a:endCxn id="275" idx="1"/>
          </p:cNvCxnSpPr>
          <p:nvPr/>
        </p:nvCxnSpPr>
        <p:spPr>
          <a:xfrm flipV="1">
            <a:off x="9061251" y="1659021"/>
            <a:ext cx="34926" cy="2112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直線コネクタ 331"/>
          <p:cNvCxnSpPr>
            <a:stCxn id="269" idx="3"/>
            <a:endCxn id="276" idx="1"/>
          </p:cNvCxnSpPr>
          <p:nvPr/>
        </p:nvCxnSpPr>
        <p:spPr>
          <a:xfrm>
            <a:off x="9061252" y="1680148"/>
            <a:ext cx="34925" cy="5579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円/楕円 334"/>
          <p:cNvSpPr/>
          <p:nvPr/>
        </p:nvSpPr>
        <p:spPr>
          <a:xfrm>
            <a:off x="8313256" y="2385790"/>
            <a:ext cx="344646" cy="365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Rectangle 151"/>
          <p:cNvSpPr>
            <a:spLocks noChangeArrowheads="1"/>
          </p:cNvSpPr>
          <p:nvPr/>
        </p:nvSpPr>
        <p:spPr bwMode="auto">
          <a:xfrm>
            <a:off x="8790857" y="2238867"/>
            <a:ext cx="1019175" cy="64611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000000"/>
                </a:solidFill>
                <a:ea typeface="HGPｺﾞｼｯｸE" pitchFamily="50" charset="-128"/>
                <a:cs typeface="Arial" pitchFamily="34" charset="0"/>
              </a:rPr>
              <a:t>LOD = 26.9</a:t>
            </a:r>
          </a:p>
          <a:p>
            <a:pPr algn="ctr">
              <a:defRPr/>
            </a:pPr>
            <a:r>
              <a:rPr lang="en-US" altLang="ja-JP" sz="1400" i="1" dirty="0">
                <a:solidFill>
                  <a:srgbClr val="000000"/>
                </a:solidFill>
                <a:ea typeface="HGPｺﾞｼｯｸE" pitchFamily="50" charset="-128"/>
                <a:cs typeface="Arial" pitchFamily="34" charset="0"/>
              </a:rPr>
              <a:t>R</a:t>
            </a:r>
            <a:r>
              <a:rPr lang="en-US" altLang="ja-JP" sz="1400" i="1" baseline="30000" dirty="0">
                <a:solidFill>
                  <a:srgbClr val="000000"/>
                </a:solidFill>
                <a:ea typeface="HGPｺﾞｼｯｸE" pitchFamily="50" charset="-128"/>
                <a:cs typeface="Arial" pitchFamily="34" charset="0"/>
              </a:rPr>
              <a:t>2</a:t>
            </a:r>
            <a:r>
              <a:rPr lang="en-US" altLang="ja-JP" sz="1400" dirty="0">
                <a:solidFill>
                  <a:srgbClr val="000000"/>
                </a:solidFill>
                <a:ea typeface="HGPｺﾞｼｯｸE" pitchFamily="50" charset="-128"/>
                <a:cs typeface="Arial" pitchFamily="34" charset="0"/>
              </a:rPr>
              <a:t> = 66.6% </a:t>
            </a:r>
          </a:p>
          <a:p>
            <a:pPr algn="ctr">
              <a:defRPr/>
            </a:pPr>
            <a:r>
              <a:rPr lang="en-US" altLang="ja-JP" sz="1400" dirty="0">
                <a:solidFill>
                  <a:srgbClr val="000000"/>
                </a:solidFill>
                <a:ea typeface="HGPｺﾞｼｯｸE" pitchFamily="50" charset="-128"/>
                <a:cs typeface="Arial" pitchFamily="34" charset="0"/>
              </a:rPr>
              <a:t>AE = 16.1%</a:t>
            </a:r>
            <a:endParaRPr lang="ja-JP" altLang="ja-JP" sz="1400" dirty="0"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338" name="Rectangle 181"/>
          <p:cNvSpPr>
            <a:spLocks noChangeArrowheads="1"/>
          </p:cNvSpPr>
          <p:nvPr/>
        </p:nvSpPr>
        <p:spPr bwMode="auto">
          <a:xfrm flipH="1">
            <a:off x="7968210" y="6597352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Uga et al. (2011) JXB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333" name="正方形/長方形 332"/>
          <p:cNvSpPr/>
          <p:nvPr/>
        </p:nvSpPr>
        <p:spPr>
          <a:xfrm>
            <a:off x="1646247" y="1268760"/>
            <a:ext cx="2433531" cy="481190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34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69" y="1616170"/>
            <a:ext cx="18938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86" y="3887634"/>
            <a:ext cx="1898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" name="テキスト ボックス 18"/>
          <p:cNvSpPr txBox="1">
            <a:spLocks noChangeArrowheads="1"/>
          </p:cNvSpPr>
          <p:nvPr/>
        </p:nvSpPr>
        <p:spPr bwMode="auto">
          <a:xfrm>
            <a:off x="1884562" y="3088328"/>
            <a:ext cx="81854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chemeClr val="bg1"/>
                </a:solidFill>
                <a:latin typeface="+mn-lt"/>
                <a:ea typeface="HGPｺﾞｼｯｸE" pitchFamily="50" charset="-128"/>
                <a:cs typeface="Arial" pitchFamily="34" charset="0"/>
              </a:rPr>
              <a:t>IR64</a:t>
            </a:r>
          </a:p>
        </p:txBody>
      </p:sp>
      <p:sp>
        <p:nvSpPr>
          <p:cNvPr id="340" name="テキスト ボックス 19"/>
          <p:cNvSpPr txBox="1">
            <a:spLocks noChangeArrowheads="1"/>
          </p:cNvSpPr>
          <p:nvPr/>
        </p:nvSpPr>
        <p:spPr bwMode="auto">
          <a:xfrm>
            <a:off x="1929092" y="5369056"/>
            <a:ext cx="7294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chemeClr val="bg1"/>
                </a:solidFill>
                <a:latin typeface="+mn-lt"/>
                <a:ea typeface="HGPｺﾞｼｯｸE" pitchFamily="50" charset="-128"/>
                <a:cs typeface="Arial" pitchFamily="34" charset="0"/>
              </a:rPr>
              <a:t>KP</a:t>
            </a:r>
          </a:p>
        </p:txBody>
      </p:sp>
    </p:spTree>
    <p:extLst>
      <p:ext uri="{BB962C8B-B14F-4D97-AF65-F5344CB8AC3E}">
        <p14:creationId xmlns:p14="http://schemas.microsoft.com/office/powerpoint/2010/main" val="379385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正方形/長方形 258"/>
          <p:cNvSpPr/>
          <p:nvPr/>
        </p:nvSpPr>
        <p:spPr>
          <a:xfrm>
            <a:off x="2783633" y="1047570"/>
            <a:ext cx="6616843" cy="151822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Text Box 3"/>
          <p:cNvSpPr txBox="1">
            <a:spLocks noChangeArrowheads="1"/>
          </p:cNvSpPr>
          <p:nvPr/>
        </p:nvSpPr>
        <p:spPr bwMode="auto">
          <a:xfrm>
            <a:off x="1524000" y="151523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</a:rPr>
              <a:t>Positional cloning of </a:t>
            </a:r>
            <a:r>
              <a:rPr lang="en-US" altLang="ja-JP" sz="2400" b="1" i="1" dirty="0">
                <a:solidFill>
                  <a:schemeClr val="tx1"/>
                </a:solidFill>
                <a:ea typeface="HGPｺﾞｼｯｸE" pitchFamily="50" charset="-128"/>
              </a:rPr>
              <a:t>DRO1</a:t>
            </a:r>
            <a:endParaRPr lang="en-US" altLang="ja-JP" sz="2400" b="1" dirty="0">
              <a:solidFill>
                <a:schemeClr val="tx1"/>
              </a:solidFill>
              <a:ea typeface="HGPｺﾞｼｯｸE" pitchFamily="50" charset="-128"/>
            </a:endParaRPr>
          </a:p>
        </p:txBody>
      </p:sp>
      <p:pic>
        <p:nvPicPr>
          <p:cNvPr id="192" name="Picture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10" y="3554159"/>
            <a:ext cx="1876424" cy="218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" name="Picture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15" y="3554159"/>
            <a:ext cx="1876426" cy="218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" name="Rectangle 521"/>
          <p:cNvSpPr>
            <a:spLocks noChangeArrowheads="1"/>
          </p:cNvSpPr>
          <p:nvPr/>
        </p:nvSpPr>
        <p:spPr bwMode="auto">
          <a:xfrm>
            <a:off x="8738182" y="5811585"/>
            <a:ext cx="692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400" dirty="0">
                <a:latin typeface="+mn-lt"/>
                <a:cs typeface="Arial" charset="0"/>
              </a:rPr>
              <a:t>#27 (KPg)</a:t>
            </a:r>
            <a:endParaRPr lang="ja-JP" altLang="ja-JP" sz="1400" dirty="0">
              <a:latin typeface="+mn-lt"/>
              <a:cs typeface="Arial" charset="0"/>
            </a:endParaRPr>
          </a:p>
        </p:txBody>
      </p:sp>
      <p:sp>
        <p:nvSpPr>
          <p:cNvPr id="195" name="Rectangle 521"/>
          <p:cNvSpPr>
            <a:spLocks noChangeArrowheads="1"/>
          </p:cNvSpPr>
          <p:nvPr/>
        </p:nvSpPr>
        <p:spPr bwMode="auto">
          <a:xfrm>
            <a:off x="6816036" y="5811585"/>
            <a:ext cx="5904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400" dirty="0">
                <a:latin typeface="+mn-lt"/>
                <a:cs typeface="Arial" charset="0"/>
              </a:rPr>
              <a:t>#28 (</a:t>
            </a:r>
            <a:r>
              <a:rPr lang="en-US" altLang="ja-JP" sz="1400" dirty="0" err="1">
                <a:latin typeface="+mn-lt"/>
                <a:cs typeface="Arial" charset="0"/>
              </a:rPr>
              <a:t>Vc</a:t>
            </a:r>
            <a:r>
              <a:rPr lang="en-US" altLang="ja-JP" sz="1400" dirty="0">
                <a:latin typeface="+mn-lt"/>
                <a:cs typeface="Arial" charset="0"/>
              </a:rPr>
              <a:t>)</a:t>
            </a:r>
            <a:endParaRPr lang="ja-JP" altLang="ja-JP" sz="1400" dirty="0">
              <a:latin typeface="+mn-lt"/>
              <a:cs typeface="Arial" charset="0"/>
            </a:endParaRPr>
          </a:p>
        </p:txBody>
      </p:sp>
      <p:cxnSp>
        <p:nvCxnSpPr>
          <p:cNvPr id="196" name="直線コネクタ 195"/>
          <p:cNvCxnSpPr/>
          <p:nvPr/>
        </p:nvCxnSpPr>
        <p:spPr bwMode="auto">
          <a:xfrm>
            <a:off x="3395912" y="1941279"/>
            <a:ext cx="558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正方形/長方形 196"/>
          <p:cNvSpPr/>
          <p:nvPr/>
        </p:nvSpPr>
        <p:spPr bwMode="auto">
          <a:xfrm>
            <a:off x="4264491" y="1826979"/>
            <a:ext cx="110490" cy="2305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198" name="正方形/長方形 197"/>
          <p:cNvSpPr/>
          <p:nvPr/>
        </p:nvSpPr>
        <p:spPr bwMode="auto">
          <a:xfrm>
            <a:off x="6893390" y="1826979"/>
            <a:ext cx="859156" cy="2305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199" name="正方形/長方形 198"/>
          <p:cNvSpPr/>
          <p:nvPr/>
        </p:nvSpPr>
        <p:spPr bwMode="auto">
          <a:xfrm>
            <a:off x="7933521" y="1826979"/>
            <a:ext cx="302896" cy="2305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200" name="正方形/長方形 199"/>
          <p:cNvSpPr/>
          <p:nvPr/>
        </p:nvSpPr>
        <p:spPr bwMode="auto">
          <a:xfrm>
            <a:off x="8425010" y="1826979"/>
            <a:ext cx="20956" cy="2305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201" name="正方形/長方形 200"/>
          <p:cNvSpPr/>
          <p:nvPr/>
        </p:nvSpPr>
        <p:spPr bwMode="auto">
          <a:xfrm>
            <a:off x="8445967" y="1826979"/>
            <a:ext cx="59054" cy="23050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202" name="ホームベース 201"/>
          <p:cNvSpPr/>
          <p:nvPr/>
        </p:nvSpPr>
        <p:spPr bwMode="auto">
          <a:xfrm>
            <a:off x="8718380" y="1826979"/>
            <a:ext cx="401956" cy="230504"/>
          </a:xfrm>
          <a:prstGeom prst="homePlat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203" name="正方形/長方形 202"/>
          <p:cNvSpPr/>
          <p:nvPr/>
        </p:nvSpPr>
        <p:spPr bwMode="auto">
          <a:xfrm>
            <a:off x="4005411" y="1826979"/>
            <a:ext cx="7620" cy="2305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cxnSp>
        <p:nvCxnSpPr>
          <p:cNvPr id="204" name="直線矢印コネクタ 203"/>
          <p:cNvCxnSpPr/>
          <p:nvPr/>
        </p:nvCxnSpPr>
        <p:spPr bwMode="auto">
          <a:xfrm rot="16200000" flipV="1">
            <a:off x="3902542" y="1714583"/>
            <a:ext cx="220980" cy="381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21"/>
          <p:cNvSpPr txBox="1">
            <a:spLocks noChangeArrowheads="1"/>
          </p:cNvSpPr>
          <p:nvPr/>
        </p:nvSpPr>
        <p:spPr bwMode="auto">
          <a:xfrm>
            <a:off x="3779134" y="1339302"/>
            <a:ext cx="471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>
                <a:latin typeface="+mn-lt"/>
                <a:cs typeface="Arial" charset="0"/>
              </a:rPr>
              <a:t>ATG</a:t>
            </a:r>
            <a:endParaRPr lang="ja-JP" altLang="en-US" sz="1400">
              <a:latin typeface="+mn-lt"/>
              <a:cs typeface="Arial" charset="0"/>
            </a:endParaRPr>
          </a:p>
        </p:txBody>
      </p:sp>
      <p:cxnSp>
        <p:nvCxnSpPr>
          <p:cNvPr id="206" name="直線矢印コネクタ 205"/>
          <p:cNvCxnSpPr/>
          <p:nvPr/>
        </p:nvCxnSpPr>
        <p:spPr bwMode="auto">
          <a:xfrm rot="16200000" flipV="1">
            <a:off x="8337382" y="1714583"/>
            <a:ext cx="220980" cy="381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テキスト ボックス 21"/>
          <p:cNvSpPr txBox="1">
            <a:spLocks noChangeArrowheads="1"/>
          </p:cNvSpPr>
          <p:nvPr/>
        </p:nvSpPr>
        <p:spPr bwMode="auto">
          <a:xfrm>
            <a:off x="8206662" y="1339302"/>
            <a:ext cx="4671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>
                <a:latin typeface="+mn-lt"/>
                <a:cs typeface="Arial" charset="0"/>
              </a:rPr>
              <a:t>TAA</a:t>
            </a:r>
            <a:endParaRPr lang="ja-JP" altLang="en-US" sz="1400">
              <a:latin typeface="+mn-lt"/>
              <a:cs typeface="Arial" charset="0"/>
            </a:endParaRPr>
          </a:p>
        </p:txBody>
      </p:sp>
      <p:sp>
        <p:nvSpPr>
          <p:cNvPr id="208" name="二等辺三角形 207"/>
          <p:cNvSpPr/>
          <p:nvPr/>
        </p:nvSpPr>
        <p:spPr bwMode="auto">
          <a:xfrm>
            <a:off x="8091637" y="2067009"/>
            <a:ext cx="78104" cy="148590"/>
          </a:xfrm>
          <a:prstGeom prst="triangl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209" name="テキスト ボックス 28"/>
          <p:cNvSpPr txBox="1">
            <a:spLocks noChangeArrowheads="1"/>
          </p:cNvSpPr>
          <p:nvPr/>
        </p:nvSpPr>
        <p:spPr bwMode="auto">
          <a:xfrm>
            <a:off x="7365145" y="2185122"/>
            <a:ext cx="1586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>
                <a:latin typeface="+mn-lt"/>
                <a:cs typeface="Arial" charset="0"/>
              </a:rPr>
              <a:t>1bp deletion (IR64)</a:t>
            </a:r>
            <a:endParaRPr lang="ja-JP" altLang="en-US" sz="1400">
              <a:latin typeface="+mn-lt"/>
              <a:cs typeface="Arial" charset="0"/>
            </a:endParaRPr>
          </a:p>
        </p:txBody>
      </p:sp>
      <p:sp>
        <p:nvSpPr>
          <p:cNvPr id="210" name="正方形/長方形 209"/>
          <p:cNvSpPr/>
          <p:nvPr/>
        </p:nvSpPr>
        <p:spPr bwMode="auto">
          <a:xfrm>
            <a:off x="3311991" y="1828883"/>
            <a:ext cx="685800" cy="23050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211" name="テキスト ボックス 21"/>
          <p:cNvSpPr txBox="1">
            <a:spLocks noChangeArrowheads="1"/>
          </p:cNvSpPr>
          <p:nvPr/>
        </p:nvSpPr>
        <p:spPr bwMode="auto">
          <a:xfrm>
            <a:off x="6816082" y="1400679"/>
            <a:ext cx="607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dirty="0">
                <a:latin typeface="+mn-lt"/>
                <a:cs typeface="Arial" charset="0"/>
              </a:rPr>
              <a:t>(KP) T</a:t>
            </a:r>
            <a:endParaRPr lang="ja-JP" altLang="en-US" sz="1400" dirty="0">
              <a:latin typeface="+mn-lt"/>
              <a:cs typeface="Arial" charset="0"/>
            </a:endParaRPr>
          </a:p>
        </p:txBody>
      </p:sp>
      <p:sp>
        <p:nvSpPr>
          <p:cNvPr id="212" name="テキスト ボックス 21"/>
          <p:cNvSpPr txBox="1">
            <a:spLocks noChangeArrowheads="1"/>
          </p:cNvSpPr>
          <p:nvPr/>
        </p:nvSpPr>
        <p:spPr bwMode="auto">
          <a:xfrm>
            <a:off x="7407742" y="1400679"/>
            <a:ext cx="755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+mn-lt"/>
                <a:cs typeface="Arial" charset="0"/>
              </a:rPr>
              <a:t>C (IR64)</a:t>
            </a:r>
            <a:endParaRPr lang="ja-JP" altLang="en-US" sz="1400">
              <a:latin typeface="+mn-lt"/>
              <a:cs typeface="Arial" charset="0"/>
            </a:endParaRPr>
          </a:p>
        </p:txBody>
      </p:sp>
      <p:sp>
        <p:nvSpPr>
          <p:cNvPr id="213" name="二等辺三角形 212"/>
          <p:cNvSpPr/>
          <p:nvPr/>
        </p:nvSpPr>
        <p:spPr bwMode="auto">
          <a:xfrm flipV="1">
            <a:off x="7377261" y="1666959"/>
            <a:ext cx="74296" cy="14859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400">
              <a:cs typeface="Arial" pitchFamily="34" charset="0"/>
            </a:endParaRPr>
          </a:p>
        </p:txBody>
      </p:sp>
      <p:sp>
        <p:nvSpPr>
          <p:cNvPr id="214" name="AutoShape 3"/>
          <p:cNvSpPr>
            <a:spLocks noChangeAspect="1" noChangeArrowheads="1" noTextEdit="1"/>
          </p:cNvSpPr>
          <p:nvPr/>
        </p:nvSpPr>
        <p:spPr bwMode="auto">
          <a:xfrm>
            <a:off x="2558476" y="2827600"/>
            <a:ext cx="3028950" cy="26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cxnSp>
        <p:nvCxnSpPr>
          <p:cNvPr id="215" name="直線コネクタ 214"/>
          <p:cNvCxnSpPr/>
          <p:nvPr/>
        </p:nvCxnSpPr>
        <p:spPr bwMode="auto">
          <a:xfrm>
            <a:off x="3617656" y="5637094"/>
            <a:ext cx="8515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/>
          <p:cNvCxnSpPr/>
          <p:nvPr/>
        </p:nvCxnSpPr>
        <p:spPr bwMode="auto">
          <a:xfrm>
            <a:off x="4577776" y="5637094"/>
            <a:ext cx="8515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Rectangle 521"/>
          <p:cNvSpPr>
            <a:spLocks noChangeArrowheads="1"/>
          </p:cNvSpPr>
          <p:nvPr/>
        </p:nvSpPr>
        <p:spPr bwMode="auto">
          <a:xfrm>
            <a:off x="4865430" y="5652334"/>
            <a:ext cx="2709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latin typeface="+mn-lt"/>
                <a:cs typeface="Arial" charset="0"/>
              </a:rPr>
              <a:t>KPg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18" name="Rectangle 521"/>
          <p:cNvSpPr>
            <a:spLocks noChangeArrowheads="1"/>
          </p:cNvSpPr>
          <p:nvPr/>
        </p:nvSpPr>
        <p:spPr bwMode="auto">
          <a:xfrm>
            <a:off x="3956746" y="5652334"/>
            <a:ext cx="1688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400">
                <a:latin typeface="+mn-lt"/>
                <a:cs typeface="Arial" charset="0"/>
              </a:rPr>
              <a:t>Vc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19" name="テキスト ボックス 3"/>
          <p:cNvSpPr txBox="1">
            <a:spLocks noChangeArrowheads="1"/>
          </p:cNvSpPr>
          <p:nvPr/>
        </p:nvSpPr>
        <p:spPr bwMode="auto">
          <a:xfrm rot="16200000">
            <a:off x="1331086" y="3817897"/>
            <a:ext cx="2286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latin typeface="+mn-lt"/>
                <a:cs typeface="Arial" charset="0"/>
              </a:rPr>
              <a:t>Ratio of deep rooting (%) </a:t>
            </a:r>
            <a:endParaRPr lang="ja-JP" altLang="en-US" sz="1400" dirty="0">
              <a:latin typeface="+mn-lt"/>
              <a:cs typeface="Arial" charset="0"/>
            </a:endParaRPr>
          </a:p>
        </p:txBody>
      </p:sp>
      <p:sp>
        <p:nvSpPr>
          <p:cNvPr id="220" name="Rectangle 521"/>
          <p:cNvSpPr>
            <a:spLocks noChangeArrowheads="1"/>
          </p:cNvSpPr>
          <p:nvPr/>
        </p:nvSpPr>
        <p:spPr bwMode="auto">
          <a:xfrm>
            <a:off x="2987101" y="4339768"/>
            <a:ext cx="2438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1400" dirty="0">
                <a:latin typeface="+mn-lt"/>
                <a:cs typeface="Arial" charset="0"/>
              </a:rPr>
              <a:t>c</a:t>
            </a:r>
            <a:endParaRPr lang="ja-JP" altLang="ja-JP" sz="1400" dirty="0">
              <a:latin typeface="+mn-lt"/>
              <a:cs typeface="Arial" charset="0"/>
            </a:endParaRPr>
          </a:p>
        </p:txBody>
      </p:sp>
      <p:sp>
        <p:nvSpPr>
          <p:cNvPr id="221" name="Rectangle 521"/>
          <p:cNvSpPr>
            <a:spLocks noChangeArrowheads="1"/>
          </p:cNvSpPr>
          <p:nvPr/>
        </p:nvSpPr>
        <p:spPr bwMode="auto">
          <a:xfrm>
            <a:off x="3310951" y="2828782"/>
            <a:ext cx="2343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1400">
                <a:latin typeface="+mn-lt"/>
                <a:cs typeface="Arial" charset="0"/>
              </a:rPr>
              <a:t>a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22" name="Rectangle 521"/>
          <p:cNvSpPr>
            <a:spLocks noChangeArrowheads="1"/>
          </p:cNvSpPr>
          <p:nvPr/>
        </p:nvSpPr>
        <p:spPr bwMode="auto">
          <a:xfrm>
            <a:off x="4553011" y="2924756"/>
            <a:ext cx="2438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1400">
                <a:latin typeface="+mn-lt"/>
                <a:cs typeface="Arial" charset="0"/>
              </a:rPr>
              <a:t>a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23" name="Rectangle 521"/>
          <p:cNvSpPr>
            <a:spLocks noChangeArrowheads="1"/>
          </p:cNvSpPr>
          <p:nvPr/>
        </p:nvSpPr>
        <p:spPr bwMode="auto">
          <a:xfrm>
            <a:off x="4874956" y="2896180"/>
            <a:ext cx="2438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1400">
                <a:latin typeface="+mn-lt"/>
                <a:cs typeface="Arial" charset="0"/>
              </a:rPr>
              <a:t>a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24" name="Rectangle 521"/>
          <p:cNvSpPr>
            <a:spLocks noChangeArrowheads="1"/>
          </p:cNvSpPr>
          <p:nvPr/>
        </p:nvSpPr>
        <p:spPr bwMode="auto">
          <a:xfrm>
            <a:off x="5189281" y="3403664"/>
            <a:ext cx="2419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1400" dirty="0">
                <a:latin typeface="+mn-lt"/>
                <a:cs typeface="Arial" charset="0"/>
              </a:rPr>
              <a:t>b</a:t>
            </a:r>
            <a:endParaRPr lang="ja-JP" altLang="ja-JP" sz="1400" dirty="0">
              <a:latin typeface="+mn-lt"/>
              <a:cs typeface="Arial" charset="0"/>
            </a:endParaRPr>
          </a:p>
        </p:txBody>
      </p:sp>
      <p:sp>
        <p:nvSpPr>
          <p:cNvPr id="225" name="Rectangle 521"/>
          <p:cNvSpPr>
            <a:spLocks noChangeArrowheads="1"/>
          </p:cNvSpPr>
          <p:nvPr/>
        </p:nvSpPr>
        <p:spPr bwMode="auto">
          <a:xfrm>
            <a:off x="3617656" y="4596944"/>
            <a:ext cx="2438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1400">
                <a:latin typeface="+mn-lt"/>
                <a:cs typeface="Arial" charset="0"/>
              </a:rPr>
              <a:t>d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26" name="Rectangle 521"/>
          <p:cNvSpPr>
            <a:spLocks noChangeArrowheads="1"/>
          </p:cNvSpPr>
          <p:nvPr/>
        </p:nvSpPr>
        <p:spPr bwMode="auto">
          <a:xfrm>
            <a:off x="3926266" y="4633138"/>
            <a:ext cx="2438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1400">
                <a:latin typeface="+mn-lt"/>
                <a:cs typeface="Arial" charset="0"/>
              </a:rPr>
              <a:t>d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27" name="Rectangle 521"/>
          <p:cNvSpPr>
            <a:spLocks noChangeArrowheads="1"/>
          </p:cNvSpPr>
          <p:nvPr/>
        </p:nvSpPr>
        <p:spPr bwMode="auto">
          <a:xfrm>
            <a:off x="4242496" y="4486454"/>
            <a:ext cx="2419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1400">
                <a:latin typeface="+mn-lt"/>
                <a:cs typeface="Arial" charset="0"/>
              </a:rPr>
              <a:t>cd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28" name="Freeform 7"/>
          <p:cNvSpPr>
            <a:spLocks noEditPoints="1"/>
          </p:cNvSpPr>
          <p:nvPr/>
        </p:nvSpPr>
        <p:spPr bwMode="auto">
          <a:xfrm>
            <a:off x="3030916" y="3252416"/>
            <a:ext cx="2350770" cy="1874520"/>
          </a:xfrm>
          <a:custGeom>
            <a:avLst/>
            <a:gdLst>
              <a:gd name="T0" fmla="*/ 0 w 1443"/>
              <a:gd name="T1" fmla="*/ 2147483647 h 1152"/>
              <a:gd name="T2" fmla="*/ 2147483647 w 1443"/>
              <a:gd name="T3" fmla="*/ 2147483647 h 1152"/>
              <a:gd name="T4" fmla="*/ 2147483647 w 1443"/>
              <a:gd name="T5" fmla="*/ 2147483647 h 1152"/>
              <a:gd name="T6" fmla="*/ 0 w 1443"/>
              <a:gd name="T7" fmla="*/ 2147483647 h 1152"/>
              <a:gd name="T8" fmla="*/ 0 w 1443"/>
              <a:gd name="T9" fmla="*/ 2147483647 h 1152"/>
              <a:gd name="T10" fmla="*/ 2147483647 w 1443"/>
              <a:gd name="T11" fmla="*/ 0 h 1152"/>
              <a:gd name="T12" fmla="*/ 2147483647 w 1443"/>
              <a:gd name="T13" fmla="*/ 0 h 1152"/>
              <a:gd name="T14" fmla="*/ 2147483647 w 1443"/>
              <a:gd name="T15" fmla="*/ 2147483647 h 1152"/>
              <a:gd name="T16" fmla="*/ 2147483647 w 1443"/>
              <a:gd name="T17" fmla="*/ 2147483647 h 1152"/>
              <a:gd name="T18" fmla="*/ 2147483647 w 1443"/>
              <a:gd name="T19" fmla="*/ 0 h 1152"/>
              <a:gd name="T20" fmla="*/ 2147483647 w 1443"/>
              <a:gd name="T21" fmla="*/ 2147483647 h 1152"/>
              <a:gd name="T22" fmla="*/ 2147483647 w 1443"/>
              <a:gd name="T23" fmla="*/ 2147483647 h 1152"/>
              <a:gd name="T24" fmla="*/ 2147483647 w 1443"/>
              <a:gd name="T25" fmla="*/ 2147483647 h 1152"/>
              <a:gd name="T26" fmla="*/ 2147483647 w 1443"/>
              <a:gd name="T27" fmla="*/ 2147483647 h 1152"/>
              <a:gd name="T28" fmla="*/ 2147483647 w 1443"/>
              <a:gd name="T29" fmla="*/ 2147483647 h 1152"/>
              <a:gd name="T30" fmla="*/ 2147483647 w 1443"/>
              <a:gd name="T31" fmla="*/ 2147483647 h 1152"/>
              <a:gd name="T32" fmla="*/ 2147483647 w 1443"/>
              <a:gd name="T33" fmla="*/ 2147483647 h 1152"/>
              <a:gd name="T34" fmla="*/ 2147483647 w 1443"/>
              <a:gd name="T35" fmla="*/ 2147483647 h 1152"/>
              <a:gd name="T36" fmla="*/ 2147483647 w 1443"/>
              <a:gd name="T37" fmla="*/ 2147483647 h 1152"/>
              <a:gd name="T38" fmla="*/ 2147483647 w 1443"/>
              <a:gd name="T39" fmla="*/ 2147483647 h 1152"/>
              <a:gd name="T40" fmla="*/ 2147483647 w 1443"/>
              <a:gd name="T41" fmla="*/ 2147483647 h 1152"/>
              <a:gd name="T42" fmla="*/ 2147483647 w 1443"/>
              <a:gd name="T43" fmla="*/ 2147483647 h 1152"/>
              <a:gd name="T44" fmla="*/ 2147483647 w 1443"/>
              <a:gd name="T45" fmla="*/ 2147483647 h 1152"/>
              <a:gd name="T46" fmla="*/ 2147483647 w 1443"/>
              <a:gd name="T47" fmla="*/ 2147483647 h 1152"/>
              <a:gd name="T48" fmla="*/ 2147483647 w 1443"/>
              <a:gd name="T49" fmla="*/ 2147483647 h 1152"/>
              <a:gd name="T50" fmla="*/ 2147483647 w 1443"/>
              <a:gd name="T51" fmla="*/ 2147483647 h 1152"/>
              <a:gd name="T52" fmla="*/ 2147483647 w 1443"/>
              <a:gd name="T53" fmla="*/ 2147483647 h 1152"/>
              <a:gd name="T54" fmla="*/ 2147483647 w 1443"/>
              <a:gd name="T55" fmla="*/ 2147483647 h 1152"/>
              <a:gd name="T56" fmla="*/ 2147483647 w 1443"/>
              <a:gd name="T57" fmla="*/ 2147483647 h 1152"/>
              <a:gd name="T58" fmla="*/ 2147483647 w 1443"/>
              <a:gd name="T59" fmla="*/ 2147483647 h 1152"/>
              <a:gd name="T60" fmla="*/ 2147483647 w 1443"/>
              <a:gd name="T61" fmla="*/ 2147483647 h 1152"/>
              <a:gd name="T62" fmla="*/ 2147483647 w 1443"/>
              <a:gd name="T63" fmla="*/ 2147483647 h 1152"/>
              <a:gd name="T64" fmla="*/ 2147483647 w 1443"/>
              <a:gd name="T65" fmla="*/ 2147483647 h 1152"/>
              <a:gd name="T66" fmla="*/ 2147483647 w 1443"/>
              <a:gd name="T67" fmla="*/ 2147483647 h 1152"/>
              <a:gd name="T68" fmla="*/ 2147483647 w 1443"/>
              <a:gd name="T69" fmla="*/ 2147483647 h 1152"/>
              <a:gd name="T70" fmla="*/ 2147483647 w 1443"/>
              <a:gd name="T71" fmla="*/ 2147483647 h 1152"/>
              <a:gd name="T72" fmla="*/ 2147483647 w 1443"/>
              <a:gd name="T73" fmla="*/ 2147483647 h 1152"/>
              <a:gd name="T74" fmla="*/ 2147483647 w 1443"/>
              <a:gd name="T75" fmla="*/ 2147483647 h 1152"/>
              <a:gd name="T76" fmla="*/ 2147483647 w 1443"/>
              <a:gd name="T77" fmla="*/ 2147483647 h 1152"/>
              <a:gd name="T78" fmla="*/ 2147483647 w 1443"/>
              <a:gd name="T79" fmla="*/ 2147483647 h 115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443" h="1152">
                <a:moveTo>
                  <a:pt x="0" y="887"/>
                </a:moveTo>
                <a:lnTo>
                  <a:pt x="96" y="887"/>
                </a:lnTo>
                <a:lnTo>
                  <a:pt x="96" y="1152"/>
                </a:lnTo>
                <a:lnTo>
                  <a:pt x="0" y="1152"/>
                </a:lnTo>
                <a:lnTo>
                  <a:pt x="0" y="887"/>
                </a:lnTo>
                <a:close/>
                <a:moveTo>
                  <a:pt x="193" y="0"/>
                </a:moveTo>
                <a:lnTo>
                  <a:pt x="289" y="0"/>
                </a:lnTo>
                <a:lnTo>
                  <a:pt x="289" y="1152"/>
                </a:lnTo>
                <a:lnTo>
                  <a:pt x="193" y="1152"/>
                </a:lnTo>
                <a:lnTo>
                  <a:pt x="193" y="0"/>
                </a:lnTo>
                <a:close/>
                <a:moveTo>
                  <a:pt x="385" y="1010"/>
                </a:moveTo>
                <a:lnTo>
                  <a:pt x="481" y="1010"/>
                </a:lnTo>
                <a:lnTo>
                  <a:pt x="481" y="1152"/>
                </a:lnTo>
                <a:lnTo>
                  <a:pt x="385" y="1152"/>
                </a:lnTo>
                <a:lnTo>
                  <a:pt x="385" y="1010"/>
                </a:lnTo>
                <a:close/>
                <a:moveTo>
                  <a:pt x="577" y="1039"/>
                </a:moveTo>
                <a:lnTo>
                  <a:pt x="673" y="1039"/>
                </a:lnTo>
                <a:lnTo>
                  <a:pt x="673" y="1152"/>
                </a:lnTo>
                <a:lnTo>
                  <a:pt x="577" y="1152"/>
                </a:lnTo>
                <a:lnTo>
                  <a:pt x="577" y="1039"/>
                </a:lnTo>
                <a:close/>
                <a:moveTo>
                  <a:pt x="770" y="987"/>
                </a:moveTo>
                <a:lnTo>
                  <a:pt x="866" y="987"/>
                </a:lnTo>
                <a:lnTo>
                  <a:pt x="866" y="1152"/>
                </a:lnTo>
                <a:lnTo>
                  <a:pt x="770" y="1152"/>
                </a:lnTo>
                <a:lnTo>
                  <a:pt x="770" y="987"/>
                </a:lnTo>
                <a:close/>
                <a:moveTo>
                  <a:pt x="962" y="57"/>
                </a:moveTo>
                <a:lnTo>
                  <a:pt x="1059" y="57"/>
                </a:lnTo>
                <a:lnTo>
                  <a:pt x="1059" y="1152"/>
                </a:lnTo>
                <a:lnTo>
                  <a:pt x="962" y="1152"/>
                </a:lnTo>
                <a:lnTo>
                  <a:pt x="962" y="57"/>
                </a:lnTo>
                <a:close/>
                <a:moveTo>
                  <a:pt x="1155" y="69"/>
                </a:moveTo>
                <a:lnTo>
                  <a:pt x="1251" y="69"/>
                </a:lnTo>
                <a:lnTo>
                  <a:pt x="1251" y="1152"/>
                </a:lnTo>
                <a:lnTo>
                  <a:pt x="1155" y="1152"/>
                </a:lnTo>
                <a:lnTo>
                  <a:pt x="1155" y="69"/>
                </a:lnTo>
                <a:close/>
                <a:moveTo>
                  <a:pt x="1348" y="384"/>
                </a:moveTo>
                <a:lnTo>
                  <a:pt x="1443" y="384"/>
                </a:lnTo>
                <a:lnTo>
                  <a:pt x="1443" y="1152"/>
                </a:lnTo>
                <a:lnTo>
                  <a:pt x="1348" y="1152"/>
                </a:lnTo>
                <a:lnTo>
                  <a:pt x="1348" y="3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29" name="Freeform 8"/>
          <p:cNvSpPr>
            <a:spLocks noEditPoints="1"/>
          </p:cNvSpPr>
          <p:nvPr/>
        </p:nvSpPr>
        <p:spPr bwMode="auto">
          <a:xfrm>
            <a:off x="3082351" y="4540196"/>
            <a:ext cx="51436" cy="314324"/>
          </a:xfrm>
          <a:custGeom>
            <a:avLst/>
            <a:gdLst>
              <a:gd name="T0" fmla="*/ 2147483647 w 32"/>
              <a:gd name="T1" fmla="*/ 2147483647 h 194"/>
              <a:gd name="T2" fmla="*/ 2147483647 w 32"/>
              <a:gd name="T3" fmla="*/ 2147483647 h 194"/>
              <a:gd name="T4" fmla="*/ 2147483647 w 32"/>
              <a:gd name="T5" fmla="*/ 2147483647 h 194"/>
              <a:gd name="T6" fmla="*/ 2147483647 w 32"/>
              <a:gd name="T7" fmla="*/ 2147483647 h 194"/>
              <a:gd name="T8" fmla="*/ 2147483647 w 32"/>
              <a:gd name="T9" fmla="*/ 2147483647 h 194"/>
              <a:gd name="T10" fmla="*/ 2147483647 w 32"/>
              <a:gd name="T11" fmla="*/ 2147483647 h 194"/>
              <a:gd name="T12" fmla="*/ 2147483647 w 32"/>
              <a:gd name="T13" fmla="*/ 2147483647 h 194"/>
              <a:gd name="T14" fmla="*/ 0 w 32"/>
              <a:gd name="T15" fmla="*/ 2147483647 h 194"/>
              <a:gd name="T16" fmla="*/ 2147483647 w 32"/>
              <a:gd name="T17" fmla="*/ 2147483647 h 194"/>
              <a:gd name="T18" fmla="*/ 2147483647 w 32"/>
              <a:gd name="T19" fmla="*/ 2147483647 h 194"/>
              <a:gd name="T20" fmla="*/ 0 w 32"/>
              <a:gd name="T21" fmla="*/ 2147483647 h 194"/>
              <a:gd name="T22" fmla="*/ 0 w 32"/>
              <a:gd name="T23" fmla="*/ 2147483647 h 194"/>
              <a:gd name="T24" fmla="*/ 0 w 32"/>
              <a:gd name="T25" fmla="*/ 0 h 194"/>
              <a:gd name="T26" fmla="*/ 2147483647 w 32"/>
              <a:gd name="T27" fmla="*/ 0 h 194"/>
              <a:gd name="T28" fmla="*/ 2147483647 w 32"/>
              <a:gd name="T29" fmla="*/ 2147483647 h 194"/>
              <a:gd name="T30" fmla="*/ 0 w 32"/>
              <a:gd name="T31" fmla="*/ 2147483647 h 194"/>
              <a:gd name="T32" fmla="*/ 0 w 32"/>
              <a:gd name="T33" fmla="*/ 0 h 19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194">
                <a:moveTo>
                  <a:pt x="14" y="191"/>
                </a:moveTo>
                <a:lnTo>
                  <a:pt x="14" y="97"/>
                </a:lnTo>
                <a:lnTo>
                  <a:pt x="14" y="3"/>
                </a:lnTo>
                <a:lnTo>
                  <a:pt x="19" y="3"/>
                </a:lnTo>
                <a:lnTo>
                  <a:pt x="19" y="97"/>
                </a:lnTo>
                <a:lnTo>
                  <a:pt x="19" y="191"/>
                </a:lnTo>
                <a:lnTo>
                  <a:pt x="14" y="191"/>
                </a:lnTo>
                <a:close/>
                <a:moveTo>
                  <a:pt x="0" y="188"/>
                </a:moveTo>
                <a:lnTo>
                  <a:pt x="32" y="188"/>
                </a:lnTo>
                <a:lnTo>
                  <a:pt x="32" y="194"/>
                </a:lnTo>
                <a:lnTo>
                  <a:pt x="0" y="194"/>
                </a:lnTo>
                <a:lnTo>
                  <a:pt x="0" y="188"/>
                </a:lnTo>
                <a:close/>
                <a:moveTo>
                  <a:pt x="0" y="0"/>
                </a:moveTo>
                <a:lnTo>
                  <a:pt x="32" y="0"/>
                </a:lnTo>
                <a:lnTo>
                  <a:pt x="32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0" name="Freeform 9"/>
          <p:cNvSpPr>
            <a:spLocks noEditPoints="1"/>
          </p:cNvSpPr>
          <p:nvPr/>
        </p:nvSpPr>
        <p:spPr bwMode="auto">
          <a:xfrm>
            <a:off x="3396676" y="3056200"/>
            <a:ext cx="53340" cy="392430"/>
          </a:xfrm>
          <a:custGeom>
            <a:avLst/>
            <a:gdLst>
              <a:gd name="T0" fmla="*/ 2147483647 w 32"/>
              <a:gd name="T1" fmla="*/ 2147483647 h 241"/>
              <a:gd name="T2" fmla="*/ 2147483647 w 32"/>
              <a:gd name="T3" fmla="*/ 2147483647 h 241"/>
              <a:gd name="T4" fmla="*/ 2147483647 w 32"/>
              <a:gd name="T5" fmla="*/ 2147483647 h 241"/>
              <a:gd name="T6" fmla="*/ 2147483647 w 32"/>
              <a:gd name="T7" fmla="*/ 2147483647 h 241"/>
              <a:gd name="T8" fmla="*/ 2147483647 w 32"/>
              <a:gd name="T9" fmla="*/ 2147483647 h 241"/>
              <a:gd name="T10" fmla="*/ 2147483647 w 32"/>
              <a:gd name="T11" fmla="*/ 2147483647 h 241"/>
              <a:gd name="T12" fmla="*/ 2147483647 w 32"/>
              <a:gd name="T13" fmla="*/ 2147483647 h 241"/>
              <a:gd name="T14" fmla="*/ 0 w 32"/>
              <a:gd name="T15" fmla="*/ 2147483647 h 241"/>
              <a:gd name="T16" fmla="*/ 2147483647 w 32"/>
              <a:gd name="T17" fmla="*/ 2147483647 h 241"/>
              <a:gd name="T18" fmla="*/ 2147483647 w 32"/>
              <a:gd name="T19" fmla="*/ 2147483647 h 241"/>
              <a:gd name="T20" fmla="*/ 0 w 32"/>
              <a:gd name="T21" fmla="*/ 2147483647 h 241"/>
              <a:gd name="T22" fmla="*/ 0 w 32"/>
              <a:gd name="T23" fmla="*/ 2147483647 h 241"/>
              <a:gd name="T24" fmla="*/ 0 w 32"/>
              <a:gd name="T25" fmla="*/ 0 h 241"/>
              <a:gd name="T26" fmla="*/ 2147483647 w 32"/>
              <a:gd name="T27" fmla="*/ 0 h 241"/>
              <a:gd name="T28" fmla="*/ 2147483647 w 32"/>
              <a:gd name="T29" fmla="*/ 2147483647 h 241"/>
              <a:gd name="T30" fmla="*/ 0 w 32"/>
              <a:gd name="T31" fmla="*/ 2147483647 h 241"/>
              <a:gd name="T32" fmla="*/ 0 w 32"/>
              <a:gd name="T33" fmla="*/ 0 h 2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241">
                <a:moveTo>
                  <a:pt x="13" y="238"/>
                </a:moveTo>
                <a:lnTo>
                  <a:pt x="13" y="120"/>
                </a:lnTo>
                <a:lnTo>
                  <a:pt x="13" y="2"/>
                </a:lnTo>
                <a:lnTo>
                  <a:pt x="18" y="2"/>
                </a:lnTo>
                <a:lnTo>
                  <a:pt x="18" y="120"/>
                </a:lnTo>
                <a:lnTo>
                  <a:pt x="18" y="238"/>
                </a:lnTo>
                <a:lnTo>
                  <a:pt x="13" y="238"/>
                </a:lnTo>
                <a:close/>
                <a:moveTo>
                  <a:pt x="0" y="236"/>
                </a:moveTo>
                <a:lnTo>
                  <a:pt x="32" y="236"/>
                </a:lnTo>
                <a:lnTo>
                  <a:pt x="32" y="241"/>
                </a:lnTo>
                <a:lnTo>
                  <a:pt x="0" y="241"/>
                </a:lnTo>
                <a:lnTo>
                  <a:pt x="0" y="236"/>
                </a:lnTo>
                <a:close/>
                <a:moveTo>
                  <a:pt x="0" y="0"/>
                </a:moveTo>
                <a:lnTo>
                  <a:pt x="32" y="0"/>
                </a:lnTo>
                <a:lnTo>
                  <a:pt x="32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1" name="Freeform 10"/>
          <p:cNvSpPr>
            <a:spLocks noEditPoints="1"/>
          </p:cNvSpPr>
          <p:nvPr/>
        </p:nvSpPr>
        <p:spPr bwMode="auto">
          <a:xfrm>
            <a:off x="3711001" y="4801180"/>
            <a:ext cx="51436" cy="194310"/>
          </a:xfrm>
          <a:custGeom>
            <a:avLst/>
            <a:gdLst>
              <a:gd name="T0" fmla="*/ 2147483647 w 32"/>
              <a:gd name="T1" fmla="*/ 2147483647 h 119"/>
              <a:gd name="T2" fmla="*/ 2147483647 w 32"/>
              <a:gd name="T3" fmla="*/ 2147483647 h 119"/>
              <a:gd name="T4" fmla="*/ 2147483647 w 32"/>
              <a:gd name="T5" fmla="*/ 2147483647 h 119"/>
              <a:gd name="T6" fmla="*/ 2147483647 w 32"/>
              <a:gd name="T7" fmla="*/ 2147483647 h 119"/>
              <a:gd name="T8" fmla="*/ 2147483647 w 32"/>
              <a:gd name="T9" fmla="*/ 2147483647 h 119"/>
              <a:gd name="T10" fmla="*/ 2147483647 w 32"/>
              <a:gd name="T11" fmla="*/ 2147483647 h 119"/>
              <a:gd name="T12" fmla="*/ 2147483647 w 32"/>
              <a:gd name="T13" fmla="*/ 2147483647 h 119"/>
              <a:gd name="T14" fmla="*/ 0 w 32"/>
              <a:gd name="T15" fmla="*/ 2147483647 h 119"/>
              <a:gd name="T16" fmla="*/ 2147483647 w 32"/>
              <a:gd name="T17" fmla="*/ 2147483647 h 119"/>
              <a:gd name="T18" fmla="*/ 2147483647 w 32"/>
              <a:gd name="T19" fmla="*/ 2147483647 h 119"/>
              <a:gd name="T20" fmla="*/ 0 w 32"/>
              <a:gd name="T21" fmla="*/ 2147483647 h 119"/>
              <a:gd name="T22" fmla="*/ 0 w 32"/>
              <a:gd name="T23" fmla="*/ 2147483647 h 119"/>
              <a:gd name="T24" fmla="*/ 0 w 32"/>
              <a:gd name="T25" fmla="*/ 0 h 119"/>
              <a:gd name="T26" fmla="*/ 2147483647 w 32"/>
              <a:gd name="T27" fmla="*/ 0 h 119"/>
              <a:gd name="T28" fmla="*/ 2147483647 w 32"/>
              <a:gd name="T29" fmla="*/ 2147483647 h 119"/>
              <a:gd name="T30" fmla="*/ 0 w 32"/>
              <a:gd name="T31" fmla="*/ 2147483647 h 119"/>
              <a:gd name="T32" fmla="*/ 0 w 32"/>
              <a:gd name="T33" fmla="*/ 0 h 1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119">
                <a:moveTo>
                  <a:pt x="13" y="116"/>
                </a:moveTo>
                <a:lnTo>
                  <a:pt x="13" y="59"/>
                </a:lnTo>
                <a:lnTo>
                  <a:pt x="13" y="2"/>
                </a:lnTo>
                <a:lnTo>
                  <a:pt x="19" y="2"/>
                </a:lnTo>
                <a:lnTo>
                  <a:pt x="19" y="59"/>
                </a:lnTo>
                <a:lnTo>
                  <a:pt x="19" y="116"/>
                </a:lnTo>
                <a:lnTo>
                  <a:pt x="13" y="116"/>
                </a:lnTo>
                <a:close/>
                <a:moveTo>
                  <a:pt x="0" y="114"/>
                </a:moveTo>
                <a:lnTo>
                  <a:pt x="32" y="114"/>
                </a:lnTo>
                <a:lnTo>
                  <a:pt x="32" y="119"/>
                </a:lnTo>
                <a:lnTo>
                  <a:pt x="0" y="119"/>
                </a:lnTo>
                <a:lnTo>
                  <a:pt x="0" y="114"/>
                </a:lnTo>
                <a:close/>
                <a:moveTo>
                  <a:pt x="0" y="0"/>
                </a:moveTo>
                <a:lnTo>
                  <a:pt x="32" y="0"/>
                </a:lnTo>
                <a:lnTo>
                  <a:pt x="32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2" name="Freeform 11"/>
          <p:cNvSpPr>
            <a:spLocks noEditPoints="1"/>
          </p:cNvSpPr>
          <p:nvPr/>
        </p:nvSpPr>
        <p:spPr bwMode="auto">
          <a:xfrm>
            <a:off x="4023421" y="4844996"/>
            <a:ext cx="53340" cy="196214"/>
          </a:xfrm>
          <a:custGeom>
            <a:avLst/>
            <a:gdLst>
              <a:gd name="T0" fmla="*/ 2147483647 w 32"/>
              <a:gd name="T1" fmla="*/ 2147483647 h 121"/>
              <a:gd name="T2" fmla="*/ 2147483647 w 32"/>
              <a:gd name="T3" fmla="*/ 2147483647 h 121"/>
              <a:gd name="T4" fmla="*/ 2147483647 w 32"/>
              <a:gd name="T5" fmla="*/ 2147483647 h 121"/>
              <a:gd name="T6" fmla="*/ 2147483647 w 32"/>
              <a:gd name="T7" fmla="*/ 2147483647 h 121"/>
              <a:gd name="T8" fmla="*/ 2147483647 w 32"/>
              <a:gd name="T9" fmla="*/ 2147483647 h 121"/>
              <a:gd name="T10" fmla="*/ 2147483647 w 32"/>
              <a:gd name="T11" fmla="*/ 2147483647 h 121"/>
              <a:gd name="T12" fmla="*/ 2147483647 w 32"/>
              <a:gd name="T13" fmla="*/ 2147483647 h 121"/>
              <a:gd name="T14" fmla="*/ 0 w 32"/>
              <a:gd name="T15" fmla="*/ 2147483647 h 121"/>
              <a:gd name="T16" fmla="*/ 2147483647 w 32"/>
              <a:gd name="T17" fmla="*/ 2147483647 h 121"/>
              <a:gd name="T18" fmla="*/ 2147483647 w 32"/>
              <a:gd name="T19" fmla="*/ 2147483647 h 121"/>
              <a:gd name="T20" fmla="*/ 0 w 32"/>
              <a:gd name="T21" fmla="*/ 2147483647 h 121"/>
              <a:gd name="T22" fmla="*/ 0 w 32"/>
              <a:gd name="T23" fmla="*/ 2147483647 h 121"/>
              <a:gd name="T24" fmla="*/ 0 w 32"/>
              <a:gd name="T25" fmla="*/ 0 h 121"/>
              <a:gd name="T26" fmla="*/ 2147483647 w 32"/>
              <a:gd name="T27" fmla="*/ 0 h 121"/>
              <a:gd name="T28" fmla="*/ 2147483647 w 32"/>
              <a:gd name="T29" fmla="*/ 2147483647 h 121"/>
              <a:gd name="T30" fmla="*/ 0 w 32"/>
              <a:gd name="T31" fmla="*/ 2147483647 h 121"/>
              <a:gd name="T32" fmla="*/ 0 w 32"/>
              <a:gd name="T33" fmla="*/ 0 h 1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121">
                <a:moveTo>
                  <a:pt x="14" y="118"/>
                </a:moveTo>
                <a:lnTo>
                  <a:pt x="14" y="61"/>
                </a:lnTo>
                <a:lnTo>
                  <a:pt x="14" y="3"/>
                </a:lnTo>
                <a:lnTo>
                  <a:pt x="19" y="3"/>
                </a:lnTo>
                <a:lnTo>
                  <a:pt x="19" y="61"/>
                </a:lnTo>
                <a:lnTo>
                  <a:pt x="19" y="118"/>
                </a:lnTo>
                <a:lnTo>
                  <a:pt x="14" y="118"/>
                </a:lnTo>
                <a:close/>
                <a:moveTo>
                  <a:pt x="0" y="115"/>
                </a:moveTo>
                <a:lnTo>
                  <a:pt x="32" y="115"/>
                </a:lnTo>
                <a:lnTo>
                  <a:pt x="32" y="121"/>
                </a:lnTo>
                <a:lnTo>
                  <a:pt x="0" y="121"/>
                </a:lnTo>
                <a:lnTo>
                  <a:pt x="0" y="115"/>
                </a:lnTo>
                <a:close/>
                <a:moveTo>
                  <a:pt x="0" y="0"/>
                </a:moveTo>
                <a:lnTo>
                  <a:pt x="32" y="0"/>
                </a:lnTo>
                <a:lnTo>
                  <a:pt x="32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3" name="Freeform 12"/>
          <p:cNvSpPr>
            <a:spLocks noEditPoints="1"/>
          </p:cNvSpPr>
          <p:nvPr/>
        </p:nvSpPr>
        <p:spPr bwMode="auto">
          <a:xfrm>
            <a:off x="4337746" y="4709740"/>
            <a:ext cx="51434" cy="299086"/>
          </a:xfrm>
          <a:custGeom>
            <a:avLst/>
            <a:gdLst>
              <a:gd name="T0" fmla="*/ 2147483647 w 32"/>
              <a:gd name="T1" fmla="*/ 2147483647 h 184"/>
              <a:gd name="T2" fmla="*/ 2147483647 w 32"/>
              <a:gd name="T3" fmla="*/ 2147483647 h 184"/>
              <a:gd name="T4" fmla="*/ 2147483647 w 32"/>
              <a:gd name="T5" fmla="*/ 2147483647 h 184"/>
              <a:gd name="T6" fmla="*/ 2147483647 w 32"/>
              <a:gd name="T7" fmla="*/ 2147483647 h 184"/>
              <a:gd name="T8" fmla="*/ 2147483647 w 32"/>
              <a:gd name="T9" fmla="*/ 2147483647 h 184"/>
              <a:gd name="T10" fmla="*/ 2147483647 w 32"/>
              <a:gd name="T11" fmla="*/ 2147483647 h 184"/>
              <a:gd name="T12" fmla="*/ 2147483647 w 32"/>
              <a:gd name="T13" fmla="*/ 2147483647 h 184"/>
              <a:gd name="T14" fmla="*/ 0 w 32"/>
              <a:gd name="T15" fmla="*/ 2147483647 h 184"/>
              <a:gd name="T16" fmla="*/ 2147483647 w 32"/>
              <a:gd name="T17" fmla="*/ 2147483647 h 184"/>
              <a:gd name="T18" fmla="*/ 2147483647 w 32"/>
              <a:gd name="T19" fmla="*/ 2147483647 h 184"/>
              <a:gd name="T20" fmla="*/ 0 w 32"/>
              <a:gd name="T21" fmla="*/ 2147483647 h 184"/>
              <a:gd name="T22" fmla="*/ 0 w 32"/>
              <a:gd name="T23" fmla="*/ 2147483647 h 184"/>
              <a:gd name="T24" fmla="*/ 0 w 32"/>
              <a:gd name="T25" fmla="*/ 0 h 184"/>
              <a:gd name="T26" fmla="*/ 2147483647 w 32"/>
              <a:gd name="T27" fmla="*/ 0 h 184"/>
              <a:gd name="T28" fmla="*/ 2147483647 w 32"/>
              <a:gd name="T29" fmla="*/ 2147483647 h 184"/>
              <a:gd name="T30" fmla="*/ 0 w 32"/>
              <a:gd name="T31" fmla="*/ 2147483647 h 184"/>
              <a:gd name="T32" fmla="*/ 0 w 32"/>
              <a:gd name="T33" fmla="*/ 0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184">
                <a:moveTo>
                  <a:pt x="13" y="181"/>
                </a:moveTo>
                <a:lnTo>
                  <a:pt x="13" y="92"/>
                </a:lnTo>
                <a:lnTo>
                  <a:pt x="13" y="2"/>
                </a:lnTo>
                <a:lnTo>
                  <a:pt x="18" y="2"/>
                </a:lnTo>
                <a:lnTo>
                  <a:pt x="18" y="92"/>
                </a:lnTo>
                <a:lnTo>
                  <a:pt x="18" y="181"/>
                </a:lnTo>
                <a:lnTo>
                  <a:pt x="13" y="181"/>
                </a:lnTo>
                <a:close/>
                <a:moveTo>
                  <a:pt x="0" y="178"/>
                </a:moveTo>
                <a:lnTo>
                  <a:pt x="32" y="178"/>
                </a:lnTo>
                <a:lnTo>
                  <a:pt x="32" y="184"/>
                </a:lnTo>
                <a:lnTo>
                  <a:pt x="0" y="184"/>
                </a:lnTo>
                <a:lnTo>
                  <a:pt x="0" y="178"/>
                </a:lnTo>
                <a:close/>
                <a:moveTo>
                  <a:pt x="0" y="0"/>
                </a:moveTo>
                <a:lnTo>
                  <a:pt x="32" y="0"/>
                </a:lnTo>
                <a:lnTo>
                  <a:pt x="32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4" name="Freeform 13"/>
          <p:cNvSpPr>
            <a:spLocks noEditPoints="1"/>
          </p:cNvSpPr>
          <p:nvPr/>
        </p:nvSpPr>
        <p:spPr bwMode="auto">
          <a:xfrm>
            <a:off x="4650167" y="3130496"/>
            <a:ext cx="53340" cy="428624"/>
          </a:xfrm>
          <a:custGeom>
            <a:avLst/>
            <a:gdLst>
              <a:gd name="T0" fmla="*/ 2147483647 w 33"/>
              <a:gd name="T1" fmla="*/ 2147483647 h 263"/>
              <a:gd name="T2" fmla="*/ 2147483647 w 33"/>
              <a:gd name="T3" fmla="*/ 2147483647 h 263"/>
              <a:gd name="T4" fmla="*/ 2147483647 w 33"/>
              <a:gd name="T5" fmla="*/ 2147483647 h 263"/>
              <a:gd name="T6" fmla="*/ 2147483647 w 33"/>
              <a:gd name="T7" fmla="*/ 2147483647 h 263"/>
              <a:gd name="T8" fmla="*/ 2147483647 w 33"/>
              <a:gd name="T9" fmla="*/ 2147483647 h 263"/>
              <a:gd name="T10" fmla="*/ 2147483647 w 33"/>
              <a:gd name="T11" fmla="*/ 2147483647 h 263"/>
              <a:gd name="T12" fmla="*/ 2147483647 w 33"/>
              <a:gd name="T13" fmla="*/ 2147483647 h 263"/>
              <a:gd name="T14" fmla="*/ 0 w 33"/>
              <a:gd name="T15" fmla="*/ 2147483647 h 263"/>
              <a:gd name="T16" fmla="*/ 2147483647 w 33"/>
              <a:gd name="T17" fmla="*/ 2147483647 h 263"/>
              <a:gd name="T18" fmla="*/ 2147483647 w 33"/>
              <a:gd name="T19" fmla="*/ 2147483647 h 263"/>
              <a:gd name="T20" fmla="*/ 0 w 33"/>
              <a:gd name="T21" fmla="*/ 2147483647 h 263"/>
              <a:gd name="T22" fmla="*/ 0 w 33"/>
              <a:gd name="T23" fmla="*/ 2147483647 h 263"/>
              <a:gd name="T24" fmla="*/ 0 w 33"/>
              <a:gd name="T25" fmla="*/ 0 h 263"/>
              <a:gd name="T26" fmla="*/ 2147483647 w 33"/>
              <a:gd name="T27" fmla="*/ 0 h 263"/>
              <a:gd name="T28" fmla="*/ 2147483647 w 33"/>
              <a:gd name="T29" fmla="*/ 2147483647 h 263"/>
              <a:gd name="T30" fmla="*/ 0 w 33"/>
              <a:gd name="T31" fmla="*/ 2147483647 h 263"/>
              <a:gd name="T32" fmla="*/ 0 w 33"/>
              <a:gd name="T33" fmla="*/ 0 h 2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3" h="263">
                <a:moveTo>
                  <a:pt x="14" y="261"/>
                </a:moveTo>
                <a:lnTo>
                  <a:pt x="14" y="132"/>
                </a:lnTo>
                <a:lnTo>
                  <a:pt x="14" y="2"/>
                </a:lnTo>
                <a:lnTo>
                  <a:pt x="19" y="2"/>
                </a:lnTo>
                <a:lnTo>
                  <a:pt x="19" y="132"/>
                </a:lnTo>
                <a:lnTo>
                  <a:pt x="19" y="261"/>
                </a:lnTo>
                <a:lnTo>
                  <a:pt x="14" y="261"/>
                </a:lnTo>
                <a:close/>
                <a:moveTo>
                  <a:pt x="0" y="258"/>
                </a:moveTo>
                <a:lnTo>
                  <a:pt x="33" y="258"/>
                </a:lnTo>
                <a:lnTo>
                  <a:pt x="33" y="263"/>
                </a:lnTo>
                <a:lnTo>
                  <a:pt x="0" y="263"/>
                </a:lnTo>
                <a:lnTo>
                  <a:pt x="0" y="258"/>
                </a:lnTo>
                <a:close/>
                <a:moveTo>
                  <a:pt x="0" y="0"/>
                </a:moveTo>
                <a:lnTo>
                  <a:pt x="33" y="0"/>
                </a:lnTo>
                <a:lnTo>
                  <a:pt x="33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5" name="Freeform 14"/>
          <p:cNvSpPr>
            <a:spLocks noEditPoints="1"/>
          </p:cNvSpPr>
          <p:nvPr/>
        </p:nvSpPr>
        <p:spPr bwMode="auto">
          <a:xfrm>
            <a:off x="4966396" y="3082870"/>
            <a:ext cx="53340" cy="561976"/>
          </a:xfrm>
          <a:custGeom>
            <a:avLst/>
            <a:gdLst>
              <a:gd name="T0" fmla="*/ 2147483647 w 33"/>
              <a:gd name="T1" fmla="*/ 2147483647 h 344"/>
              <a:gd name="T2" fmla="*/ 2147483647 w 33"/>
              <a:gd name="T3" fmla="*/ 2147483647 h 344"/>
              <a:gd name="T4" fmla="*/ 2147483647 w 33"/>
              <a:gd name="T5" fmla="*/ 2147483647 h 344"/>
              <a:gd name="T6" fmla="*/ 2147483647 w 33"/>
              <a:gd name="T7" fmla="*/ 2147483647 h 344"/>
              <a:gd name="T8" fmla="*/ 2147483647 w 33"/>
              <a:gd name="T9" fmla="*/ 2147483647 h 344"/>
              <a:gd name="T10" fmla="*/ 2147483647 w 33"/>
              <a:gd name="T11" fmla="*/ 2147483647 h 344"/>
              <a:gd name="T12" fmla="*/ 2147483647 w 33"/>
              <a:gd name="T13" fmla="*/ 2147483647 h 344"/>
              <a:gd name="T14" fmla="*/ 0 w 33"/>
              <a:gd name="T15" fmla="*/ 2147483647 h 344"/>
              <a:gd name="T16" fmla="*/ 2147483647 w 33"/>
              <a:gd name="T17" fmla="*/ 2147483647 h 344"/>
              <a:gd name="T18" fmla="*/ 2147483647 w 33"/>
              <a:gd name="T19" fmla="*/ 2147483647 h 344"/>
              <a:gd name="T20" fmla="*/ 0 w 33"/>
              <a:gd name="T21" fmla="*/ 2147483647 h 344"/>
              <a:gd name="T22" fmla="*/ 0 w 33"/>
              <a:gd name="T23" fmla="*/ 2147483647 h 344"/>
              <a:gd name="T24" fmla="*/ 0 w 33"/>
              <a:gd name="T25" fmla="*/ 0 h 344"/>
              <a:gd name="T26" fmla="*/ 2147483647 w 33"/>
              <a:gd name="T27" fmla="*/ 0 h 344"/>
              <a:gd name="T28" fmla="*/ 2147483647 w 33"/>
              <a:gd name="T29" fmla="*/ 2147483647 h 344"/>
              <a:gd name="T30" fmla="*/ 0 w 33"/>
              <a:gd name="T31" fmla="*/ 2147483647 h 344"/>
              <a:gd name="T32" fmla="*/ 0 w 33"/>
              <a:gd name="T33" fmla="*/ 0 h 3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3" h="344">
                <a:moveTo>
                  <a:pt x="14" y="341"/>
                </a:moveTo>
                <a:lnTo>
                  <a:pt x="14" y="172"/>
                </a:lnTo>
                <a:lnTo>
                  <a:pt x="14" y="2"/>
                </a:lnTo>
                <a:lnTo>
                  <a:pt x="19" y="2"/>
                </a:lnTo>
                <a:lnTo>
                  <a:pt x="19" y="172"/>
                </a:lnTo>
                <a:lnTo>
                  <a:pt x="19" y="341"/>
                </a:lnTo>
                <a:lnTo>
                  <a:pt x="14" y="341"/>
                </a:lnTo>
                <a:close/>
                <a:moveTo>
                  <a:pt x="0" y="339"/>
                </a:moveTo>
                <a:lnTo>
                  <a:pt x="33" y="339"/>
                </a:lnTo>
                <a:lnTo>
                  <a:pt x="33" y="344"/>
                </a:lnTo>
                <a:lnTo>
                  <a:pt x="0" y="344"/>
                </a:lnTo>
                <a:lnTo>
                  <a:pt x="0" y="339"/>
                </a:lnTo>
                <a:close/>
                <a:moveTo>
                  <a:pt x="0" y="0"/>
                </a:moveTo>
                <a:lnTo>
                  <a:pt x="33" y="0"/>
                </a:lnTo>
                <a:lnTo>
                  <a:pt x="33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6" name="Freeform 15"/>
          <p:cNvSpPr>
            <a:spLocks noEditPoints="1"/>
          </p:cNvSpPr>
          <p:nvPr/>
        </p:nvSpPr>
        <p:spPr bwMode="auto">
          <a:xfrm>
            <a:off x="5278816" y="3618176"/>
            <a:ext cx="49530" cy="514350"/>
          </a:xfrm>
          <a:custGeom>
            <a:avLst/>
            <a:gdLst>
              <a:gd name="T0" fmla="*/ 2147483647 w 31"/>
              <a:gd name="T1" fmla="*/ 2147483647 h 316"/>
              <a:gd name="T2" fmla="*/ 2147483647 w 31"/>
              <a:gd name="T3" fmla="*/ 2147483647 h 316"/>
              <a:gd name="T4" fmla="*/ 2147483647 w 31"/>
              <a:gd name="T5" fmla="*/ 2147483647 h 316"/>
              <a:gd name="T6" fmla="*/ 2147483647 w 31"/>
              <a:gd name="T7" fmla="*/ 2147483647 h 316"/>
              <a:gd name="T8" fmla="*/ 2147483647 w 31"/>
              <a:gd name="T9" fmla="*/ 2147483647 h 316"/>
              <a:gd name="T10" fmla="*/ 2147483647 w 31"/>
              <a:gd name="T11" fmla="*/ 2147483647 h 316"/>
              <a:gd name="T12" fmla="*/ 2147483647 w 31"/>
              <a:gd name="T13" fmla="*/ 2147483647 h 316"/>
              <a:gd name="T14" fmla="*/ 0 w 31"/>
              <a:gd name="T15" fmla="*/ 2147483647 h 316"/>
              <a:gd name="T16" fmla="*/ 2147483647 w 31"/>
              <a:gd name="T17" fmla="*/ 2147483647 h 316"/>
              <a:gd name="T18" fmla="*/ 2147483647 w 31"/>
              <a:gd name="T19" fmla="*/ 2147483647 h 316"/>
              <a:gd name="T20" fmla="*/ 0 w 31"/>
              <a:gd name="T21" fmla="*/ 2147483647 h 316"/>
              <a:gd name="T22" fmla="*/ 0 w 31"/>
              <a:gd name="T23" fmla="*/ 2147483647 h 316"/>
              <a:gd name="T24" fmla="*/ 0 w 31"/>
              <a:gd name="T25" fmla="*/ 0 h 316"/>
              <a:gd name="T26" fmla="*/ 2147483647 w 31"/>
              <a:gd name="T27" fmla="*/ 0 h 316"/>
              <a:gd name="T28" fmla="*/ 2147483647 w 31"/>
              <a:gd name="T29" fmla="*/ 2147483647 h 316"/>
              <a:gd name="T30" fmla="*/ 0 w 31"/>
              <a:gd name="T31" fmla="*/ 2147483647 h 316"/>
              <a:gd name="T32" fmla="*/ 0 w 31"/>
              <a:gd name="T33" fmla="*/ 0 h 3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1" h="316">
                <a:moveTo>
                  <a:pt x="12" y="313"/>
                </a:moveTo>
                <a:lnTo>
                  <a:pt x="12" y="159"/>
                </a:lnTo>
                <a:lnTo>
                  <a:pt x="12" y="3"/>
                </a:lnTo>
                <a:lnTo>
                  <a:pt x="18" y="3"/>
                </a:lnTo>
                <a:lnTo>
                  <a:pt x="18" y="159"/>
                </a:lnTo>
                <a:lnTo>
                  <a:pt x="18" y="313"/>
                </a:lnTo>
                <a:lnTo>
                  <a:pt x="12" y="313"/>
                </a:lnTo>
                <a:close/>
                <a:moveTo>
                  <a:pt x="0" y="311"/>
                </a:moveTo>
                <a:lnTo>
                  <a:pt x="31" y="311"/>
                </a:lnTo>
                <a:lnTo>
                  <a:pt x="31" y="316"/>
                </a:lnTo>
                <a:lnTo>
                  <a:pt x="0" y="316"/>
                </a:lnTo>
                <a:lnTo>
                  <a:pt x="0" y="311"/>
                </a:lnTo>
                <a:close/>
                <a:moveTo>
                  <a:pt x="0" y="0"/>
                </a:moveTo>
                <a:lnTo>
                  <a:pt x="31" y="0"/>
                </a:lnTo>
                <a:lnTo>
                  <a:pt x="31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7" name="Rectangle 16"/>
          <p:cNvSpPr>
            <a:spLocks noChangeArrowheads="1"/>
          </p:cNvSpPr>
          <p:nvPr/>
        </p:nvSpPr>
        <p:spPr bwMode="auto">
          <a:xfrm>
            <a:off x="2945192" y="2964760"/>
            <a:ext cx="13336" cy="2162176"/>
          </a:xfrm>
          <a:prstGeom prst="rect">
            <a:avLst/>
          </a:prstGeom>
          <a:solidFill>
            <a:srgbClr val="000000"/>
          </a:solidFill>
          <a:ln w="1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  <a:cs typeface="Arial" charset="0"/>
            </a:endParaRPr>
          </a:p>
        </p:txBody>
      </p:sp>
      <p:sp>
        <p:nvSpPr>
          <p:cNvPr id="238" name="Freeform 17"/>
          <p:cNvSpPr>
            <a:spLocks noEditPoints="1"/>
          </p:cNvSpPr>
          <p:nvPr/>
        </p:nvSpPr>
        <p:spPr bwMode="auto">
          <a:xfrm>
            <a:off x="2910902" y="2960950"/>
            <a:ext cx="41910" cy="2173606"/>
          </a:xfrm>
          <a:custGeom>
            <a:avLst/>
            <a:gdLst>
              <a:gd name="T0" fmla="*/ 0 w 26"/>
              <a:gd name="T1" fmla="*/ 2147483647 h 1335"/>
              <a:gd name="T2" fmla="*/ 2147483647 w 26"/>
              <a:gd name="T3" fmla="*/ 2147483647 h 1335"/>
              <a:gd name="T4" fmla="*/ 2147483647 w 26"/>
              <a:gd name="T5" fmla="*/ 2147483647 h 1335"/>
              <a:gd name="T6" fmla="*/ 0 w 26"/>
              <a:gd name="T7" fmla="*/ 2147483647 h 1335"/>
              <a:gd name="T8" fmla="*/ 0 w 26"/>
              <a:gd name="T9" fmla="*/ 2147483647 h 1335"/>
              <a:gd name="T10" fmla="*/ 0 w 26"/>
              <a:gd name="T11" fmla="*/ 2147483647 h 1335"/>
              <a:gd name="T12" fmla="*/ 2147483647 w 26"/>
              <a:gd name="T13" fmla="*/ 2147483647 h 1335"/>
              <a:gd name="T14" fmla="*/ 2147483647 w 26"/>
              <a:gd name="T15" fmla="*/ 2147483647 h 1335"/>
              <a:gd name="T16" fmla="*/ 0 w 26"/>
              <a:gd name="T17" fmla="*/ 2147483647 h 1335"/>
              <a:gd name="T18" fmla="*/ 0 w 26"/>
              <a:gd name="T19" fmla="*/ 2147483647 h 1335"/>
              <a:gd name="T20" fmla="*/ 0 w 26"/>
              <a:gd name="T21" fmla="*/ 2147483647 h 1335"/>
              <a:gd name="T22" fmla="*/ 2147483647 w 26"/>
              <a:gd name="T23" fmla="*/ 2147483647 h 1335"/>
              <a:gd name="T24" fmla="*/ 2147483647 w 26"/>
              <a:gd name="T25" fmla="*/ 2147483647 h 1335"/>
              <a:gd name="T26" fmla="*/ 0 w 26"/>
              <a:gd name="T27" fmla="*/ 2147483647 h 1335"/>
              <a:gd name="T28" fmla="*/ 0 w 26"/>
              <a:gd name="T29" fmla="*/ 2147483647 h 1335"/>
              <a:gd name="T30" fmla="*/ 0 w 26"/>
              <a:gd name="T31" fmla="*/ 2147483647 h 1335"/>
              <a:gd name="T32" fmla="*/ 2147483647 w 26"/>
              <a:gd name="T33" fmla="*/ 2147483647 h 1335"/>
              <a:gd name="T34" fmla="*/ 2147483647 w 26"/>
              <a:gd name="T35" fmla="*/ 2147483647 h 1335"/>
              <a:gd name="T36" fmla="*/ 0 w 26"/>
              <a:gd name="T37" fmla="*/ 2147483647 h 1335"/>
              <a:gd name="T38" fmla="*/ 0 w 26"/>
              <a:gd name="T39" fmla="*/ 2147483647 h 1335"/>
              <a:gd name="T40" fmla="*/ 0 w 26"/>
              <a:gd name="T41" fmla="*/ 2147483647 h 1335"/>
              <a:gd name="T42" fmla="*/ 2147483647 w 26"/>
              <a:gd name="T43" fmla="*/ 2147483647 h 1335"/>
              <a:gd name="T44" fmla="*/ 2147483647 w 26"/>
              <a:gd name="T45" fmla="*/ 2147483647 h 1335"/>
              <a:gd name="T46" fmla="*/ 0 w 26"/>
              <a:gd name="T47" fmla="*/ 2147483647 h 1335"/>
              <a:gd name="T48" fmla="*/ 0 w 26"/>
              <a:gd name="T49" fmla="*/ 2147483647 h 1335"/>
              <a:gd name="T50" fmla="*/ 0 w 26"/>
              <a:gd name="T51" fmla="*/ 2147483647 h 1335"/>
              <a:gd name="T52" fmla="*/ 2147483647 w 26"/>
              <a:gd name="T53" fmla="*/ 2147483647 h 1335"/>
              <a:gd name="T54" fmla="*/ 2147483647 w 26"/>
              <a:gd name="T55" fmla="*/ 2147483647 h 1335"/>
              <a:gd name="T56" fmla="*/ 0 w 26"/>
              <a:gd name="T57" fmla="*/ 2147483647 h 1335"/>
              <a:gd name="T58" fmla="*/ 0 w 26"/>
              <a:gd name="T59" fmla="*/ 2147483647 h 1335"/>
              <a:gd name="T60" fmla="*/ 0 w 26"/>
              <a:gd name="T61" fmla="*/ 2147483647 h 1335"/>
              <a:gd name="T62" fmla="*/ 2147483647 w 26"/>
              <a:gd name="T63" fmla="*/ 2147483647 h 1335"/>
              <a:gd name="T64" fmla="*/ 2147483647 w 26"/>
              <a:gd name="T65" fmla="*/ 2147483647 h 1335"/>
              <a:gd name="T66" fmla="*/ 0 w 26"/>
              <a:gd name="T67" fmla="*/ 2147483647 h 1335"/>
              <a:gd name="T68" fmla="*/ 0 w 26"/>
              <a:gd name="T69" fmla="*/ 2147483647 h 1335"/>
              <a:gd name="T70" fmla="*/ 0 w 26"/>
              <a:gd name="T71" fmla="*/ 0 h 1335"/>
              <a:gd name="T72" fmla="*/ 2147483647 w 26"/>
              <a:gd name="T73" fmla="*/ 0 h 1335"/>
              <a:gd name="T74" fmla="*/ 2147483647 w 26"/>
              <a:gd name="T75" fmla="*/ 2147483647 h 1335"/>
              <a:gd name="T76" fmla="*/ 0 w 26"/>
              <a:gd name="T77" fmla="*/ 2147483647 h 1335"/>
              <a:gd name="T78" fmla="*/ 0 w 26"/>
              <a:gd name="T79" fmla="*/ 0 h 133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6" h="1335">
                <a:moveTo>
                  <a:pt x="0" y="1328"/>
                </a:moveTo>
                <a:lnTo>
                  <a:pt x="26" y="1328"/>
                </a:lnTo>
                <a:lnTo>
                  <a:pt x="26" y="1335"/>
                </a:lnTo>
                <a:lnTo>
                  <a:pt x="0" y="1335"/>
                </a:lnTo>
                <a:lnTo>
                  <a:pt x="0" y="1328"/>
                </a:lnTo>
                <a:close/>
                <a:moveTo>
                  <a:pt x="0" y="1138"/>
                </a:moveTo>
                <a:lnTo>
                  <a:pt x="26" y="1138"/>
                </a:lnTo>
                <a:lnTo>
                  <a:pt x="26" y="1144"/>
                </a:lnTo>
                <a:lnTo>
                  <a:pt x="0" y="1144"/>
                </a:lnTo>
                <a:lnTo>
                  <a:pt x="0" y="1138"/>
                </a:lnTo>
                <a:close/>
                <a:moveTo>
                  <a:pt x="0" y="948"/>
                </a:moveTo>
                <a:lnTo>
                  <a:pt x="26" y="948"/>
                </a:lnTo>
                <a:lnTo>
                  <a:pt x="26" y="955"/>
                </a:lnTo>
                <a:lnTo>
                  <a:pt x="0" y="955"/>
                </a:lnTo>
                <a:lnTo>
                  <a:pt x="0" y="948"/>
                </a:lnTo>
                <a:close/>
                <a:moveTo>
                  <a:pt x="0" y="758"/>
                </a:moveTo>
                <a:lnTo>
                  <a:pt x="26" y="758"/>
                </a:lnTo>
                <a:lnTo>
                  <a:pt x="26" y="765"/>
                </a:lnTo>
                <a:lnTo>
                  <a:pt x="0" y="765"/>
                </a:lnTo>
                <a:lnTo>
                  <a:pt x="0" y="758"/>
                </a:lnTo>
                <a:close/>
                <a:moveTo>
                  <a:pt x="0" y="569"/>
                </a:moveTo>
                <a:lnTo>
                  <a:pt x="26" y="569"/>
                </a:lnTo>
                <a:lnTo>
                  <a:pt x="26" y="576"/>
                </a:lnTo>
                <a:lnTo>
                  <a:pt x="0" y="576"/>
                </a:lnTo>
                <a:lnTo>
                  <a:pt x="0" y="569"/>
                </a:lnTo>
                <a:close/>
                <a:moveTo>
                  <a:pt x="0" y="378"/>
                </a:moveTo>
                <a:lnTo>
                  <a:pt x="26" y="378"/>
                </a:lnTo>
                <a:lnTo>
                  <a:pt x="26" y="385"/>
                </a:lnTo>
                <a:lnTo>
                  <a:pt x="0" y="385"/>
                </a:lnTo>
                <a:lnTo>
                  <a:pt x="0" y="378"/>
                </a:lnTo>
                <a:close/>
                <a:moveTo>
                  <a:pt x="0" y="189"/>
                </a:moveTo>
                <a:lnTo>
                  <a:pt x="26" y="189"/>
                </a:lnTo>
                <a:lnTo>
                  <a:pt x="26" y="196"/>
                </a:lnTo>
                <a:lnTo>
                  <a:pt x="0" y="196"/>
                </a:lnTo>
                <a:lnTo>
                  <a:pt x="0" y="189"/>
                </a:lnTo>
                <a:close/>
                <a:moveTo>
                  <a:pt x="0" y="0"/>
                </a:moveTo>
                <a:lnTo>
                  <a:pt x="26" y="0"/>
                </a:lnTo>
                <a:lnTo>
                  <a:pt x="26" y="7"/>
                </a:lnTo>
                <a:lnTo>
                  <a:pt x="0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39" name="Rectangle 18"/>
          <p:cNvSpPr>
            <a:spLocks noChangeArrowheads="1"/>
          </p:cNvSpPr>
          <p:nvPr/>
        </p:nvSpPr>
        <p:spPr bwMode="auto">
          <a:xfrm>
            <a:off x="2952811" y="5123126"/>
            <a:ext cx="2508886" cy="11430"/>
          </a:xfrm>
          <a:prstGeom prst="rect">
            <a:avLst/>
          </a:prstGeom>
          <a:solidFill>
            <a:srgbClr val="000000"/>
          </a:solidFill>
          <a:ln w="1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  <a:cs typeface="Arial" charset="0"/>
            </a:endParaRPr>
          </a:p>
        </p:txBody>
      </p:sp>
      <p:sp>
        <p:nvSpPr>
          <p:cNvPr id="240" name="Freeform 19"/>
          <p:cNvSpPr>
            <a:spLocks noEditPoints="1"/>
          </p:cNvSpPr>
          <p:nvPr/>
        </p:nvSpPr>
        <p:spPr bwMode="auto">
          <a:xfrm>
            <a:off x="2945191" y="5126936"/>
            <a:ext cx="2520316" cy="43814"/>
          </a:xfrm>
          <a:custGeom>
            <a:avLst/>
            <a:gdLst>
              <a:gd name="T0" fmla="*/ 2147483647 w 1547"/>
              <a:gd name="T1" fmla="*/ 0 h 26"/>
              <a:gd name="T2" fmla="*/ 2147483647 w 1547"/>
              <a:gd name="T3" fmla="*/ 2147483647 h 26"/>
              <a:gd name="T4" fmla="*/ 0 w 1547"/>
              <a:gd name="T5" fmla="*/ 2147483647 h 26"/>
              <a:gd name="T6" fmla="*/ 0 w 1547"/>
              <a:gd name="T7" fmla="*/ 0 h 26"/>
              <a:gd name="T8" fmla="*/ 2147483647 w 1547"/>
              <a:gd name="T9" fmla="*/ 0 h 26"/>
              <a:gd name="T10" fmla="*/ 2147483647 w 1547"/>
              <a:gd name="T11" fmla="*/ 0 h 26"/>
              <a:gd name="T12" fmla="*/ 2147483647 w 1547"/>
              <a:gd name="T13" fmla="*/ 2147483647 h 26"/>
              <a:gd name="T14" fmla="*/ 2147483647 w 1547"/>
              <a:gd name="T15" fmla="*/ 2147483647 h 26"/>
              <a:gd name="T16" fmla="*/ 2147483647 w 1547"/>
              <a:gd name="T17" fmla="*/ 0 h 26"/>
              <a:gd name="T18" fmla="*/ 2147483647 w 1547"/>
              <a:gd name="T19" fmla="*/ 0 h 26"/>
              <a:gd name="T20" fmla="*/ 2147483647 w 1547"/>
              <a:gd name="T21" fmla="*/ 0 h 26"/>
              <a:gd name="T22" fmla="*/ 2147483647 w 1547"/>
              <a:gd name="T23" fmla="*/ 2147483647 h 26"/>
              <a:gd name="T24" fmla="*/ 2147483647 w 1547"/>
              <a:gd name="T25" fmla="*/ 2147483647 h 26"/>
              <a:gd name="T26" fmla="*/ 2147483647 w 1547"/>
              <a:gd name="T27" fmla="*/ 0 h 26"/>
              <a:gd name="T28" fmla="*/ 2147483647 w 1547"/>
              <a:gd name="T29" fmla="*/ 0 h 26"/>
              <a:gd name="T30" fmla="*/ 2147483647 w 1547"/>
              <a:gd name="T31" fmla="*/ 0 h 26"/>
              <a:gd name="T32" fmla="*/ 2147483647 w 1547"/>
              <a:gd name="T33" fmla="*/ 2147483647 h 26"/>
              <a:gd name="T34" fmla="*/ 2147483647 w 1547"/>
              <a:gd name="T35" fmla="*/ 2147483647 h 26"/>
              <a:gd name="T36" fmla="*/ 2147483647 w 1547"/>
              <a:gd name="T37" fmla="*/ 0 h 26"/>
              <a:gd name="T38" fmla="*/ 2147483647 w 1547"/>
              <a:gd name="T39" fmla="*/ 0 h 26"/>
              <a:gd name="T40" fmla="*/ 2147483647 w 1547"/>
              <a:gd name="T41" fmla="*/ 0 h 26"/>
              <a:gd name="T42" fmla="*/ 2147483647 w 1547"/>
              <a:gd name="T43" fmla="*/ 2147483647 h 26"/>
              <a:gd name="T44" fmla="*/ 2147483647 w 1547"/>
              <a:gd name="T45" fmla="*/ 2147483647 h 26"/>
              <a:gd name="T46" fmla="*/ 2147483647 w 1547"/>
              <a:gd name="T47" fmla="*/ 0 h 26"/>
              <a:gd name="T48" fmla="*/ 2147483647 w 1547"/>
              <a:gd name="T49" fmla="*/ 0 h 26"/>
              <a:gd name="T50" fmla="*/ 2147483647 w 1547"/>
              <a:gd name="T51" fmla="*/ 0 h 26"/>
              <a:gd name="T52" fmla="*/ 2147483647 w 1547"/>
              <a:gd name="T53" fmla="*/ 2147483647 h 26"/>
              <a:gd name="T54" fmla="*/ 2147483647 w 1547"/>
              <a:gd name="T55" fmla="*/ 2147483647 h 26"/>
              <a:gd name="T56" fmla="*/ 2147483647 w 1547"/>
              <a:gd name="T57" fmla="*/ 0 h 26"/>
              <a:gd name="T58" fmla="*/ 2147483647 w 1547"/>
              <a:gd name="T59" fmla="*/ 0 h 26"/>
              <a:gd name="T60" fmla="*/ 2147483647 w 1547"/>
              <a:gd name="T61" fmla="*/ 0 h 26"/>
              <a:gd name="T62" fmla="*/ 2147483647 w 1547"/>
              <a:gd name="T63" fmla="*/ 2147483647 h 26"/>
              <a:gd name="T64" fmla="*/ 2147483647 w 1547"/>
              <a:gd name="T65" fmla="*/ 2147483647 h 26"/>
              <a:gd name="T66" fmla="*/ 2147483647 w 1547"/>
              <a:gd name="T67" fmla="*/ 0 h 26"/>
              <a:gd name="T68" fmla="*/ 2147483647 w 1547"/>
              <a:gd name="T69" fmla="*/ 0 h 26"/>
              <a:gd name="T70" fmla="*/ 2147483647 w 1547"/>
              <a:gd name="T71" fmla="*/ 0 h 26"/>
              <a:gd name="T72" fmla="*/ 2147483647 w 1547"/>
              <a:gd name="T73" fmla="*/ 2147483647 h 26"/>
              <a:gd name="T74" fmla="*/ 2147483647 w 1547"/>
              <a:gd name="T75" fmla="*/ 2147483647 h 26"/>
              <a:gd name="T76" fmla="*/ 2147483647 w 1547"/>
              <a:gd name="T77" fmla="*/ 0 h 26"/>
              <a:gd name="T78" fmla="*/ 2147483647 w 1547"/>
              <a:gd name="T79" fmla="*/ 0 h 26"/>
              <a:gd name="T80" fmla="*/ 2147483647 w 1547"/>
              <a:gd name="T81" fmla="*/ 0 h 26"/>
              <a:gd name="T82" fmla="*/ 2147483647 w 1547"/>
              <a:gd name="T83" fmla="*/ 2147483647 h 26"/>
              <a:gd name="T84" fmla="*/ 2147483647 w 1547"/>
              <a:gd name="T85" fmla="*/ 2147483647 h 26"/>
              <a:gd name="T86" fmla="*/ 2147483647 w 1547"/>
              <a:gd name="T87" fmla="*/ 0 h 26"/>
              <a:gd name="T88" fmla="*/ 2147483647 w 1547"/>
              <a:gd name="T89" fmla="*/ 0 h 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547" h="26">
                <a:moveTo>
                  <a:pt x="7" y="0"/>
                </a:moveTo>
                <a:lnTo>
                  <a:pt x="7" y="26"/>
                </a:lnTo>
                <a:lnTo>
                  <a:pt x="0" y="26"/>
                </a:lnTo>
                <a:lnTo>
                  <a:pt x="0" y="0"/>
                </a:lnTo>
                <a:lnTo>
                  <a:pt x="7" y="0"/>
                </a:lnTo>
                <a:close/>
                <a:moveTo>
                  <a:pt x="200" y="0"/>
                </a:moveTo>
                <a:lnTo>
                  <a:pt x="200" y="26"/>
                </a:lnTo>
                <a:lnTo>
                  <a:pt x="193" y="26"/>
                </a:lnTo>
                <a:lnTo>
                  <a:pt x="193" y="0"/>
                </a:lnTo>
                <a:lnTo>
                  <a:pt x="200" y="0"/>
                </a:lnTo>
                <a:close/>
                <a:moveTo>
                  <a:pt x="393" y="0"/>
                </a:moveTo>
                <a:lnTo>
                  <a:pt x="393" y="26"/>
                </a:lnTo>
                <a:lnTo>
                  <a:pt x="386" y="26"/>
                </a:lnTo>
                <a:lnTo>
                  <a:pt x="386" y="0"/>
                </a:lnTo>
                <a:lnTo>
                  <a:pt x="393" y="0"/>
                </a:lnTo>
                <a:close/>
                <a:moveTo>
                  <a:pt x="584" y="0"/>
                </a:moveTo>
                <a:lnTo>
                  <a:pt x="584" y="26"/>
                </a:lnTo>
                <a:lnTo>
                  <a:pt x="578" y="26"/>
                </a:lnTo>
                <a:lnTo>
                  <a:pt x="578" y="0"/>
                </a:lnTo>
                <a:lnTo>
                  <a:pt x="584" y="0"/>
                </a:lnTo>
                <a:close/>
                <a:moveTo>
                  <a:pt x="777" y="0"/>
                </a:moveTo>
                <a:lnTo>
                  <a:pt x="777" y="26"/>
                </a:lnTo>
                <a:lnTo>
                  <a:pt x="770" y="26"/>
                </a:lnTo>
                <a:lnTo>
                  <a:pt x="770" y="0"/>
                </a:lnTo>
                <a:lnTo>
                  <a:pt x="777" y="0"/>
                </a:lnTo>
                <a:close/>
                <a:moveTo>
                  <a:pt x="970" y="0"/>
                </a:moveTo>
                <a:lnTo>
                  <a:pt x="970" y="26"/>
                </a:lnTo>
                <a:lnTo>
                  <a:pt x="963" y="26"/>
                </a:lnTo>
                <a:lnTo>
                  <a:pt x="963" y="0"/>
                </a:lnTo>
                <a:lnTo>
                  <a:pt x="970" y="0"/>
                </a:lnTo>
                <a:close/>
                <a:moveTo>
                  <a:pt x="1162" y="0"/>
                </a:moveTo>
                <a:lnTo>
                  <a:pt x="1162" y="26"/>
                </a:lnTo>
                <a:lnTo>
                  <a:pt x="1155" y="26"/>
                </a:lnTo>
                <a:lnTo>
                  <a:pt x="1155" y="0"/>
                </a:lnTo>
                <a:lnTo>
                  <a:pt x="1162" y="0"/>
                </a:lnTo>
                <a:close/>
                <a:moveTo>
                  <a:pt x="1355" y="0"/>
                </a:moveTo>
                <a:lnTo>
                  <a:pt x="1355" y="26"/>
                </a:lnTo>
                <a:lnTo>
                  <a:pt x="1348" y="26"/>
                </a:lnTo>
                <a:lnTo>
                  <a:pt x="1348" y="0"/>
                </a:lnTo>
                <a:lnTo>
                  <a:pt x="1355" y="0"/>
                </a:lnTo>
                <a:close/>
                <a:moveTo>
                  <a:pt x="1547" y="0"/>
                </a:moveTo>
                <a:lnTo>
                  <a:pt x="1547" y="26"/>
                </a:lnTo>
                <a:lnTo>
                  <a:pt x="1540" y="26"/>
                </a:lnTo>
                <a:lnTo>
                  <a:pt x="1540" y="0"/>
                </a:lnTo>
                <a:lnTo>
                  <a:pt x="1547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41" name="Rectangle 20"/>
          <p:cNvSpPr>
            <a:spLocks noChangeArrowheads="1"/>
          </p:cNvSpPr>
          <p:nvPr/>
        </p:nvSpPr>
        <p:spPr bwMode="auto">
          <a:xfrm>
            <a:off x="2756435" y="5050736"/>
            <a:ext cx="913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0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42" name="Rectangle 21"/>
          <p:cNvSpPr>
            <a:spLocks noChangeArrowheads="1"/>
          </p:cNvSpPr>
          <p:nvPr/>
        </p:nvSpPr>
        <p:spPr bwMode="auto">
          <a:xfrm>
            <a:off x="2680235" y="4738316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10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43" name="Rectangle 22"/>
          <p:cNvSpPr>
            <a:spLocks noChangeArrowheads="1"/>
          </p:cNvSpPr>
          <p:nvPr/>
        </p:nvSpPr>
        <p:spPr bwMode="auto">
          <a:xfrm>
            <a:off x="2680235" y="443161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20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44" name="Rectangle 23"/>
          <p:cNvSpPr>
            <a:spLocks noChangeArrowheads="1"/>
          </p:cNvSpPr>
          <p:nvPr/>
        </p:nvSpPr>
        <p:spPr bwMode="auto">
          <a:xfrm>
            <a:off x="2680235" y="4121096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30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45" name="Rectangle 24"/>
          <p:cNvSpPr>
            <a:spLocks noChangeArrowheads="1"/>
          </p:cNvSpPr>
          <p:nvPr/>
        </p:nvSpPr>
        <p:spPr bwMode="auto">
          <a:xfrm>
            <a:off x="2680235" y="3812486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40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46" name="Rectangle 25"/>
          <p:cNvSpPr>
            <a:spLocks noChangeArrowheads="1"/>
          </p:cNvSpPr>
          <p:nvPr/>
        </p:nvSpPr>
        <p:spPr bwMode="auto">
          <a:xfrm>
            <a:off x="2680235" y="3503876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50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47" name="Rectangle 26"/>
          <p:cNvSpPr>
            <a:spLocks noChangeArrowheads="1"/>
          </p:cNvSpPr>
          <p:nvPr/>
        </p:nvSpPr>
        <p:spPr bwMode="auto">
          <a:xfrm>
            <a:off x="2680235" y="3195266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60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48" name="Rectangle 27"/>
          <p:cNvSpPr>
            <a:spLocks noChangeArrowheads="1"/>
          </p:cNvSpPr>
          <p:nvPr/>
        </p:nvSpPr>
        <p:spPr bwMode="auto">
          <a:xfrm>
            <a:off x="2680235" y="2886656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 dirty="0">
                <a:solidFill>
                  <a:srgbClr val="000000"/>
                </a:solidFill>
                <a:latin typeface="+mn-lt"/>
                <a:cs typeface="Arial" charset="0"/>
              </a:rPr>
              <a:t>70</a:t>
            </a:r>
            <a:endParaRPr lang="ja-JP" altLang="ja-JP" sz="1400" dirty="0">
              <a:latin typeface="+mn-lt"/>
              <a:cs typeface="Arial" charset="0"/>
            </a:endParaRPr>
          </a:p>
        </p:txBody>
      </p:sp>
      <p:sp>
        <p:nvSpPr>
          <p:cNvPr id="249" name="Rectangle 28"/>
          <p:cNvSpPr>
            <a:spLocks noChangeArrowheads="1"/>
          </p:cNvSpPr>
          <p:nvPr/>
        </p:nvSpPr>
        <p:spPr bwMode="auto">
          <a:xfrm rot="16200000">
            <a:off x="2944673" y="5305716"/>
            <a:ext cx="3254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 dirty="0">
                <a:solidFill>
                  <a:srgbClr val="000000"/>
                </a:solidFill>
                <a:latin typeface="+mn-lt"/>
                <a:cs typeface="Arial" charset="0"/>
              </a:rPr>
              <a:t>IR64</a:t>
            </a:r>
            <a:endParaRPr lang="ja-JP" altLang="ja-JP" sz="1400" dirty="0">
              <a:latin typeface="+mn-lt"/>
              <a:cs typeface="Arial" charset="0"/>
            </a:endParaRPr>
          </a:p>
        </p:txBody>
      </p:sp>
      <p:sp>
        <p:nvSpPr>
          <p:cNvPr id="250" name="Rectangle 29"/>
          <p:cNvSpPr>
            <a:spLocks noChangeArrowheads="1"/>
          </p:cNvSpPr>
          <p:nvPr/>
        </p:nvSpPr>
        <p:spPr bwMode="auto">
          <a:xfrm rot="16200000">
            <a:off x="3290384" y="5355409"/>
            <a:ext cx="2356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NIL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51" name="Rectangle 30"/>
          <p:cNvSpPr>
            <a:spLocks noChangeArrowheads="1"/>
          </p:cNvSpPr>
          <p:nvPr/>
        </p:nvSpPr>
        <p:spPr bwMode="auto">
          <a:xfrm rot="16200000">
            <a:off x="3581605" y="5352460"/>
            <a:ext cx="272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#11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52" name="Rectangle 31"/>
          <p:cNvSpPr>
            <a:spLocks noChangeArrowheads="1"/>
          </p:cNvSpPr>
          <p:nvPr/>
        </p:nvSpPr>
        <p:spPr bwMode="auto">
          <a:xfrm rot="16200000">
            <a:off x="3900693" y="5345791"/>
            <a:ext cx="272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#28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53" name="Rectangle 32"/>
          <p:cNvSpPr>
            <a:spLocks noChangeArrowheads="1"/>
          </p:cNvSpPr>
          <p:nvPr/>
        </p:nvSpPr>
        <p:spPr bwMode="auto">
          <a:xfrm rot="16200000">
            <a:off x="4215018" y="5345791"/>
            <a:ext cx="272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#43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54" name="Rectangle 33"/>
          <p:cNvSpPr>
            <a:spLocks noChangeArrowheads="1"/>
          </p:cNvSpPr>
          <p:nvPr/>
        </p:nvSpPr>
        <p:spPr bwMode="auto">
          <a:xfrm rot="16200000">
            <a:off x="4527438" y="5345791"/>
            <a:ext cx="272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#21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55" name="Rectangle 34"/>
          <p:cNvSpPr>
            <a:spLocks noChangeArrowheads="1"/>
          </p:cNvSpPr>
          <p:nvPr/>
        </p:nvSpPr>
        <p:spPr bwMode="auto">
          <a:xfrm rot="16200000">
            <a:off x="4841763" y="5345791"/>
            <a:ext cx="272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>
                <a:solidFill>
                  <a:srgbClr val="000000"/>
                </a:solidFill>
                <a:latin typeface="+mn-lt"/>
                <a:cs typeface="Arial" charset="0"/>
              </a:rPr>
              <a:t>#27</a:t>
            </a:r>
            <a:endParaRPr lang="ja-JP" altLang="ja-JP" sz="1400">
              <a:latin typeface="+mn-lt"/>
              <a:cs typeface="Arial" charset="0"/>
            </a:endParaRPr>
          </a:p>
        </p:txBody>
      </p:sp>
      <p:sp>
        <p:nvSpPr>
          <p:cNvPr id="256" name="Rectangle 35"/>
          <p:cNvSpPr>
            <a:spLocks noChangeArrowheads="1"/>
          </p:cNvSpPr>
          <p:nvPr/>
        </p:nvSpPr>
        <p:spPr bwMode="auto">
          <a:xfrm rot="16200000">
            <a:off x="5120090" y="5296098"/>
            <a:ext cx="363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400" dirty="0">
                <a:solidFill>
                  <a:srgbClr val="000000"/>
                </a:solidFill>
                <a:latin typeface="+mn-lt"/>
                <a:cs typeface="Arial" charset="0"/>
              </a:rPr>
              <a:t>#173</a:t>
            </a:r>
            <a:endParaRPr lang="ja-JP" altLang="ja-JP" sz="1400" dirty="0">
              <a:latin typeface="+mn-lt"/>
              <a:cs typeface="Arial" charset="0"/>
            </a:endParaRPr>
          </a:p>
        </p:txBody>
      </p:sp>
      <p:cxnSp>
        <p:nvCxnSpPr>
          <p:cNvPr id="257" name="直線矢印コネクタ 256"/>
          <p:cNvCxnSpPr/>
          <p:nvPr/>
        </p:nvCxnSpPr>
        <p:spPr>
          <a:xfrm>
            <a:off x="7329636" y="1554563"/>
            <a:ext cx="14668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正方形/長方形 259"/>
          <p:cNvSpPr/>
          <p:nvPr/>
        </p:nvSpPr>
        <p:spPr>
          <a:xfrm>
            <a:off x="2639618" y="836712"/>
            <a:ext cx="18900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altLang="ja-JP" dirty="0"/>
              <a:t>Structure of </a:t>
            </a:r>
            <a:r>
              <a:rPr lang="en-GB" altLang="ja-JP" i="1" dirty="0"/>
              <a:t>DRO1</a:t>
            </a:r>
            <a:endParaRPr lang="ja-JP" altLang="en-US" dirty="0"/>
          </a:p>
        </p:txBody>
      </p:sp>
      <p:sp>
        <p:nvSpPr>
          <p:cNvPr id="261" name="正方形/長方形 260"/>
          <p:cNvSpPr/>
          <p:nvPr/>
        </p:nvSpPr>
        <p:spPr>
          <a:xfrm>
            <a:off x="2077271" y="6300028"/>
            <a:ext cx="38254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Ratio of deep rooting in transgenic rice</a:t>
            </a:r>
            <a:endParaRPr lang="ja-JP" altLang="en-US" dirty="0"/>
          </a:p>
        </p:txBody>
      </p:sp>
      <p:sp>
        <p:nvSpPr>
          <p:cNvPr id="262" name="正方形/長方形 261"/>
          <p:cNvSpPr/>
          <p:nvPr/>
        </p:nvSpPr>
        <p:spPr>
          <a:xfrm>
            <a:off x="3611087" y="5923947"/>
            <a:ext cx="2151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400" dirty="0">
                <a:latin typeface="+mn-lt"/>
              </a:rPr>
              <a:t>(</a:t>
            </a:r>
            <a:r>
              <a:rPr lang="en-GB" altLang="ja-JP" sz="1400" i="1" dirty="0">
                <a:latin typeface="+mn-lt"/>
              </a:rPr>
              <a:t>P</a:t>
            </a:r>
            <a:r>
              <a:rPr lang="en-GB" altLang="ja-JP" sz="1400" dirty="0">
                <a:latin typeface="+mn-lt"/>
              </a:rPr>
              <a:t> &lt; 0.05, </a:t>
            </a:r>
            <a:r>
              <a:rPr lang="en-GB" altLang="ja-JP" sz="1400" dirty="0" err="1">
                <a:latin typeface="+mn-lt"/>
              </a:rPr>
              <a:t>Tukey's</a:t>
            </a:r>
            <a:r>
              <a:rPr lang="en-GB" altLang="ja-JP" sz="1400" dirty="0">
                <a:latin typeface="+mn-lt"/>
              </a:rPr>
              <a:t> HSD test)</a:t>
            </a:r>
            <a:endParaRPr lang="ja-JP" altLang="en-US" sz="1400" dirty="0">
              <a:latin typeface="+mn-lt"/>
            </a:endParaRPr>
          </a:p>
        </p:txBody>
      </p:sp>
      <p:sp>
        <p:nvSpPr>
          <p:cNvPr id="263" name="Rectangle 181"/>
          <p:cNvSpPr>
            <a:spLocks noChangeArrowheads="1"/>
          </p:cNvSpPr>
          <p:nvPr/>
        </p:nvSpPr>
        <p:spPr bwMode="auto">
          <a:xfrm flipH="1">
            <a:off x="7968210" y="6597352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Uga et al. (2013) Nature Genet.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02" y="3011234"/>
            <a:ext cx="2406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テキスト ボックス 20"/>
          <p:cNvSpPr txBox="1">
            <a:spLocks noChangeArrowheads="1"/>
          </p:cNvSpPr>
          <p:nvPr/>
        </p:nvSpPr>
        <p:spPr bwMode="auto">
          <a:xfrm>
            <a:off x="5537634" y="836712"/>
            <a:ext cx="1017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+mn-lt"/>
              </a:rPr>
              <a:t>Dro1-NIL</a:t>
            </a:r>
            <a:endParaRPr lang="ja-JP" altLang="en-US" dirty="0">
              <a:latin typeface="+mn-lt"/>
            </a:endParaRPr>
          </a:p>
        </p:txBody>
      </p:sp>
      <p:sp>
        <p:nvSpPr>
          <p:cNvPr id="108" name="テキスト ボックス 20"/>
          <p:cNvSpPr txBox="1">
            <a:spLocks noChangeArrowheads="1"/>
          </p:cNvSpPr>
          <p:nvPr/>
        </p:nvSpPr>
        <p:spPr bwMode="auto">
          <a:xfrm>
            <a:off x="6719590" y="4708271"/>
            <a:ext cx="5004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100">
                <a:solidFill>
                  <a:schemeClr val="bg1"/>
                </a:solidFill>
                <a:latin typeface="+mn-lt"/>
              </a:rPr>
              <a:t>20cm</a:t>
            </a:r>
            <a:endParaRPr lang="ja-JP" altLang="en-US" sz="11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9" name="テキスト ボックス 21"/>
          <p:cNvSpPr txBox="1">
            <a:spLocks noChangeArrowheads="1"/>
          </p:cNvSpPr>
          <p:nvPr/>
        </p:nvSpPr>
        <p:spPr bwMode="auto">
          <a:xfrm>
            <a:off x="6719590" y="5181346"/>
            <a:ext cx="5004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100">
                <a:solidFill>
                  <a:schemeClr val="bg1"/>
                </a:solidFill>
                <a:latin typeface="+mn-lt"/>
              </a:rPr>
              <a:t>40cm</a:t>
            </a:r>
            <a:endParaRPr lang="ja-JP" altLang="en-US" sz="11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0" name="テキスト ボックス 22"/>
          <p:cNvSpPr txBox="1">
            <a:spLocks noChangeArrowheads="1"/>
          </p:cNvSpPr>
          <p:nvPr/>
        </p:nvSpPr>
        <p:spPr bwMode="auto">
          <a:xfrm>
            <a:off x="6719590" y="5654421"/>
            <a:ext cx="5004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100">
                <a:solidFill>
                  <a:schemeClr val="bg1"/>
                </a:solidFill>
                <a:latin typeface="+mn-lt"/>
              </a:rPr>
              <a:t>60cm</a:t>
            </a:r>
            <a:endParaRPr lang="ja-JP" altLang="en-US" sz="11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1" name="テキスト ボックス 20"/>
          <p:cNvSpPr txBox="1">
            <a:spLocks noChangeArrowheads="1"/>
          </p:cNvSpPr>
          <p:nvPr/>
        </p:nvSpPr>
        <p:spPr bwMode="auto">
          <a:xfrm>
            <a:off x="6797377" y="4235196"/>
            <a:ext cx="4283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100">
                <a:solidFill>
                  <a:schemeClr val="bg1"/>
                </a:solidFill>
                <a:latin typeface="+mn-lt"/>
              </a:rPr>
              <a:t>0cm</a:t>
            </a:r>
            <a:endParaRPr lang="ja-JP" altLang="en-US" sz="11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4" name="円弧 113"/>
          <p:cNvSpPr/>
          <p:nvPr/>
        </p:nvSpPr>
        <p:spPr bwMode="auto">
          <a:xfrm flipV="1">
            <a:off x="4963815" y="3300159"/>
            <a:ext cx="2068512" cy="2087562"/>
          </a:xfrm>
          <a:prstGeom prst="arc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5" name="円弧 114"/>
          <p:cNvSpPr/>
          <p:nvPr/>
        </p:nvSpPr>
        <p:spPr bwMode="auto">
          <a:xfrm flipH="1" flipV="1">
            <a:off x="4944765" y="3300159"/>
            <a:ext cx="2068512" cy="2087562"/>
          </a:xfrm>
          <a:prstGeom prst="arc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25" name="直線矢印コネクタ 124"/>
          <p:cNvCxnSpPr/>
          <p:nvPr/>
        </p:nvCxnSpPr>
        <p:spPr>
          <a:xfrm flipH="1">
            <a:off x="5484728" y="4357716"/>
            <a:ext cx="535612" cy="89675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5174952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56" name="Rectangle 107"/>
          <p:cNvSpPr>
            <a:spLocks noChangeArrowheads="1"/>
          </p:cNvSpPr>
          <p:nvPr/>
        </p:nvSpPr>
        <p:spPr bwMode="auto">
          <a:xfrm>
            <a:off x="5327352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57" name="Rectangle 173"/>
          <p:cNvSpPr>
            <a:spLocks noChangeArrowheads="1"/>
          </p:cNvSpPr>
          <p:nvPr/>
        </p:nvSpPr>
        <p:spPr bwMode="auto">
          <a:xfrm>
            <a:off x="5481340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3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58" name="Rectangle 244"/>
          <p:cNvSpPr>
            <a:spLocks noChangeArrowheads="1"/>
          </p:cNvSpPr>
          <p:nvPr/>
        </p:nvSpPr>
        <p:spPr bwMode="auto">
          <a:xfrm>
            <a:off x="5635327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4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59" name="Rectangle 292"/>
          <p:cNvSpPr>
            <a:spLocks noChangeArrowheads="1"/>
          </p:cNvSpPr>
          <p:nvPr/>
        </p:nvSpPr>
        <p:spPr bwMode="auto">
          <a:xfrm>
            <a:off x="5781377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5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0" name="Rectangle 340"/>
          <p:cNvSpPr>
            <a:spLocks noChangeArrowheads="1"/>
          </p:cNvSpPr>
          <p:nvPr/>
        </p:nvSpPr>
        <p:spPr bwMode="auto">
          <a:xfrm>
            <a:off x="5925840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6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1" name="Rectangle 390"/>
          <p:cNvSpPr>
            <a:spLocks noChangeArrowheads="1"/>
          </p:cNvSpPr>
          <p:nvPr/>
        </p:nvSpPr>
        <p:spPr bwMode="auto">
          <a:xfrm>
            <a:off x="6078240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7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" name="Rectangle 433"/>
          <p:cNvSpPr>
            <a:spLocks noChangeArrowheads="1"/>
          </p:cNvSpPr>
          <p:nvPr/>
        </p:nvSpPr>
        <p:spPr bwMode="auto">
          <a:xfrm>
            <a:off x="6232227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8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3" name="Rectangle 549"/>
          <p:cNvSpPr>
            <a:spLocks noChangeArrowheads="1"/>
          </p:cNvSpPr>
          <p:nvPr/>
        </p:nvSpPr>
        <p:spPr bwMode="auto">
          <a:xfrm>
            <a:off x="6492577" y="12288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10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4" name="Rectangle 589"/>
          <p:cNvSpPr>
            <a:spLocks noChangeArrowheads="1"/>
          </p:cNvSpPr>
          <p:nvPr/>
        </p:nvSpPr>
        <p:spPr bwMode="auto">
          <a:xfrm>
            <a:off x="6643390" y="12288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11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5" name="Rectangle 654"/>
          <p:cNvSpPr>
            <a:spLocks noChangeArrowheads="1"/>
          </p:cNvSpPr>
          <p:nvPr/>
        </p:nvSpPr>
        <p:spPr bwMode="auto">
          <a:xfrm>
            <a:off x="6795790" y="12288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12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6" name="Rectangle 471"/>
          <p:cNvSpPr>
            <a:spLocks noChangeArrowheads="1"/>
          </p:cNvSpPr>
          <p:nvPr/>
        </p:nvSpPr>
        <p:spPr bwMode="auto">
          <a:xfrm>
            <a:off x="6386215" y="12288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9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7" name="Rectangle 12"/>
          <p:cNvSpPr>
            <a:spLocks noChangeArrowheads="1"/>
          </p:cNvSpPr>
          <p:nvPr/>
        </p:nvSpPr>
        <p:spPr bwMode="auto">
          <a:xfrm>
            <a:off x="5186427" y="1379390"/>
            <a:ext cx="54647" cy="15609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8" name="Rectangle 106"/>
          <p:cNvSpPr>
            <a:spLocks noChangeArrowheads="1"/>
          </p:cNvSpPr>
          <p:nvPr/>
        </p:nvSpPr>
        <p:spPr bwMode="auto">
          <a:xfrm>
            <a:off x="5335578" y="1379390"/>
            <a:ext cx="54647" cy="12543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9" name="Rectangle 172"/>
          <p:cNvSpPr>
            <a:spLocks noChangeArrowheads="1"/>
          </p:cNvSpPr>
          <p:nvPr/>
        </p:nvSpPr>
        <p:spPr bwMode="auto">
          <a:xfrm>
            <a:off x="5484729" y="1379390"/>
            <a:ext cx="54647" cy="12893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0" name="Rectangle 243"/>
          <p:cNvSpPr>
            <a:spLocks noChangeArrowheads="1"/>
          </p:cNvSpPr>
          <p:nvPr/>
        </p:nvSpPr>
        <p:spPr bwMode="auto">
          <a:xfrm>
            <a:off x="5633880" y="1379391"/>
            <a:ext cx="54647" cy="11859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1" name="Rectangle 291"/>
          <p:cNvSpPr>
            <a:spLocks noChangeArrowheads="1"/>
          </p:cNvSpPr>
          <p:nvPr/>
        </p:nvSpPr>
        <p:spPr bwMode="auto">
          <a:xfrm>
            <a:off x="5783030" y="1379390"/>
            <a:ext cx="54646" cy="10129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2" name="Rectangle 339"/>
          <p:cNvSpPr>
            <a:spLocks noChangeArrowheads="1"/>
          </p:cNvSpPr>
          <p:nvPr/>
        </p:nvSpPr>
        <p:spPr bwMode="auto">
          <a:xfrm>
            <a:off x="5932180" y="1379390"/>
            <a:ext cx="54648" cy="11098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3" name="Rectangle 389"/>
          <p:cNvSpPr>
            <a:spLocks noChangeArrowheads="1"/>
          </p:cNvSpPr>
          <p:nvPr/>
        </p:nvSpPr>
        <p:spPr bwMode="auto">
          <a:xfrm>
            <a:off x="6081333" y="1379391"/>
            <a:ext cx="54647" cy="10414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4" name="Rectangle 432"/>
          <p:cNvSpPr>
            <a:spLocks noChangeArrowheads="1"/>
          </p:cNvSpPr>
          <p:nvPr/>
        </p:nvSpPr>
        <p:spPr bwMode="auto">
          <a:xfrm>
            <a:off x="6230484" y="1379391"/>
            <a:ext cx="54649" cy="9718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5" name="Rectangle 548"/>
          <p:cNvSpPr>
            <a:spLocks noChangeArrowheads="1"/>
          </p:cNvSpPr>
          <p:nvPr/>
        </p:nvSpPr>
        <p:spPr bwMode="auto">
          <a:xfrm>
            <a:off x="6528788" y="1379391"/>
            <a:ext cx="54647" cy="8183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6" name="Rectangle 588"/>
          <p:cNvSpPr>
            <a:spLocks noChangeArrowheads="1"/>
          </p:cNvSpPr>
          <p:nvPr/>
        </p:nvSpPr>
        <p:spPr bwMode="auto">
          <a:xfrm>
            <a:off x="6677938" y="1379390"/>
            <a:ext cx="54646" cy="10617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7" name="Rectangle 653"/>
          <p:cNvSpPr>
            <a:spLocks noChangeArrowheads="1"/>
          </p:cNvSpPr>
          <p:nvPr/>
        </p:nvSpPr>
        <p:spPr bwMode="auto">
          <a:xfrm>
            <a:off x="6827092" y="1379390"/>
            <a:ext cx="54648" cy="9445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8" name="Rectangle 470"/>
          <p:cNvSpPr>
            <a:spLocks noChangeArrowheads="1"/>
          </p:cNvSpPr>
          <p:nvPr/>
        </p:nvSpPr>
        <p:spPr bwMode="auto">
          <a:xfrm>
            <a:off x="6379637" y="1379390"/>
            <a:ext cx="54646" cy="8248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9" name="Rectangle 548"/>
          <p:cNvSpPr>
            <a:spLocks noChangeArrowheads="1"/>
          </p:cNvSpPr>
          <p:nvPr/>
        </p:nvSpPr>
        <p:spPr bwMode="auto">
          <a:xfrm>
            <a:off x="6379637" y="1953449"/>
            <a:ext cx="54647" cy="101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5907758" y="2492896"/>
            <a:ext cx="980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DRO1(+)</a:t>
            </a:r>
            <a:endParaRPr lang="ja-JP" alt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2646413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0" name="Rectangle 107"/>
          <p:cNvSpPr>
            <a:spLocks noChangeArrowheads="1"/>
          </p:cNvSpPr>
          <p:nvPr/>
        </p:nvSpPr>
        <p:spPr bwMode="auto">
          <a:xfrm>
            <a:off x="2798813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1" name="Rectangle 173"/>
          <p:cNvSpPr>
            <a:spLocks noChangeArrowheads="1"/>
          </p:cNvSpPr>
          <p:nvPr/>
        </p:nvSpPr>
        <p:spPr bwMode="auto">
          <a:xfrm>
            <a:off x="2952800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3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2" name="Rectangle 244"/>
          <p:cNvSpPr>
            <a:spLocks noChangeArrowheads="1"/>
          </p:cNvSpPr>
          <p:nvPr/>
        </p:nvSpPr>
        <p:spPr bwMode="auto">
          <a:xfrm>
            <a:off x="3105200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4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3" name="Rectangle 292"/>
          <p:cNvSpPr>
            <a:spLocks noChangeArrowheads="1"/>
          </p:cNvSpPr>
          <p:nvPr/>
        </p:nvSpPr>
        <p:spPr bwMode="auto">
          <a:xfrm>
            <a:off x="3252838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5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4" name="Rectangle 340"/>
          <p:cNvSpPr>
            <a:spLocks noChangeArrowheads="1"/>
          </p:cNvSpPr>
          <p:nvPr/>
        </p:nvSpPr>
        <p:spPr bwMode="auto">
          <a:xfrm>
            <a:off x="3395713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6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5" name="Rectangle 390"/>
          <p:cNvSpPr>
            <a:spLocks noChangeArrowheads="1"/>
          </p:cNvSpPr>
          <p:nvPr/>
        </p:nvSpPr>
        <p:spPr bwMode="auto">
          <a:xfrm>
            <a:off x="3549700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7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6" name="Rectangle 433"/>
          <p:cNvSpPr>
            <a:spLocks noChangeArrowheads="1"/>
          </p:cNvSpPr>
          <p:nvPr/>
        </p:nvSpPr>
        <p:spPr bwMode="auto">
          <a:xfrm>
            <a:off x="3703688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8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7" name="Rectangle 549"/>
          <p:cNvSpPr>
            <a:spLocks noChangeArrowheads="1"/>
          </p:cNvSpPr>
          <p:nvPr/>
        </p:nvSpPr>
        <p:spPr bwMode="auto">
          <a:xfrm>
            <a:off x="3964038" y="123043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10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8" name="Rectangle 589"/>
          <p:cNvSpPr>
            <a:spLocks noChangeArrowheads="1"/>
          </p:cNvSpPr>
          <p:nvPr/>
        </p:nvSpPr>
        <p:spPr bwMode="auto">
          <a:xfrm>
            <a:off x="4114850" y="123043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11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39" name="Rectangle 654"/>
          <p:cNvSpPr>
            <a:spLocks noChangeArrowheads="1"/>
          </p:cNvSpPr>
          <p:nvPr/>
        </p:nvSpPr>
        <p:spPr bwMode="auto">
          <a:xfrm>
            <a:off x="4268838" y="123043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12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40" name="Rectangle 471"/>
          <p:cNvSpPr>
            <a:spLocks noChangeArrowheads="1"/>
          </p:cNvSpPr>
          <p:nvPr/>
        </p:nvSpPr>
        <p:spPr bwMode="auto">
          <a:xfrm>
            <a:off x="3857675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9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2657508" y="1380353"/>
            <a:ext cx="54671" cy="15596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" name="Rectangle 106"/>
          <p:cNvSpPr>
            <a:spLocks noChangeArrowheads="1"/>
          </p:cNvSpPr>
          <p:nvPr/>
        </p:nvSpPr>
        <p:spPr bwMode="auto">
          <a:xfrm>
            <a:off x="2806725" y="1380353"/>
            <a:ext cx="54671" cy="12533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3" name="Rectangle 172"/>
          <p:cNvSpPr>
            <a:spLocks noChangeArrowheads="1"/>
          </p:cNvSpPr>
          <p:nvPr/>
        </p:nvSpPr>
        <p:spPr bwMode="auto">
          <a:xfrm>
            <a:off x="2955942" y="1380354"/>
            <a:ext cx="54671" cy="12882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4" name="Rectangle 243"/>
          <p:cNvSpPr>
            <a:spLocks noChangeArrowheads="1"/>
          </p:cNvSpPr>
          <p:nvPr/>
        </p:nvSpPr>
        <p:spPr bwMode="auto">
          <a:xfrm>
            <a:off x="3105158" y="1380354"/>
            <a:ext cx="54671" cy="11849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Rectangle 291"/>
          <p:cNvSpPr>
            <a:spLocks noChangeArrowheads="1"/>
          </p:cNvSpPr>
          <p:nvPr/>
        </p:nvSpPr>
        <p:spPr bwMode="auto">
          <a:xfrm>
            <a:off x="3254375" y="1380353"/>
            <a:ext cx="54670" cy="10120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6" name="Rectangle 339"/>
          <p:cNvSpPr>
            <a:spLocks noChangeArrowheads="1"/>
          </p:cNvSpPr>
          <p:nvPr/>
        </p:nvSpPr>
        <p:spPr bwMode="auto">
          <a:xfrm>
            <a:off x="3403590" y="1380353"/>
            <a:ext cx="54672" cy="1108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7" name="Rectangle 389"/>
          <p:cNvSpPr>
            <a:spLocks noChangeArrowheads="1"/>
          </p:cNvSpPr>
          <p:nvPr/>
        </p:nvSpPr>
        <p:spPr bwMode="auto">
          <a:xfrm>
            <a:off x="3552810" y="1380354"/>
            <a:ext cx="54671" cy="10405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8" name="Rectangle 432"/>
          <p:cNvSpPr>
            <a:spLocks noChangeArrowheads="1"/>
          </p:cNvSpPr>
          <p:nvPr/>
        </p:nvSpPr>
        <p:spPr bwMode="auto">
          <a:xfrm>
            <a:off x="3702026" y="1380353"/>
            <a:ext cx="54673" cy="970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9" name="Rectangle 548"/>
          <p:cNvSpPr>
            <a:spLocks noChangeArrowheads="1"/>
          </p:cNvSpPr>
          <p:nvPr/>
        </p:nvSpPr>
        <p:spPr bwMode="auto">
          <a:xfrm>
            <a:off x="4000462" y="1380353"/>
            <a:ext cx="54671" cy="8176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Rectangle 588"/>
          <p:cNvSpPr>
            <a:spLocks noChangeArrowheads="1"/>
          </p:cNvSpPr>
          <p:nvPr/>
        </p:nvSpPr>
        <p:spPr bwMode="auto">
          <a:xfrm>
            <a:off x="4149677" y="1380353"/>
            <a:ext cx="54670" cy="10608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1" name="Rectangle 653"/>
          <p:cNvSpPr>
            <a:spLocks noChangeArrowheads="1"/>
          </p:cNvSpPr>
          <p:nvPr/>
        </p:nvSpPr>
        <p:spPr bwMode="auto">
          <a:xfrm>
            <a:off x="4298898" y="1380353"/>
            <a:ext cx="54672" cy="9437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Rectangle 470"/>
          <p:cNvSpPr>
            <a:spLocks noChangeArrowheads="1"/>
          </p:cNvSpPr>
          <p:nvPr/>
        </p:nvSpPr>
        <p:spPr bwMode="auto">
          <a:xfrm>
            <a:off x="3851332" y="1380353"/>
            <a:ext cx="54670" cy="8241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2495601" y="836712"/>
            <a:ext cx="2039465" cy="5451122"/>
            <a:chOff x="1187625" y="1074222"/>
            <a:chExt cx="2039465" cy="5451122"/>
          </a:xfrm>
        </p:grpSpPr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5" y="3248744"/>
              <a:ext cx="2039465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テキスト ボックス 18"/>
            <p:cNvSpPr txBox="1">
              <a:spLocks noChangeArrowheads="1"/>
            </p:cNvSpPr>
            <p:nvPr/>
          </p:nvSpPr>
          <p:spPr bwMode="auto">
            <a:xfrm>
              <a:off x="1973072" y="1074222"/>
              <a:ext cx="6014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dirty="0">
                  <a:latin typeface="+mn-lt"/>
                </a:rPr>
                <a:t>IR64</a:t>
              </a:r>
              <a:endParaRPr lang="ja-JP" altLang="en-US" dirty="0">
                <a:latin typeface="+mn-lt"/>
              </a:endParaRPr>
            </a:p>
          </p:txBody>
        </p:sp>
        <p:sp>
          <p:nvSpPr>
            <p:cNvPr id="112" name="円弧 111"/>
            <p:cNvSpPr/>
            <p:nvPr/>
          </p:nvSpPr>
          <p:spPr bwMode="auto">
            <a:xfrm flipV="1">
              <a:off x="1331640" y="4040906"/>
              <a:ext cx="1872208" cy="1081088"/>
            </a:xfrm>
            <a:prstGeom prst="arc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22" name="テキスト ボックス 18"/>
            <p:cNvSpPr txBox="1">
              <a:spLocks noChangeArrowheads="1"/>
            </p:cNvSpPr>
            <p:nvPr/>
          </p:nvSpPr>
          <p:spPr bwMode="auto">
            <a:xfrm>
              <a:off x="1599635" y="4638004"/>
              <a:ext cx="6286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400" b="1" dirty="0">
                  <a:solidFill>
                    <a:srgbClr val="FFFF00"/>
                  </a:solidFill>
                  <a:latin typeface="+mn-lt"/>
                </a:rPr>
                <a:t>40 cm</a:t>
              </a:r>
              <a:endParaRPr lang="ja-JP" altLang="en-US" sz="1400" b="1" dirty="0">
                <a:solidFill>
                  <a:srgbClr val="FFFF00"/>
                </a:solidFill>
                <a:latin typeface="+mn-lt"/>
              </a:endParaRPr>
            </a:p>
          </p:txBody>
        </p:sp>
        <p:cxnSp>
          <p:nvCxnSpPr>
            <p:cNvPr id="126" name="直線矢印コネクタ 125"/>
            <p:cNvCxnSpPr/>
            <p:nvPr/>
          </p:nvCxnSpPr>
          <p:spPr>
            <a:xfrm flipH="1">
              <a:off x="1331640" y="4546004"/>
              <a:ext cx="963783" cy="15676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円弧 126"/>
            <p:cNvSpPr/>
            <p:nvPr/>
          </p:nvSpPr>
          <p:spPr bwMode="auto">
            <a:xfrm flipH="1" flipV="1">
              <a:off x="1331640" y="4041948"/>
              <a:ext cx="1872208" cy="1081088"/>
            </a:xfrm>
            <a:prstGeom prst="arc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128" name="テキスト ボックス 18"/>
          <p:cNvSpPr txBox="1">
            <a:spLocks noChangeArrowheads="1"/>
          </p:cNvSpPr>
          <p:nvPr/>
        </p:nvSpPr>
        <p:spPr bwMode="auto">
          <a:xfrm>
            <a:off x="5781651" y="4802678"/>
            <a:ext cx="6286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b="1" dirty="0">
                <a:solidFill>
                  <a:srgbClr val="FFFF00"/>
                </a:solidFill>
                <a:latin typeface="+mn-lt"/>
              </a:rPr>
              <a:t>40 cm</a:t>
            </a:r>
            <a:endParaRPr lang="ja-JP" altLang="en-US" sz="1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3" name="Rectangle 181"/>
          <p:cNvSpPr>
            <a:spLocks noChangeArrowheads="1"/>
          </p:cNvSpPr>
          <p:nvPr/>
        </p:nvSpPr>
        <p:spPr bwMode="auto">
          <a:xfrm flipH="1">
            <a:off x="7968209" y="6525344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Uga et al. (2013) Nature Genet.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107" name="Rectangle 548"/>
          <p:cNvSpPr>
            <a:spLocks noChangeArrowheads="1"/>
          </p:cNvSpPr>
          <p:nvPr/>
        </p:nvSpPr>
        <p:spPr bwMode="auto">
          <a:xfrm>
            <a:off x="3851345" y="1953449"/>
            <a:ext cx="54647" cy="101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3359697" y="2529632"/>
            <a:ext cx="1039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DRO1(-)</a:t>
            </a:r>
            <a:endParaRPr lang="ja-JP" altLang="en-US" sz="16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81" name="Picture 2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16" y="3011234"/>
            <a:ext cx="19081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テキスト ボックス 19"/>
          <p:cNvSpPr txBox="1">
            <a:spLocks noChangeArrowheads="1"/>
          </p:cNvSpPr>
          <p:nvPr/>
        </p:nvSpPr>
        <p:spPr bwMode="auto">
          <a:xfrm>
            <a:off x="7313824" y="836712"/>
            <a:ext cx="23105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+mn-lt"/>
              </a:rPr>
              <a:t>Kinandang Patong (KP)</a:t>
            </a:r>
            <a:endParaRPr lang="ja-JP" altLang="en-US" dirty="0">
              <a:latin typeface="+mn-lt"/>
            </a:endParaRPr>
          </a:p>
        </p:txBody>
      </p:sp>
      <p:sp>
        <p:nvSpPr>
          <p:cNvPr id="116" name="円弧 115"/>
          <p:cNvSpPr/>
          <p:nvPr/>
        </p:nvSpPr>
        <p:spPr bwMode="auto">
          <a:xfrm flipV="1">
            <a:off x="7710278" y="2434971"/>
            <a:ext cx="1568450" cy="3817938"/>
          </a:xfrm>
          <a:prstGeom prst="arc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7" name="円弧 116"/>
          <p:cNvSpPr/>
          <p:nvPr/>
        </p:nvSpPr>
        <p:spPr bwMode="auto">
          <a:xfrm flipH="1" flipV="1">
            <a:off x="7695990" y="2434971"/>
            <a:ext cx="1568450" cy="3817938"/>
          </a:xfrm>
          <a:prstGeom prst="arc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23" name="直線矢印コネクタ 122"/>
          <p:cNvCxnSpPr/>
          <p:nvPr/>
        </p:nvCxnSpPr>
        <p:spPr>
          <a:xfrm rot="21540000" flipH="1">
            <a:off x="8469103" y="4366002"/>
            <a:ext cx="11112" cy="190754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テキスト ボックス 18"/>
          <p:cNvSpPr txBox="1">
            <a:spLocks noChangeArrowheads="1"/>
          </p:cNvSpPr>
          <p:nvPr/>
        </p:nvSpPr>
        <p:spPr bwMode="auto">
          <a:xfrm>
            <a:off x="8600841" y="5100583"/>
            <a:ext cx="6286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b="1" dirty="0">
                <a:solidFill>
                  <a:srgbClr val="FFFF00"/>
                </a:solidFill>
                <a:latin typeface="+mn-lt"/>
              </a:rPr>
              <a:t>80</a:t>
            </a:r>
            <a:r>
              <a:rPr lang="ja-JP" altLang="en-US" sz="14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ja-JP" sz="1400" b="1" dirty="0">
                <a:solidFill>
                  <a:srgbClr val="FFFF00"/>
                </a:solidFill>
                <a:latin typeface="+mn-lt"/>
              </a:rPr>
              <a:t>cm</a:t>
            </a:r>
            <a:endParaRPr lang="ja-JP" altLang="en-US" sz="1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3" name="Rectangle 13"/>
          <p:cNvSpPr>
            <a:spLocks noChangeArrowheads="1"/>
          </p:cNvSpPr>
          <p:nvPr/>
        </p:nvSpPr>
        <p:spPr bwMode="auto">
          <a:xfrm>
            <a:off x="7597565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84" name="Rectangle 107"/>
          <p:cNvSpPr>
            <a:spLocks noChangeArrowheads="1"/>
          </p:cNvSpPr>
          <p:nvPr/>
        </p:nvSpPr>
        <p:spPr bwMode="auto">
          <a:xfrm>
            <a:off x="7748378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85" name="Rectangle 173"/>
          <p:cNvSpPr>
            <a:spLocks noChangeArrowheads="1"/>
          </p:cNvSpPr>
          <p:nvPr/>
        </p:nvSpPr>
        <p:spPr bwMode="auto">
          <a:xfrm>
            <a:off x="7902365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3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86" name="Rectangle 244"/>
          <p:cNvSpPr>
            <a:spLocks noChangeArrowheads="1"/>
          </p:cNvSpPr>
          <p:nvPr/>
        </p:nvSpPr>
        <p:spPr bwMode="auto">
          <a:xfrm>
            <a:off x="8056353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4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87" name="Rectangle 292"/>
          <p:cNvSpPr>
            <a:spLocks noChangeArrowheads="1"/>
          </p:cNvSpPr>
          <p:nvPr/>
        </p:nvSpPr>
        <p:spPr bwMode="auto">
          <a:xfrm>
            <a:off x="8203990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5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88" name="Rectangle 340"/>
          <p:cNvSpPr>
            <a:spLocks noChangeArrowheads="1"/>
          </p:cNvSpPr>
          <p:nvPr/>
        </p:nvSpPr>
        <p:spPr bwMode="auto">
          <a:xfrm>
            <a:off x="8346865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6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89" name="Rectangle 390"/>
          <p:cNvSpPr>
            <a:spLocks noChangeArrowheads="1"/>
          </p:cNvSpPr>
          <p:nvPr/>
        </p:nvSpPr>
        <p:spPr bwMode="auto">
          <a:xfrm>
            <a:off x="8500853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7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90" name="Rectangle 433"/>
          <p:cNvSpPr>
            <a:spLocks noChangeArrowheads="1"/>
          </p:cNvSpPr>
          <p:nvPr/>
        </p:nvSpPr>
        <p:spPr bwMode="auto">
          <a:xfrm>
            <a:off x="8654840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8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91" name="Rectangle 549"/>
          <p:cNvSpPr>
            <a:spLocks noChangeArrowheads="1"/>
          </p:cNvSpPr>
          <p:nvPr/>
        </p:nvSpPr>
        <p:spPr bwMode="auto">
          <a:xfrm>
            <a:off x="8915190" y="123043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10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92" name="Rectangle 589"/>
          <p:cNvSpPr>
            <a:spLocks noChangeArrowheads="1"/>
          </p:cNvSpPr>
          <p:nvPr/>
        </p:nvSpPr>
        <p:spPr bwMode="auto">
          <a:xfrm>
            <a:off x="9066003" y="123043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11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93" name="Rectangle 654"/>
          <p:cNvSpPr>
            <a:spLocks noChangeArrowheads="1"/>
          </p:cNvSpPr>
          <p:nvPr/>
        </p:nvSpPr>
        <p:spPr bwMode="auto">
          <a:xfrm>
            <a:off x="9219990" y="123043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12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94" name="Rectangle 471"/>
          <p:cNvSpPr>
            <a:spLocks noChangeArrowheads="1"/>
          </p:cNvSpPr>
          <p:nvPr/>
        </p:nvSpPr>
        <p:spPr bwMode="auto">
          <a:xfrm>
            <a:off x="8808828" y="1230433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9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95" name="Rectangle 12"/>
          <p:cNvSpPr>
            <a:spLocks noChangeArrowheads="1"/>
          </p:cNvSpPr>
          <p:nvPr/>
        </p:nvSpPr>
        <p:spPr bwMode="auto">
          <a:xfrm>
            <a:off x="7608348" y="1380353"/>
            <a:ext cx="54691" cy="15596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6" name="Rectangle 106"/>
          <p:cNvSpPr>
            <a:spLocks noChangeArrowheads="1"/>
          </p:cNvSpPr>
          <p:nvPr/>
        </p:nvSpPr>
        <p:spPr bwMode="auto">
          <a:xfrm>
            <a:off x="7757620" y="1380353"/>
            <a:ext cx="54691" cy="12533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7" name="Rectangle 172"/>
          <p:cNvSpPr>
            <a:spLocks noChangeArrowheads="1"/>
          </p:cNvSpPr>
          <p:nvPr/>
        </p:nvSpPr>
        <p:spPr bwMode="auto">
          <a:xfrm>
            <a:off x="7906890" y="1380354"/>
            <a:ext cx="54691" cy="12882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8" name="Rectangle 243"/>
          <p:cNvSpPr>
            <a:spLocks noChangeArrowheads="1"/>
          </p:cNvSpPr>
          <p:nvPr/>
        </p:nvSpPr>
        <p:spPr bwMode="auto">
          <a:xfrm>
            <a:off x="8056161" y="1380354"/>
            <a:ext cx="54691" cy="11849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9" name="Rectangle 291"/>
          <p:cNvSpPr>
            <a:spLocks noChangeArrowheads="1"/>
          </p:cNvSpPr>
          <p:nvPr/>
        </p:nvSpPr>
        <p:spPr bwMode="auto">
          <a:xfrm>
            <a:off x="8205432" y="1380353"/>
            <a:ext cx="54690" cy="10120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0" name="Rectangle 339"/>
          <p:cNvSpPr>
            <a:spLocks noChangeArrowheads="1"/>
          </p:cNvSpPr>
          <p:nvPr/>
        </p:nvSpPr>
        <p:spPr bwMode="auto">
          <a:xfrm>
            <a:off x="8354701" y="1380353"/>
            <a:ext cx="54692" cy="1108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1" name="Rectangle 389"/>
          <p:cNvSpPr>
            <a:spLocks noChangeArrowheads="1"/>
          </p:cNvSpPr>
          <p:nvPr/>
        </p:nvSpPr>
        <p:spPr bwMode="auto">
          <a:xfrm>
            <a:off x="8503975" y="1380354"/>
            <a:ext cx="54691" cy="10405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2" name="Rectangle 432"/>
          <p:cNvSpPr>
            <a:spLocks noChangeArrowheads="1"/>
          </p:cNvSpPr>
          <p:nvPr/>
        </p:nvSpPr>
        <p:spPr bwMode="auto">
          <a:xfrm>
            <a:off x="8653246" y="1380353"/>
            <a:ext cx="54693" cy="970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3" name="Rectangle 548"/>
          <p:cNvSpPr>
            <a:spLocks noChangeArrowheads="1"/>
          </p:cNvSpPr>
          <p:nvPr/>
        </p:nvSpPr>
        <p:spPr bwMode="auto">
          <a:xfrm>
            <a:off x="8951790" y="1380353"/>
            <a:ext cx="54691" cy="8176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4" name="Rectangle 588"/>
          <p:cNvSpPr>
            <a:spLocks noChangeArrowheads="1"/>
          </p:cNvSpPr>
          <p:nvPr/>
        </p:nvSpPr>
        <p:spPr bwMode="auto">
          <a:xfrm>
            <a:off x="9101060" y="1380353"/>
            <a:ext cx="54690" cy="10608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5" name="Rectangle 653"/>
          <p:cNvSpPr>
            <a:spLocks noChangeArrowheads="1"/>
          </p:cNvSpPr>
          <p:nvPr/>
        </p:nvSpPr>
        <p:spPr bwMode="auto">
          <a:xfrm>
            <a:off x="9250335" y="1380353"/>
            <a:ext cx="54692" cy="9437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6" name="Rectangle 470"/>
          <p:cNvSpPr>
            <a:spLocks noChangeArrowheads="1"/>
          </p:cNvSpPr>
          <p:nvPr/>
        </p:nvSpPr>
        <p:spPr bwMode="auto">
          <a:xfrm>
            <a:off x="8818849" y="1380353"/>
            <a:ext cx="54690" cy="8241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1" name="Rectangle 548"/>
          <p:cNvSpPr>
            <a:spLocks noChangeArrowheads="1"/>
          </p:cNvSpPr>
          <p:nvPr/>
        </p:nvSpPr>
        <p:spPr bwMode="auto">
          <a:xfrm>
            <a:off x="8818872" y="1959734"/>
            <a:ext cx="54647" cy="101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8356030" y="2499181"/>
            <a:ext cx="980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DRO1(+)</a:t>
            </a:r>
            <a:endParaRPr lang="ja-JP" alt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30" name="Text Box 3">
            <a:extLst>
              <a:ext uri="{FF2B5EF4-FFF2-40B4-BE49-F238E27FC236}">
                <a16:creationId xmlns:a16="http://schemas.microsoft.com/office/drawing/2014/main" id="{F6680706-B0E5-4E0C-A06F-2121351F8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159024"/>
            <a:ext cx="9180512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ja-JP" sz="2400" b="1" i="1" dirty="0">
                <a:solidFill>
                  <a:schemeClr val="tx1"/>
                </a:solidFill>
                <a:cs typeface="Arial" pitchFamily="34" charset="0"/>
              </a:rPr>
              <a:t>DRO1</a:t>
            </a:r>
            <a:r>
              <a:rPr lang="fr-FR" altLang="ja-JP" sz="24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showed a huge effect on</a:t>
            </a:r>
            <a:r>
              <a:rPr lang="fr-FR" altLang="ja-JP" sz="2400" b="1" dirty="0">
                <a:solidFill>
                  <a:schemeClr val="tx1"/>
                </a:solidFill>
                <a:cs typeface="Arial" pitchFamily="34" charset="0"/>
              </a:rPr>
              <a:t> RGA</a:t>
            </a:r>
          </a:p>
        </p:txBody>
      </p:sp>
    </p:spTree>
    <p:extLst>
      <p:ext uri="{BB962C8B-B14F-4D97-AF65-F5344CB8AC3E}">
        <p14:creationId xmlns:p14="http://schemas.microsoft.com/office/powerpoint/2010/main" val="3104101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2034" y="764705"/>
            <a:ext cx="8547932" cy="29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Text Box 3"/>
          <p:cNvSpPr txBox="1">
            <a:spLocks noChangeArrowheads="1"/>
          </p:cNvSpPr>
          <p:nvPr/>
        </p:nvSpPr>
        <p:spPr bwMode="auto">
          <a:xfrm>
            <a:off x="1524000" y="151521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i="1" dirty="0">
                <a:solidFill>
                  <a:schemeClr val="tx1"/>
                </a:solidFill>
                <a:ea typeface="HGPｺﾞｼｯｸE" pitchFamily="50" charset="-128"/>
              </a:rPr>
              <a:t>DRO1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</a:rPr>
              <a:t> performance in different drought conditions (CIAT in Colombia)</a:t>
            </a:r>
          </a:p>
        </p:txBody>
      </p:sp>
      <p:sp>
        <p:nvSpPr>
          <p:cNvPr id="195" name="テキスト ボックス 3"/>
          <p:cNvSpPr txBox="1">
            <a:spLocks noChangeArrowheads="1"/>
          </p:cNvSpPr>
          <p:nvPr/>
        </p:nvSpPr>
        <p:spPr bwMode="auto">
          <a:xfrm>
            <a:off x="8711594" y="1506270"/>
            <a:ext cx="1535100" cy="338554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FFFF00"/>
                </a:solidFill>
                <a:ea typeface="HGPｺﾞｼｯｸE" pitchFamily="50" charset="-128"/>
                <a:cs typeface="Arial" charset="0"/>
              </a:rPr>
              <a:t>Rainout shelter </a:t>
            </a:r>
            <a:endParaRPr lang="ja-JP" altLang="en-US" sz="1600" b="1" dirty="0">
              <a:solidFill>
                <a:srgbClr val="FFFF00"/>
              </a:solidFill>
              <a:ea typeface="HGPｺﾞｼｯｸE" pitchFamily="50" charset="-128"/>
              <a:cs typeface="Arial" charset="0"/>
            </a:endParaRPr>
          </a:p>
        </p:txBody>
      </p:sp>
      <p:sp>
        <p:nvSpPr>
          <p:cNvPr id="197" name="テキスト ボックス 3"/>
          <p:cNvSpPr txBox="1">
            <a:spLocks noChangeArrowheads="1"/>
          </p:cNvSpPr>
          <p:nvPr/>
        </p:nvSpPr>
        <p:spPr bwMode="auto">
          <a:xfrm>
            <a:off x="7968208" y="1794302"/>
            <a:ext cx="2154564" cy="338554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itchFamily="50" charset="-128"/>
                <a:cs typeface="Arial" charset="0"/>
              </a:rPr>
              <a:t>Boom irrigation system</a:t>
            </a:r>
            <a:endParaRPr lang="ja-JP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ｺﾞｼｯｸE" pitchFamily="50" charset="-128"/>
              <a:cs typeface="Arial" charset="0"/>
            </a:endParaRPr>
          </a:p>
        </p:txBody>
      </p:sp>
      <p:sp>
        <p:nvSpPr>
          <p:cNvPr id="203" name="正方形/長方形 28"/>
          <p:cNvSpPr>
            <a:spLocks noChangeArrowheads="1"/>
          </p:cNvSpPr>
          <p:nvPr/>
        </p:nvSpPr>
        <p:spPr bwMode="auto">
          <a:xfrm rot="16200000">
            <a:off x="1150094" y="4880104"/>
            <a:ext cx="1414602" cy="307766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32" tIns="45715" rIns="91432" bIns="45715">
            <a:spAutoFit/>
          </a:bodyPr>
          <a:lstStyle/>
          <a:p>
            <a:pPr algn="ctr"/>
            <a:r>
              <a:rPr lang="en-US" altLang="ja-JP" sz="1400" dirty="0">
                <a:cs typeface="Arial" charset="0"/>
              </a:rPr>
              <a:t>Soil moisture (%)</a:t>
            </a:r>
            <a:endParaRPr lang="ja-JP" altLang="en-US" sz="1400" dirty="0">
              <a:cs typeface="Arial" charset="0"/>
            </a:endParaRPr>
          </a:p>
        </p:txBody>
      </p:sp>
      <p:sp>
        <p:nvSpPr>
          <p:cNvPr id="204" name="正方形/長方形 183"/>
          <p:cNvSpPr>
            <a:spLocks noChangeArrowheads="1"/>
          </p:cNvSpPr>
          <p:nvPr/>
        </p:nvSpPr>
        <p:spPr bwMode="auto">
          <a:xfrm>
            <a:off x="2603986" y="3942125"/>
            <a:ext cx="127297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u="sng" dirty="0">
                <a:solidFill>
                  <a:schemeClr val="tx1"/>
                </a:solidFill>
                <a:cs typeface="Arial" charset="0"/>
              </a:rPr>
              <a:t>No</a:t>
            </a:r>
            <a:r>
              <a:rPr lang="ja-JP" altLang="en-US" u="sng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altLang="ja-JP" u="sng" dirty="0">
                <a:solidFill>
                  <a:schemeClr val="tx1"/>
                </a:solidFill>
                <a:cs typeface="Arial" charset="0"/>
              </a:rPr>
              <a:t>drought</a:t>
            </a:r>
            <a:endParaRPr lang="ja-JP" altLang="en-US" u="sng" dirty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205" name="グループ化 204"/>
          <p:cNvGrpSpPr/>
          <p:nvPr/>
        </p:nvGrpSpPr>
        <p:grpSpPr>
          <a:xfrm>
            <a:off x="2711624" y="5152342"/>
            <a:ext cx="1311408" cy="379503"/>
            <a:chOff x="1932185" y="5113840"/>
            <a:chExt cx="1311408" cy="379503"/>
          </a:xfrm>
        </p:grpSpPr>
        <p:sp>
          <p:nvSpPr>
            <p:cNvPr id="206" name="Rectangle 59"/>
            <p:cNvSpPr>
              <a:spLocks noChangeArrowheads="1"/>
            </p:cNvSpPr>
            <p:nvPr/>
          </p:nvSpPr>
          <p:spPr bwMode="auto">
            <a:xfrm>
              <a:off x="2174390" y="5113840"/>
              <a:ext cx="106920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000" dirty="0">
                  <a:solidFill>
                    <a:srgbClr val="000000"/>
                  </a:solidFill>
                  <a:latin typeface="+mn-lt"/>
                  <a:ea typeface="+mn-ea"/>
                  <a:cs typeface="Arial" charset="0"/>
                </a:rPr>
                <a:t>20 cm below ground</a:t>
              </a:r>
              <a:endParaRPr lang="ja-JP" altLang="ja-JP" sz="1000" dirty="0"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07" name="Rectangle 61"/>
            <p:cNvSpPr>
              <a:spLocks noChangeArrowheads="1"/>
            </p:cNvSpPr>
            <p:nvPr/>
          </p:nvSpPr>
          <p:spPr bwMode="auto">
            <a:xfrm>
              <a:off x="2174390" y="5226648"/>
              <a:ext cx="106920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000">
                  <a:solidFill>
                    <a:srgbClr val="000000"/>
                  </a:solidFill>
                  <a:latin typeface="+mn-lt"/>
                  <a:ea typeface="+mn-ea"/>
                  <a:cs typeface="Arial" charset="0"/>
                </a:rPr>
                <a:t>40 cm below ground</a:t>
              </a:r>
              <a:endParaRPr lang="ja-JP" altLang="ja-JP" sz="1000"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08" name="Rectangle 63"/>
            <p:cNvSpPr>
              <a:spLocks noChangeArrowheads="1"/>
            </p:cNvSpPr>
            <p:nvPr/>
          </p:nvSpPr>
          <p:spPr bwMode="auto">
            <a:xfrm>
              <a:off x="2174390" y="5339455"/>
              <a:ext cx="106920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000">
                  <a:solidFill>
                    <a:srgbClr val="000000"/>
                  </a:solidFill>
                  <a:latin typeface="+mn-lt"/>
                  <a:ea typeface="+mn-ea"/>
                  <a:cs typeface="Arial" charset="0"/>
                </a:rPr>
                <a:t>60 cm below ground</a:t>
              </a:r>
              <a:endParaRPr lang="ja-JP" altLang="ja-JP" sz="1000"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09" name="Freeform 58"/>
            <p:cNvSpPr>
              <a:spLocks/>
            </p:cNvSpPr>
            <p:nvPr/>
          </p:nvSpPr>
          <p:spPr bwMode="auto">
            <a:xfrm>
              <a:off x="1932185" y="5175220"/>
              <a:ext cx="220639" cy="23225"/>
            </a:xfrm>
            <a:custGeom>
              <a:avLst/>
              <a:gdLst>
                <a:gd name="T0" fmla="*/ 2147483647 w 712"/>
                <a:gd name="T1" fmla="*/ 0 h 72"/>
                <a:gd name="T2" fmla="*/ 2147483647 w 712"/>
                <a:gd name="T3" fmla="*/ 0 h 72"/>
                <a:gd name="T4" fmla="*/ 2147483647 w 712"/>
                <a:gd name="T5" fmla="*/ 2147483647 h 72"/>
                <a:gd name="T6" fmla="*/ 2147483647 w 712"/>
                <a:gd name="T7" fmla="*/ 2147483647 h 72"/>
                <a:gd name="T8" fmla="*/ 2147483647 w 712"/>
                <a:gd name="T9" fmla="*/ 2147483647 h 72"/>
                <a:gd name="T10" fmla="*/ 0 w 712"/>
                <a:gd name="T11" fmla="*/ 2147483647 h 72"/>
                <a:gd name="T12" fmla="*/ 2147483647 w 712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2" h="72">
                  <a:moveTo>
                    <a:pt x="36" y="0"/>
                  </a:moveTo>
                  <a:lnTo>
                    <a:pt x="676" y="0"/>
                  </a:lnTo>
                  <a:cubicBezTo>
                    <a:pt x="696" y="0"/>
                    <a:pt x="712" y="17"/>
                    <a:pt x="712" y="36"/>
                  </a:cubicBezTo>
                  <a:cubicBezTo>
                    <a:pt x="712" y="56"/>
                    <a:pt x="696" y="72"/>
                    <a:pt x="676" y="72"/>
                  </a:cubicBezTo>
                  <a:lnTo>
                    <a:pt x="36" y="72"/>
                  </a:lnTo>
                  <a:cubicBezTo>
                    <a:pt x="17" y="72"/>
                    <a:pt x="0" y="56"/>
                    <a:pt x="0" y="36"/>
                  </a:cubicBezTo>
                  <a:cubicBezTo>
                    <a:pt x="0" y="17"/>
                    <a:pt x="17" y="0"/>
                    <a:pt x="36" y="0"/>
                  </a:cubicBezTo>
                  <a:close/>
                </a:path>
              </a:pathLst>
            </a:custGeom>
            <a:solidFill>
              <a:srgbClr val="FF0000"/>
            </a:solidFill>
            <a:ln w="1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ja-JP" altLang="en-US" sz="1000">
                <a:latin typeface="+mn-lt"/>
                <a:ea typeface="+mn-ea"/>
              </a:endParaRPr>
            </a:p>
          </p:txBody>
        </p:sp>
        <p:sp>
          <p:nvSpPr>
            <p:cNvPr id="210" name="Freeform 60"/>
            <p:cNvSpPr>
              <a:spLocks/>
            </p:cNvSpPr>
            <p:nvPr/>
          </p:nvSpPr>
          <p:spPr bwMode="auto">
            <a:xfrm>
              <a:off x="1932185" y="5288028"/>
              <a:ext cx="220639" cy="23225"/>
            </a:xfrm>
            <a:custGeom>
              <a:avLst/>
              <a:gdLst>
                <a:gd name="T0" fmla="*/ 2147483647 w 712"/>
                <a:gd name="T1" fmla="*/ 0 h 72"/>
                <a:gd name="T2" fmla="*/ 2147483647 w 712"/>
                <a:gd name="T3" fmla="*/ 0 h 72"/>
                <a:gd name="T4" fmla="*/ 2147483647 w 712"/>
                <a:gd name="T5" fmla="*/ 2147483647 h 72"/>
                <a:gd name="T6" fmla="*/ 2147483647 w 712"/>
                <a:gd name="T7" fmla="*/ 2147483647 h 72"/>
                <a:gd name="T8" fmla="*/ 2147483647 w 712"/>
                <a:gd name="T9" fmla="*/ 2147483647 h 72"/>
                <a:gd name="T10" fmla="*/ 0 w 712"/>
                <a:gd name="T11" fmla="*/ 2147483647 h 72"/>
                <a:gd name="T12" fmla="*/ 2147483647 w 712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2" h="72">
                  <a:moveTo>
                    <a:pt x="36" y="0"/>
                  </a:moveTo>
                  <a:lnTo>
                    <a:pt x="676" y="0"/>
                  </a:lnTo>
                  <a:cubicBezTo>
                    <a:pt x="696" y="0"/>
                    <a:pt x="712" y="17"/>
                    <a:pt x="712" y="36"/>
                  </a:cubicBezTo>
                  <a:cubicBezTo>
                    <a:pt x="712" y="56"/>
                    <a:pt x="696" y="72"/>
                    <a:pt x="676" y="72"/>
                  </a:cubicBezTo>
                  <a:lnTo>
                    <a:pt x="36" y="72"/>
                  </a:lnTo>
                  <a:cubicBezTo>
                    <a:pt x="17" y="72"/>
                    <a:pt x="0" y="56"/>
                    <a:pt x="0" y="36"/>
                  </a:cubicBezTo>
                  <a:cubicBezTo>
                    <a:pt x="0" y="17"/>
                    <a:pt x="17" y="0"/>
                    <a:pt x="36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" cap="flat">
              <a:solidFill>
                <a:schemeClr val="accent6">
                  <a:lumMod val="75000"/>
                </a:schemeClr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 sz="1000">
                <a:latin typeface="+mn-lt"/>
                <a:ea typeface="+mn-ea"/>
                <a:cs typeface="Arial" pitchFamily="34" charset="0"/>
              </a:endParaRPr>
            </a:p>
          </p:txBody>
        </p:sp>
        <p:sp>
          <p:nvSpPr>
            <p:cNvPr id="216" name="Freeform 62"/>
            <p:cNvSpPr>
              <a:spLocks/>
            </p:cNvSpPr>
            <p:nvPr/>
          </p:nvSpPr>
          <p:spPr bwMode="auto">
            <a:xfrm>
              <a:off x="1932185" y="5402494"/>
              <a:ext cx="220639" cy="23225"/>
            </a:xfrm>
            <a:custGeom>
              <a:avLst/>
              <a:gdLst>
                <a:gd name="T0" fmla="*/ 2147483647 w 712"/>
                <a:gd name="T1" fmla="*/ 0 h 72"/>
                <a:gd name="T2" fmla="*/ 2147483647 w 712"/>
                <a:gd name="T3" fmla="*/ 0 h 72"/>
                <a:gd name="T4" fmla="*/ 2147483647 w 712"/>
                <a:gd name="T5" fmla="*/ 2147483647 h 72"/>
                <a:gd name="T6" fmla="*/ 2147483647 w 712"/>
                <a:gd name="T7" fmla="*/ 2147483647 h 72"/>
                <a:gd name="T8" fmla="*/ 2147483647 w 712"/>
                <a:gd name="T9" fmla="*/ 2147483647 h 72"/>
                <a:gd name="T10" fmla="*/ 0 w 712"/>
                <a:gd name="T11" fmla="*/ 2147483647 h 72"/>
                <a:gd name="T12" fmla="*/ 2147483647 w 712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2" h="72">
                  <a:moveTo>
                    <a:pt x="36" y="0"/>
                  </a:moveTo>
                  <a:lnTo>
                    <a:pt x="676" y="0"/>
                  </a:lnTo>
                  <a:cubicBezTo>
                    <a:pt x="696" y="0"/>
                    <a:pt x="712" y="17"/>
                    <a:pt x="712" y="36"/>
                  </a:cubicBezTo>
                  <a:cubicBezTo>
                    <a:pt x="712" y="56"/>
                    <a:pt x="696" y="72"/>
                    <a:pt x="676" y="72"/>
                  </a:cubicBezTo>
                  <a:lnTo>
                    <a:pt x="36" y="72"/>
                  </a:lnTo>
                  <a:cubicBezTo>
                    <a:pt x="17" y="72"/>
                    <a:pt x="0" y="56"/>
                    <a:pt x="0" y="36"/>
                  </a:cubicBezTo>
                  <a:cubicBezTo>
                    <a:pt x="0" y="17"/>
                    <a:pt x="17" y="0"/>
                    <a:pt x="36" y="0"/>
                  </a:cubicBezTo>
                  <a:close/>
                </a:path>
              </a:pathLst>
            </a:custGeom>
            <a:solidFill>
              <a:schemeClr val="tx2"/>
            </a:solidFill>
            <a:ln w="1" cap="flat">
              <a:solidFill>
                <a:schemeClr val="tx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ja-JP" altLang="en-US" sz="1000">
                <a:latin typeface="+mn-lt"/>
                <a:ea typeface="+mn-ea"/>
              </a:endParaRPr>
            </a:p>
          </p:txBody>
        </p:sp>
      </p:grpSp>
      <p:sp>
        <p:nvSpPr>
          <p:cNvPr id="219" name="正方形/長方形 15"/>
          <p:cNvSpPr>
            <a:spLocks noChangeArrowheads="1"/>
          </p:cNvSpPr>
          <p:nvPr/>
        </p:nvSpPr>
        <p:spPr bwMode="auto">
          <a:xfrm>
            <a:off x="2513408" y="5857538"/>
            <a:ext cx="147442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>
            <a:spAutoFit/>
          </a:bodyPr>
          <a:lstStyle/>
          <a:p>
            <a:pPr algn="ctr"/>
            <a:r>
              <a:rPr lang="en-US" altLang="ja-JP" sz="1400" dirty="0">
                <a:latin typeface="+mn-lt"/>
                <a:ea typeface="+mn-ea"/>
                <a:cs typeface="Arial" charset="0"/>
              </a:rPr>
              <a:t>Days after sowing</a:t>
            </a:r>
            <a:endParaRPr lang="ja-JP" altLang="en-US" sz="14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222" name="Rectangle 13"/>
          <p:cNvSpPr>
            <a:spLocks noChangeArrowheads="1"/>
          </p:cNvSpPr>
          <p:nvPr/>
        </p:nvSpPr>
        <p:spPr bwMode="auto">
          <a:xfrm>
            <a:off x="2282871" y="4430146"/>
            <a:ext cx="8295" cy="1255816"/>
          </a:xfrm>
          <a:prstGeom prst="rect">
            <a:avLst/>
          </a:prstGeom>
          <a:solidFill>
            <a:srgbClr val="000000"/>
          </a:solidFill>
          <a:ln w="1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23" name="Freeform 14"/>
          <p:cNvSpPr>
            <a:spLocks noEditPoints="1"/>
          </p:cNvSpPr>
          <p:nvPr/>
        </p:nvSpPr>
        <p:spPr bwMode="auto">
          <a:xfrm>
            <a:off x="2259646" y="4426829"/>
            <a:ext cx="28203" cy="1264111"/>
          </a:xfrm>
          <a:custGeom>
            <a:avLst/>
            <a:gdLst>
              <a:gd name="T0" fmla="*/ 0 w 17"/>
              <a:gd name="T1" fmla="*/ 2147483647 h 762"/>
              <a:gd name="T2" fmla="*/ 2147483647 w 17"/>
              <a:gd name="T3" fmla="*/ 2147483647 h 762"/>
              <a:gd name="T4" fmla="*/ 2147483647 w 17"/>
              <a:gd name="T5" fmla="*/ 2147483647 h 762"/>
              <a:gd name="T6" fmla="*/ 0 w 17"/>
              <a:gd name="T7" fmla="*/ 2147483647 h 762"/>
              <a:gd name="T8" fmla="*/ 0 w 17"/>
              <a:gd name="T9" fmla="*/ 2147483647 h 762"/>
              <a:gd name="T10" fmla="*/ 0 w 17"/>
              <a:gd name="T11" fmla="*/ 2147483647 h 762"/>
              <a:gd name="T12" fmla="*/ 2147483647 w 17"/>
              <a:gd name="T13" fmla="*/ 2147483647 h 762"/>
              <a:gd name="T14" fmla="*/ 2147483647 w 17"/>
              <a:gd name="T15" fmla="*/ 2147483647 h 762"/>
              <a:gd name="T16" fmla="*/ 0 w 17"/>
              <a:gd name="T17" fmla="*/ 2147483647 h 762"/>
              <a:gd name="T18" fmla="*/ 0 w 17"/>
              <a:gd name="T19" fmla="*/ 2147483647 h 762"/>
              <a:gd name="T20" fmla="*/ 0 w 17"/>
              <a:gd name="T21" fmla="*/ 2147483647 h 762"/>
              <a:gd name="T22" fmla="*/ 2147483647 w 17"/>
              <a:gd name="T23" fmla="*/ 2147483647 h 762"/>
              <a:gd name="T24" fmla="*/ 2147483647 w 17"/>
              <a:gd name="T25" fmla="*/ 2147483647 h 762"/>
              <a:gd name="T26" fmla="*/ 0 w 17"/>
              <a:gd name="T27" fmla="*/ 2147483647 h 762"/>
              <a:gd name="T28" fmla="*/ 0 w 17"/>
              <a:gd name="T29" fmla="*/ 2147483647 h 762"/>
              <a:gd name="T30" fmla="*/ 0 w 17"/>
              <a:gd name="T31" fmla="*/ 2147483647 h 762"/>
              <a:gd name="T32" fmla="*/ 2147483647 w 17"/>
              <a:gd name="T33" fmla="*/ 2147483647 h 762"/>
              <a:gd name="T34" fmla="*/ 2147483647 w 17"/>
              <a:gd name="T35" fmla="*/ 2147483647 h 762"/>
              <a:gd name="T36" fmla="*/ 0 w 17"/>
              <a:gd name="T37" fmla="*/ 2147483647 h 762"/>
              <a:gd name="T38" fmla="*/ 0 w 17"/>
              <a:gd name="T39" fmla="*/ 2147483647 h 762"/>
              <a:gd name="T40" fmla="*/ 0 w 17"/>
              <a:gd name="T41" fmla="*/ 2147483647 h 762"/>
              <a:gd name="T42" fmla="*/ 2147483647 w 17"/>
              <a:gd name="T43" fmla="*/ 2147483647 h 762"/>
              <a:gd name="T44" fmla="*/ 2147483647 w 17"/>
              <a:gd name="T45" fmla="*/ 2147483647 h 762"/>
              <a:gd name="T46" fmla="*/ 0 w 17"/>
              <a:gd name="T47" fmla="*/ 2147483647 h 762"/>
              <a:gd name="T48" fmla="*/ 0 w 17"/>
              <a:gd name="T49" fmla="*/ 2147483647 h 762"/>
              <a:gd name="T50" fmla="*/ 0 w 17"/>
              <a:gd name="T51" fmla="*/ 2147483647 h 762"/>
              <a:gd name="T52" fmla="*/ 2147483647 w 17"/>
              <a:gd name="T53" fmla="*/ 2147483647 h 762"/>
              <a:gd name="T54" fmla="*/ 2147483647 w 17"/>
              <a:gd name="T55" fmla="*/ 2147483647 h 762"/>
              <a:gd name="T56" fmla="*/ 0 w 17"/>
              <a:gd name="T57" fmla="*/ 2147483647 h 762"/>
              <a:gd name="T58" fmla="*/ 0 w 17"/>
              <a:gd name="T59" fmla="*/ 2147483647 h 762"/>
              <a:gd name="T60" fmla="*/ 0 w 17"/>
              <a:gd name="T61" fmla="*/ 2147483647 h 762"/>
              <a:gd name="T62" fmla="*/ 2147483647 w 17"/>
              <a:gd name="T63" fmla="*/ 2147483647 h 762"/>
              <a:gd name="T64" fmla="*/ 2147483647 w 17"/>
              <a:gd name="T65" fmla="*/ 2147483647 h 762"/>
              <a:gd name="T66" fmla="*/ 0 w 17"/>
              <a:gd name="T67" fmla="*/ 2147483647 h 762"/>
              <a:gd name="T68" fmla="*/ 0 w 17"/>
              <a:gd name="T69" fmla="*/ 2147483647 h 762"/>
              <a:gd name="T70" fmla="*/ 0 w 17"/>
              <a:gd name="T71" fmla="*/ 2147483647 h 762"/>
              <a:gd name="T72" fmla="*/ 2147483647 w 17"/>
              <a:gd name="T73" fmla="*/ 2147483647 h 762"/>
              <a:gd name="T74" fmla="*/ 2147483647 w 17"/>
              <a:gd name="T75" fmla="*/ 2147483647 h 762"/>
              <a:gd name="T76" fmla="*/ 0 w 17"/>
              <a:gd name="T77" fmla="*/ 2147483647 h 762"/>
              <a:gd name="T78" fmla="*/ 0 w 17"/>
              <a:gd name="T79" fmla="*/ 2147483647 h 762"/>
              <a:gd name="T80" fmla="*/ 0 w 17"/>
              <a:gd name="T81" fmla="*/ 0 h 762"/>
              <a:gd name="T82" fmla="*/ 2147483647 w 17"/>
              <a:gd name="T83" fmla="*/ 0 h 762"/>
              <a:gd name="T84" fmla="*/ 2147483647 w 17"/>
              <a:gd name="T85" fmla="*/ 2147483647 h 762"/>
              <a:gd name="T86" fmla="*/ 0 w 17"/>
              <a:gd name="T87" fmla="*/ 2147483647 h 762"/>
              <a:gd name="T88" fmla="*/ 0 w 17"/>
              <a:gd name="T89" fmla="*/ 0 h 76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7" h="762">
                <a:moveTo>
                  <a:pt x="0" y="757"/>
                </a:moveTo>
                <a:lnTo>
                  <a:pt x="17" y="757"/>
                </a:lnTo>
                <a:lnTo>
                  <a:pt x="17" y="762"/>
                </a:lnTo>
                <a:lnTo>
                  <a:pt x="0" y="762"/>
                </a:lnTo>
                <a:lnTo>
                  <a:pt x="0" y="757"/>
                </a:lnTo>
                <a:close/>
                <a:moveTo>
                  <a:pt x="0" y="662"/>
                </a:moveTo>
                <a:lnTo>
                  <a:pt x="17" y="662"/>
                </a:lnTo>
                <a:lnTo>
                  <a:pt x="17" y="667"/>
                </a:lnTo>
                <a:lnTo>
                  <a:pt x="0" y="667"/>
                </a:lnTo>
                <a:lnTo>
                  <a:pt x="0" y="662"/>
                </a:lnTo>
                <a:close/>
                <a:moveTo>
                  <a:pt x="0" y="567"/>
                </a:moveTo>
                <a:lnTo>
                  <a:pt x="17" y="567"/>
                </a:lnTo>
                <a:lnTo>
                  <a:pt x="17" y="573"/>
                </a:lnTo>
                <a:lnTo>
                  <a:pt x="0" y="573"/>
                </a:lnTo>
                <a:lnTo>
                  <a:pt x="0" y="567"/>
                </a:lnTo>
                <a:close/>
                <a:moveTo>
                  <a:pt x="0" y="473"/>
                </a:moveTo>
                <a:lnTo>
                  <a:pt x="17" y="473"/>
                </a:lnTo>
                <a:lnTo>
                  <a:pt x="17" y="478"/>
                </a:lnTo>
                <a:lnTo>
                  <a:pt x="0" y="478"/>
                </a:lnTo>
                <a:lnTo>
                  <a:pt x="0" y="473"/>
                </a:lnTo>
                <a:close/>
                <a:moveTo>
                  <a:pt x="0" y="378"/>
                </a:moveTo>
                <a:lnTo>
                  <a:pt x="17" y="378"/>
                </a:lnTo>
                <a:lnTo>
                  <a:pt x="17" y="383"/>
                </a:lnTo>
                <a:lnTo>
                  <a:pt x="0" y="383"/>
                </a:lnTo>
                <a:lnTo>
                  <a:pt x="0" y="378"/>
                </a:lnTo>
                <a:close/>
                <a:moveTo>
                  <a:pt x="0" y="283"/>
                </a:moveTo>
                <a:lnTo>
                  <a:pt x="17" y="283"/>
                </a:lnTo>
                <a:lnTo>
                  <a:pt x="17" y="288"/>
                </a:lnTo>
                <a:lnTo>
                  <a:pt x="0" y="288"/>
                </a:lnTo>
                <a:lnTo>
                  <a:pt x="0" y="283"/>
                </a:lnTo>
                <a:close/>
                <a:moveTo>
                  <a:pt x="0" y="188"/>
                </a:moveTo>
                <a:lnTo>
                  <a:pt x="17" y="188"/>
                </a:lnTo>
                <a:lnTo>
                  <a:pt x="17" y="194"/>
                </a:lnTo>
                <a:lnTo>
                  <a:pt x="0" y="194"/>
                </a:lnTo>
                <a:lnTo>
                  <a:pt x="0" y="188"/>
                </a:lnTo>
                <a:close/>
                <a:moveTo>
                  <a:pt x="0" y="94"/>
                </a:moveTo>
                <a:lnTo>
                  <a:pt x="17" y="94"/>
                </a:lnTo>
                <a:lnTo>
                  <a:pt x="17" y="100"/>
                </a:lnTo>
                <a:lnTo>
                  <a:pt x="0" y="100"/>
                </a:lnTo>
                <a:lnTo>
                  <a:pt x="0" y="94"/>
                </a:lnTo>
                <a:close/>
                <a:moveTo>
                  <a:pt x="0" y="0"/>
                </a:moveTo>
                <a:lnTo>
                  <a:pt x="17" y="0"/>
                </a:lnTo>
                <a:lnTo>
                  <a:pt x="17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24" name="Rectangle 15"/>
          <p:cNvSpPr>
            <a:spLocks noChangeArrowheads="1"/>
          </p:cNvSpPr>
          <p:nvPr/>
        </p:nvSpPr>
        <p:spPr bwMode="auto">
          <a:xfrm>
            <a:off x="2287848" y="5682645"/>
            <a:ext cx="1882893" cy="8294"/>
          </a:xfrm>
          <a:prstGeom prst="rect">
            <a:avLst/>
          </a:prstGeom>
          <a:solidFill>
            <a:srgbClr val="000000"/>
          </a:solidFill>
          <a:ln w="1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25" name="Freeform 16"/>
          <p:cNvSpPr>
            <a:spLocks noEditPoints="1"/>
          </p:cNvSpPr>
          <p:nvPr/>
        </p:nvSpPr>
        <p:spPr bwMode="auto">
          <a:xfrm>
            <a:off x="2282870" y="5685962"/>
            <a:ext cx="1851374" cy="28202"/>
          </a:xfrm>
          <a:custGeom>
            <a:avLst/>
            <a:gdLst>
              <a:gd name="T0" fmla="*/ 2147483647 w 1116"/>
              <a:gd name="T1" fmla="*/ 0 h 17"/>
              <a:gd name="T2" fmla="*/ 2147483647 w 1116"/>
              <a:gd name="T3" fmla="*/ 2147483647 h 17"/>
              <a:gd name="T4" fmla="*/ 0 w 1116"/>
              <a:gd name="T5" fmla="*/ 2147483647 h 17"/>
              <a:gd name="T6" fmla="*/ 0 w 1116"/>
              <a:gd name="T7" fmla="*/ 0 h 17"/>
              <a:gd name="T8" fmla="*/ 2147483647 w 1116"/>
              <a:gd name="T9" fmla="*/ 0 h 17"/>
              <a:gd name="T10" fmla="*/ 2147483647 w 1116"/>
              <a:gd name="T11" fmla="*/ 0 h 17"/>
              <a:gd name="T12" fmla="*/ 2147483647 w 1116"/>
              <a:gd name="T13" fmla="*/ 2147483647 h 17"/>
              <a:gd name="T14" fmla="*/ 2147483647 w 1116"/>
              <a:gd name="T15" fmla="*/ 2147483647 h 17"/>
              <a:gd name="T16" fmla="*/ 2147483647 w 1116"/>
              <a:gd name="T17" fmla="*/ 0 h 17"/>
              <a:gd name="T18" fmla="*/ 2147483647 w 1116"/>
              <a:gd name="T19" fmla="*/ 0 h 17"/>
              <a:gd name="T20" fmla="*/ 2147483647 w 1116"/>
              <a:gd name="T21" fmla="*/ 0 h 17"/>
              <a:gd name="T22" fmla="*/ 2147483647 w 1116"/>
              <a:gd name="T23" fmla="*/ 2147483647 h 17"/>
              <a:gd name="T24" fmla="*/ 2147483647 w 1116"/>
              <a:gd name="T25" fmla="*/ 2147483647 h 17"/>
              <a:gd name="T26" fmla="*/ 2147483647 w 1116"/>
              <a:gd name="T27" fmla="*/ 0 h 17"/>
              <a:gd name="T28" fmla="*/ 2147483647 w 1116"/>
              <a:gd name="T29" fmla="*/ 0 h 17"/>
              <a:gd name="T30" fmla="*/ 2147483647 w 1116"/>
              <a:gd name="T31" fmla="*/ 0 h 17"/>
              <a:gd name="T32" fmla="*/ 2147483647 w 1116"/>
              <a:gd name="T33" fmla="*/ 2147483647 h 17"/>
              <a:gd name="T34" fmla="*/ 2147483647 w 1116"/>
              <a:gd name="T35" fmla="*/ 2147483647 h 17"/>
              <a:gd name="T36" fmla="*/ 2147483647 w 1116"/>
              <a:gd name="T37" fmla="*/ 0 h 17"/>
              <a:gd name="T38" fmla="*/ 2147483647 w 1116"/>
              <a:gd name="T39" fmla="*/ 0 h 17"/>
              <a:gd name="T40" fmla="*/ 2147483647 w 1116"/>
              <a:gd name="T41" fmla="*/ 0 h 17"/>
              <a:gd name="T42" fmla="*/ 2147483647 w 1116"/>
              <a:gd name="T43" fmla="*/ 2147483647 h 17"/>
              <a:gd name="T44" fmla="*/ 2147483647 w 1116"/>
              <a:gd name="T45" fmla="*/ 2147483647 h 17"/>
              <a:gd name="T46" fmla="*/ 2147483647 w 1116"/>
              <a:gd name="T47" fmla="*/ 0 h 17"/>
              <a:gd name="T48" fmla="*/ 2147483647 w 1116"/>
              <a:gd name="T49" fmla="*/ 0 h 17"/>
              <a:gd name="T50" fmla="*/ 2147483647 w 1116"/>
              <a:gd name="T51" fmla="*/ 0 h 17"/>
              <a:gd name="T52" fmla="*/ 2147483647 w 1116"/>
              <a:gd name="T53" fmla="*/ 2147483647 h 17"/>
              <a:gd name="T54" fmla="*/ 2147483647 w 1116"/>
              <a:gd name="T55" fmla="*/ 2147483647 h 17"/>
              <a:gd name="T56" fmla="*/ 2147483647 w 1116"/>
              <a:gd name="T57" fmla="*/ 0 h 17"/>
              <a:gd name="T58" fmla="*/ 2147483647 w 1116"/>
              <a:gd name="T59" fmla="*/ 0 h 17"/>
              <a:gd name="T60" fmla="*/ 2147483647 w 1116"/>
              <a:gd name="T61" fmla="*/ 0 h 17"/>
              <a:gd name="T62" fmla="*/ 2147483647 w 1116"/>
              <a:gd name="T63" fmla="*/ 2147483647 h 17"/>
              <a:gd name="T64" fmla="*/ 2147483647 w 1116"/>
              <a:gd name="T65" fmla="*/ 2147483647 h 17"/>
              <a:gd name="T66" fmla="*/ 2147483647 w 1116"/>
              <a:gd name="T67" fmla="*/ 0 h 17"/>
              <a:gd name="T68" fmla="*/ 2147483647 w 1116"/>
              <a:gd name="T69" fmla="*/ 0 h 17"/>
              <a:gd name="T70" fmla="*/ 2147483647 w 1116"/>
              <a:gd name="T71" fmla="*/ 0 h 17"/>
              <a:gd name="T72" fmla="*/ 2147483647 w 1116"/>
              <a:gd name="T73" fmla="*/ 2147483647 h 17"/>
              <a:gd name="T74" fmla="*/ 2147483647 w 1116"/>
              <a:gd name="T75" fmla="*/ 2147483647 h 17"/>
              <a:gd name="T76" fmla="*/ 2147483647 w 1116"/>
              <a:gd name="T77" fmla="*/ 0 h 17"/>
              <a:gd name="T78" fmla="*/ 2147483647 w 1116"/>
              <a:gd name="T79" fmla="*/ 0 h 17"/>
              <a:gd name="T80" fmla="*/ 2147483647 w 1116"/>
              <a:gd name="T81" fmla="*/ 0 h 17"/>
              <a:gd name="T82" fmla="*/ 2147483647 w 1116"/>
              <a:gd name="T83" fmla="*/ 2147483647 h 17"/>
              <a:gd name="T84" fmla="*/ 2147483647 w 1116"/>
              <a:gd name="T85" fmla="*/ 2147483647 h 17"/>
              <a:gd name="T86" fmla="*/ 2147483647 w 1116"/>
              <a:gd name="T87" fmla="*/ 0 h 17"/>
              <a:gd name="T88" fmla="*/ 2147483647 w 1116"/>
              <a:gd name="T89" fmla="*/ 0 h 17"/>
              <a:gd name="T90" fmla="*/ 2147483647 w 1116"/>
              <a:gd name="T91" fmla="*/ 0 h 17"/>
              <a:gd name="T92" fmla="*/ 2147483647 w 1116"/>
              <a:gd name="T93" fmla="*/ 2147483647 h 17"/>
              <a:gd name="T94" fmla="*/ 2147483647 w 1116"/>
              <a:gd name="T95" fmla="*/ 2147483647 h 17"/>
              <a:gd name="T96" fmla="*/ 2147483647 w 1116"/>
              <a:gd name="T97" fmla="*/ 0 h 17"/>
              <a:gd name="T98" fmla="*/ 2147483647 w 1116"/>
              <a:gd name="T99" fmla="*/ 0 h 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16" h="17">
                <a:moveTo>
                  <a:pt x="5" y="0"/>
                </a:moveTo>
                <a:lnTo>
                  <a:pt x="5" y="17"/>
                </a:lnTo>
                <a:lnTo>
                  <a:pt x="0" y="17"/>
                </a:lnTo>
                <a:lnTo>
                  <a:pt x="0" y="0"/>
                </a:lnTo>
                <a:lnTo>
                  <a:pt x="5" y="0"/>
                </a:lnTo>
                <a:close/>
                <a:moveTo>
                  <a:pt x="129" y="0"/>
                </a:moveTo>
                <a:lnTo>
                  <a:pt x="129" y="17"/>
                </a:lnTo>
                <a:lnTo>
                  <a:pt x="124" y="17"/>
                </a:lnTo>
                <a:lnTo>
                  <a:pt x="124" y="0"/>
                </a:lnTo>
                <a:lnTo>
                  <a:pt x="129" y="0"/>
                </a:lnTo>
                <a:close/>
                <a:moveTo>
                  <a:pt x="252" y="0"/>
                </a:moveTo>
                <a:lnTo>
                  <a:pt x="252" y="17"/>
                </a:lnTo>
                <a:lnTo>
                  <a:pt x="247" y="17"/>
                </a:lnTo>
                <a:lnTo>
                  <a:pt x="247" y="0"/>
                </a:lnTo>
                <a:lnTo>
                  <a:pt x="252" y="0"/>
                </a:lnTo>
                <a:close/>
                <a:moveTo>
                  <a:pt x="376" y="0"/>
                </a:moveTo>
                <a:lnTo>
                  <a:pt x="376" y="17"/>
                </a:lnTo>
                <a:lnTo>
                  <a:pt x="370" y="17"/>
                </a:lnTo>
                <a:lnTo>
                  <a:pt x="370" y="0"/>
                </a:lnTo>
                <a:lnTo>
                  <a:pt x="376" y="0"/>
                </a:lnTo>
                <a:close/>
                <a:moveTo>
                  <a:pt x="499" y="0"/>
                </a:moveTo>
                <a:lnTo>
                  <a:pt x="499" y="17"/>
                </a:lnTo>
                <a:lnTo>
                  <a:pt x="493" y="17"/>
                </a:lnTo>
                <a:lnTo>
                  <a:pt x="493" y="0"/>
                </a:lnTo>
                <a:lnTo>
                  <a:pt x="499" y="0"/>
                </a:lnTo>
                <a:close/>
                <a:moveTo>
                  <a:pt x="622" y="0"/>
                </a:moveTo>
                <a:lnTo>
                  <a:pt x="622" y="17"/>
                </a:lnTo>
                <a:lnTo>
                  <a:pt x="617" y="17"/>
                </a:lnTo>
                <a:lnTo>
                  <a:pt x="617" y="0"/>
                </a:lnTo>
                <a:lnTo>
                  <a:pt x="622" y="0"/>
                </a:lnTo>
                <a:close/>
                <a:moveTo>
                  <a:pt x="745" y="0"/>
                </a:moveTo>
                <a:lnTo>
                  <a:pt x="745" y="17"/>
                </a:lnTo>
                <a:lnTo>
                  <a:pt x="740" y="17"/>
                </a:lnTo>
                <a:lnTo>
                  <a:pt x="740" y="0"/>
                </a:lnTo>
                <a:lnTo>
                  <a:pt x="745" y="0"/>
                </a:lnTo>
                <a:close/>
                <a:moveTo>
                  <a:pt x="869" y="0"/>
                </a:moveTo>
                <a:lnTo>
                  <a:pt x="869" y="17"/>
                </a:lnTo>
                <a:lnTo>
                  <a:pt x="864" y="17"/>
                </a:lnTo>
                <a:lnTo>
                  <a:pt x="864" y="0"/>
                </a:lnTo>
                <a:lnTo>
                  <a:pt x="869" y="0"/>
                </a:lnTo>
                <a:close/>
                <a:moveTo>
                  <a:pt x="992" y="0"/>
                </a:moveTo>
                <a:lnTo>
                  <a:pt x="992" y="17"/>
                </a:lnTo>
                <a:lnTo>
                  <a:pt x="987" y="17"/>
                </a:lnTo>
                <a:lnTo>
                  <a:pt x="987" y="0"/>
                </a:lnTo>
                <a:lnTo>
                  <a:pt x="992" y="0"/>
                </a:lnTo>
                <a:close/>
                <a:moveTo>
                  <a:pt x="1116" y="0"/>
                </a:moveTo>
                <a:lnTo>
                  <a:pt x="1116" y="17"/>
                </a:lnTo>
                <a:lnTo>
                  <a:pt x="1110" y="17"/>
                </a:lnTo>
                <a:lnTo>
                  <a:pt x="1110" y="0"/>
                </a:lnTo>
                <a:lnTo>
                  <a:pt x="1116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26" name="Freeform 17"/>
          <p:cNvSpPr>
            <a:spLocks/>
          </p:cNvSpPr>
          <p:nvPr/>
        </p:nvSpPr>
        <p:spPr bwMode="auto">
          <a:xfrm>
            <a:off x="2296143" y="4609311"/>
            <a:ext cx="1864645" cy="374920"/>
          </a:xfrm>
          <a:custGeom>
            <a:avLst/>
            <a:gdLst>
              <a:gd name="T0" fmla="*/ 2147483647 w 26734"/>
              <a:gd name="T1" fmla="*/ 2147483647 h 5398"/>
              <a:gd name="T2" fmla="*/ 2147483647 w 26734"/>
              <a:gd name="T3" fmla="*/ 2147483647 h 5398"/>
              <a:gd name="T4" fmla="*/ 2147483647 w 26734"/>
              <a:gd name="T5" fmla="*/ 2147483647 h 5398"/>
              <a:gd name="T6" fmla="*/ 2147483647 w 26734"/>
              <a:gd name="T7" fmla="*/ 2147483647 h 5398"/>
              <a:gd name="T8" fmla="*/ 2147483647 w 26734"/>
              <a:gd name="T9" fmla="*/ 2147483647 h 5398"/>
              <a:gd name="T10" fmla="*/ 2147483647 w 26734"/>
              <a:gd name="T11" fmla="*/ 2147483647 h 5398"/>
              <a:gd name="T12" fmla="*/ 2147483647 w 26734"/>
              <a:gd name="T13" fmla="*/ 2147483647 h 5398"/>
              <a:gd name="T14" fmla="*/ 2147483647 w 26734"/>
              <a:gd name="T15" fmla="*/ 0 h 5398"/>
              <a:gd name="T16" fmla="*/ 2147483647 w 26734"/>
              <a:gd name="T17" fmla="*/ 2147483647 h 5398"/>
              <a:gd name="T18" fmla="*/ 2147483647 w 26734"/>
              <a:gd name="T19" fmla="*/ 2147483647 h 5398"/>
              <a:gd name="T20" fmla="*/ 2147483647 w 26734"/>
              <a:gd name="T21" fmla="*/ 2147483647 h 5398"/>
              <a:gd name="T22" fmla="*/ 2147483647 w 26734"/>
              <a:gd name="T23" fmla="*/ 2147483647 h 5398"/>
              <a:gd name="T24" fmla="*/ 2147483647 w 26734"/>
              <a:gd name="T25" fmla="*/ 2147483647 h 5398"/>
              <a:gd name="T26" fmla="*/ 2147483647 w 26734"/>
              <a:gd name="T27" fmla="*/ 2147483647 h 5398"/>
              <a:gd name="T28" fmla="*/ 2147483647 w 26734"/>
              <a:gd name="T29" fmla="*/ 2147483647 h 5398"/>
              <a:gd name="T30" fmla="*/ 2147483647 w 26734"/>
              <a:gd name="T31" fmla="*/ 2147483647 h 5398"/>
              <a:gd name="T32" fmla="*/ 2147483647 w 26734"/>
              <a:gd name="T33" fmla="*/ 2147483647 h 5398"/>
              <a:gd name="T34" fmla="*/ 2147483647 w 26734"/>
              <a:gd name="T35" fmla="*/ 2147483647 h 5398"/>
              <a:gd name="T36" fmla="*/ 2147483647 w 26734"/>
              <a:gd name="T37" fmla="*/ 2147483647 h 5398"/>
              <a:gd name="T38" fmla="*/ 2147483647 w 26734"/>
              <a:gd name="T39" fmla="*/ 2147483647 h 5398"/>
              <a:gd name="T40" fmla="*/ 2147483647 w 26734"/>
              <a:gd name="T41" fmla="*/ 2147483647 h 5398"/>
              <a:gd name="T42" fmla="*/ 2147483647 w 26734"/>
              <a:gd name="T43" fmla="*/ 2147483647 h 5398"/>
              <a:gd name="T44" fmla="*/ 2147483647 w 26734"/>
              <a:gd name="T45" fmla="*/ 2147483647 h 5398"/>
              <a:gd name="T46" fmla="*/ 2147483647 w 26734"/>
              <a:gd name="T47" fmla="*/ 2147483647 h 5398"/>
              <a:gd name="T48" fmla="*/ 2147483647 w 26734"/>
              <a:gd name="T49" fmla="*/ 2147483647 h 5398"/>
              <a:gd name="T50" fmla="*/ 2147483647 w 26734"/>
              <a:gd name="T51" fmla="*/ 2147483647 h 5398"/>
              <a:gd name="T52" fmla="*/ 2147483647 w 26734"/>
              <a:gd name="T53" fmla="*/ 2147483647 h 5398"/>
              <a:gd name="T54" fmla="*/ 2147483647 w 26734"/>
              <a:gd name="T55" fmla="*/ 2147483647 h 5398"/>
              <a:gd name="T56" fmla="*/ 2147483647 w 26734"/>
              <a:gd name="T57" fmla="*/ 2147483647 h 5398"/>
              <a:gd name="T58" fmla="*/ 2147483647 w 26734"/>
              <a:gd name="T59" fmla="*/ 2147483647 h 5398"/>
              <a:gd name="T60" fmla="*/ 2147483647 w 26734"/>
              <a:gd name="T61" fmla="*/ 2147483647 h 5398"/>
              <a:gd name="T62" fmla="*/ 2147483647 w 26734"/>
              <a:gd name="T63" fmla="*/ 2147483647 h 5398"/>
              <a:gd name="T64" fmla="*/ 2147483647 w 26734"/>
              <a:gd name="T65" fmla="*/ 2147483647 h 5398"/>
              <a:gd name="T66" fmla="*/ 2147483647 w 26734"/>
              <a:gd name="T67" fmla="*/ 2147483647 h 5398"/>
              <a:gd name="T68" fmla="*/ 2147483647 w 26734"/>
              <a:gd name="T69" fmla="*/ 2147483647 h 5398"/>
              <a:gd name="T70" fmla="*/ 2147483647 w 26734"/>
              <a:gd name="T71" fmla="*/ 2147483647 h 5398"/>
              <a:gd name="T72" fmla="*/ 2147483647 w 26734"/>
              <a:gd name="T73" fmla="*/ 2147483647 h 5398"/>
              <a:gd name="T74" fmla="*/ 2147483647 w 26734"/>
              <a:gd name="T75" fmla="*/ 2147483647 h 5398"/>
              <a:gd name="T76" fmla="*/ 2147483647 w 26734"/>
              <a:gd name="T77" fmla="*/ 2147483647 h 5398"/>
              <a:gd name="T78" fmla="*/ 2147483647 w 26734"/>
              <a:gd name="T79" fmla="*/ 2147483647 h 5398"/>
              <a:gd name="T80" fmla="*/ 2147483647 w 26734"/>
              <a:gd name="T81" fmla="*/ 2147483647 h 5398"/>
              <a:gd name="T82" fmla="*/ 2147483647 w 26734"/>
              <a:gd name="T83" fmla="*/ 2147483647 h 5398"/>
              <a:gd name="T84" fmla="*/ 2147483647 w 26734"/>
              <a:gd name="T85" fmla="*/ 2147483647 h 5398"/>
              <a:gd name="T86" fmla="*/ 2147483647 w 26734"/>
              <a:gd name="T87" fmla="*/ 2147483647 h 5398"/>
              <a:gd name="T88" fmla="*/ 2147483647 w 26734"/>
              <a:gd name="T89" fmla="*/ 2147483647 h 5398"/>
              <a:gd name="T90" fmla="*/ 2147483647 w 26734"/>
              <a:gd name="T91" fmla="*/ 2147483647 h 5398"/>
              <a:gd name="T92" fmla="*/ 2147483647 w 26734"/>
              <a:gd name="T93" fmla="*/ 2147483647 h 5398"/>
              <a:gd name="T94" fmla="*/ 2147483647 w 26734"/>
              <a:gd name="T95" fmla="*/ 2147483647 h 5398"/>
              <a:gd name="T96" fmla="*/ 2147483647 w 26734"/>
              <a:gd name="T97" fmla="*/ 2147483647 h 5398"/>
              <a:gd name="T98" fmla="*/ 2147483647 w 26734"/>
              <a:gd name="T99" fmla="*/ 2147483647 h 5398"/>
              <a:gd name="T100" fmla="*/ 2147483647 w 26734"/>
              <a:gd name="T101" fmla="*/ 2147483647 h 5398"/>
              <a:gd name="T102" fmla="*/ 2147483647 w 26734"/>
              <a:gd name="T103" fmla="*/ 2147483647 h 5398"/>
              <a:gd name="T104" fmla="*/ 2147483647 w 26734"/>
              <a:gd name="T105" fmla="*/ 2147483647 h 5398"/>
              <a:gd name="T106" fmla="*/ 2147483647 w 26734"/>
              <a:gd name="T107" fmla="*/ 2147483647 h 5398"/>
              <a:gd name="T108" fmla="*/ 2147483647 w 26734"/>
              <a:gd name="T109" fmla="*/ 2147483647 h 5398"/>
              <a:gd name="T110" fmla="*/ 2147483647 w 26734"/>
              <a:gd name="T111" fmla="*/ 2147483647 h 5398"/>
              <a:gd name="T112" fmla="*/ 2147483647 w 26734"/>
              <a:gd name="T113" fmla="*/ 2147483647 h 5398"/>
              <a:gd name="T114" fmla="*/ 2147483647 w 26734"/>
              <a:gd name="T115" fmla="*/ 2147483647 h 5398"/>
              <a:gd name="T116" fmla="*/ 2147483647 w 26734"/>
              <a:gd name="T117" fmla="*/ 2147483647 h 5398"/>
              <a:gd name="T118" fmla="*/ 2147483647 w 26734"/>
              <a:gd name="T119" fmla="*/ 2147483647 h 5398"/>
              <a:gd name="T120" fmla="*/ 2147483647 w 26734"/>
              <a:gd name="T121" fmla="*/ 2147483647 h 539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6734" h="5398">
                <a:moveTo>
                  <a:pt x="242" y="4455"/>
                </a:moveTo>
                <a:lnTo>
                  <a:pt x="818" y="4823"/>
                </a:lnTo>
                <a:lnTo>
                  <a:pt x="725" y="4801"/>
                </a:lnTo>
                <a:lnTo>
                  <a:pt x="1317" y="4737"/>
                </a:lnTo>
                <a:cubicBezTo>
                  <a:pt x="1349" y="4734"/>
                  <a:pt x="1381" y="4741"/>
                  <a:pt x="1408" y="4758"/>
                </a:cubicBezTo>
                <a:lnTo>
                  <a:pt x="2000" y="5126"/>
                </a:lnTo>
                <a:lnTo>
                  <a:pt x="1798" y="5180"/>
                </a:lnTo>
                <a:lnTo>
                  <a:pt x="2374" y="4124"/>
                </a:lnTo>
                <a:cubicBezTo>
                  <a:pt x="2399" y="4077"/>
                  <a:pt x="2448" y="4048"/>
                  <a:pt x="2500" y="4048"/>
                </a:cubicBezTo>
                <a:lnTo>
                  <a:pt x="3092" y="4048"/>
                </a:lnTo>
                <a:lnTo>
                  <a:pt x="3058" y="4053"/>
                </a:lnTo>
                <a:lnTo>
                  <a:pt x="3650" y="3909"/>
                </a:lnTo>
                <a:lnTo>
                  <a:pt x="3560" y="3975"/>
                </a:lnTo>
                <a:lnTo>
                  <a:pt x="4136" y="2999"/>
                </a:lnTo>
                <a:cubicBezTo>
                  <a:pt x="4156" y="2966"/>
                  <a:pt x="4188" y="2942"/>
                  <a:pt x="4226" y="2933"/>
                </a:cubicBezTo>
                <a:cubicBezTo>
                  <a:pt x="4264" y="2923"/>
                  <a:pt x="4304" y="2930"/>
                  <a:pt x="4336" y="2950"/>
                </a:cubicBezTo>
                <a:lnTo>
                  <a:pt x="4928" y="3318"/>
                </a:lnTo>
                <a:lnTo>
                  <a:pt x="4712" y="3407"/>
                </a:lnTo>
                <a:lnTo>
                  <a:pt x="5304" y="895"/>
                </a:lnTo>
                <a:cubicBezTo>
                  <a:pt x="5320" y="830"/>
                  <a:pt x="5378" y="784"/>
                  <a:pt x="5444" y="784"/>
                </a:cubicBezTo>
                <a:lnTo>
                  <a:pt x="6036" y="784"/>
                </a:lnTo>
                <a:lnTo>
                  <a:pt x="5920" y="843"/>
                </a:lnTo>
                <a:lnTo>
                  <a:pt x="6496" y="59"/>
                </a:lnTo>
                <a:cubicBezTo>
                  <a:pt x="6523" y="23"/>
                  <a:pt x="6566" y="1"/>
                  <a:pt x="6612" y="0"/>
                </a:cubicBezTo>
                <a:cubicBezTo>
                  <a:pt x="6657" y="0"/>
                  <a:pt x="6700" y="21"/>
                  <a:pt x="6727" y="58"/>
                </a:cubicBezTo>
                <a:lnTo>
                  <a:pt x="7319" y="842"/>
                </a:lnTo>
                <a:lnTo>
                  <a:pt x="7291" y="814"/>
                </a:lnTo>
                <a:lnTo>
                  <a:pt x="7883" y="1262"/>
                </a:lnTo>
                <a:lnTo>
                  <a:pt x="7816" y="1234"/>
                </a:lnTo>
                <a:lnTo>
                  <a:pt x="8392" y="1314"/>
                </a:lnTo>
                <a:cubicBezTo>
                  <a:pt x="8401" y="1315"/>
                  <a:pt x="8409" y="1317"/>
                  <a:pt x="8417" y="1319"/>
                </a:cubicBezTo>
                <a:lnTo>
                  <a:pt x="9009" y="1511"/>
                </a:lnTo>
                <a:cubicBezTo>
                  <a:pt x="9040" y="1522"/>
                  <a:pt x="9067" y="1542"/>
                  <a:pt x="9085" y="1569"/>
                </a:cubicBezTo>
                <a:lnTo>
                  <a:pt x="9677" y="2465"/>
                </a:lnTo>
                <a:lnTo>
                  <a:pt x="9464" y="2434"/>
                </a:lnTo>
                <a:lnTo>
                  <a:pt x="10056" y="1938"/>
                </a:lnTo>
                <a:cubicBezTo>
                  <a:pt x="10092" y="1908"/>
                  <a:pt x="10141" y="1897"/>
                  <a:pt x="10187" y="1910"/>
                </a:cubicBezTo>
                <a:lnTo>
                  <a:pt x="10763" y="2070"/>
                </a:lnTo>
                <a:lnTo>
                  <a:pt x="10626" y="2104"/>
                </a:lnTo>
                <a:lnTo>
                  <a:pt x="11218" y="1544"/>
                </a:lnTo>
                <a:cubicBezTo>
                  <a:pt x="11253" y="1510"/>
                  <a:pt x="11303" y="1497"/>
                  <a:pt x="11351" y="1509"/>
                </a:cubicBezTo>
                <a:lnTo>
                  <a:pt x="11943" y="1653"/>
                </a:lnTo>
                <a:cubicBezTo>
                  <a:pt x="11975" y="1661"/>
                  <a:pt x="12004" y="1680"/>
                  <a:pt x="12025" y="1707"/>
                </a:cubicBezTo>
                <a:lnTo>
                  <a:pt x="12601" y="2491"/>
                </a:lnTo>
                <a:cubicBezTo>
                  <a:pt x="12606" y="2499"/>
                  <a:pt x="12611" y="2507"/>
                  <a:pt x="12615" y="2516"/>
                </a:cubicBezTo>
                <a:lnTo>
                  <a:pt x="13207" y="3796"/>
                </a:lnTo>
                <a:lnTo>
                  <a:pt x="13103" y="3715"/>
                </a:lnTo>
                <a:lnTo>
                  <a:pt x="13695" y="3827"/>
                </a:lnTo>
                <a:lnTo>
                  <a:pt x="14272" y="3939"/>
                </a:lnTo>
                <a:lnTo>
                  <a:pt x="14856" y="4018"/>
                </a:lnTo>
                <a:lnTo>
                  <a:pt x="15448" y="4098"/>
                </a:lnTo>
                <a:cubicBezTo>
                  <a:pt x="15455" y="4099"/>
                  <a:pt x="15462" y="4100"/>
                  <a:pt x="15470" y="4102"/>
                </a:cubicBezTo>
                <a:lnTo>
                  <a:pt x="16062" y="4278"/>
                </a:lnTo>
                <a:lnTo>
                  <a:pt x="15894" y="4347"/>
                </a:lnTo>
                <a:lnTo>
                  <a:pt x="16470" y="3307"/>
                </a:lnTo>
                <a:cubicBezTo>
                  <a:pt x="16508" y="3240"/>
                  <a:pt x="16591" y="3213"/>
                  <a:pt x="16659" y="3247"/>
                </a:cubicBezTo>
                <a:lnTo>
                  <a:pt x="17251" y="3535"/>
                </a:lnTo>
                <a:cubicBezTo>
                  <a:pt x="17276" y="3547"/>
                  <a:pt x="17296" y="3565"/>
                  <a:pt x="17310" y="3588"/>
                </a:cubicBezTo>
                <a:lnTo>
                  <a:pt x="17902" y="4532"/>
                </a:lnTo>
                <a:lnTo>
                  <a:pt x="17641" y="4571"/>
                </a:lnTo>
                <a:lnTo>
                  <a:pt x="18217" y="2427"/>
                </a:lnTo>
                <a:cubicBezTo>
                  <a:pt x="18224" y="2403"/>
                  <a:pt x="18237" y="2380"/>
                  <a:pt x="18255" y="2363"/>
                </a:cubicBezTo>
                <a:lnTo>
                  <a:pt x="18847" y="1771"/>
                </a:lnTo>
                <a:cubicBezTo>
                  <a:pt x="18879" y="1738"/>
                  <a:pt x="18926" y="1723"/>
                  <a:pt x="18971" y="1730"/>
                </a:cubicBezTo>
                <a:cubicBezTo>
                  <a:pt x="19017" y="1738"/>
                  <a:pt x="19056" y="1766"/>
                  <a:pt x="19077" y="1807"/>
                </a:cubicBezTo>
                <a:lnTo>
                  <a:pt x="19669" y="2975"/>
                </a:lnTo>
                <a:lnTo>
                  <a:pt x="19424" y="2956"/>
                </a:lnTo>
                <a:lnTo>
                  <a:pt x="20000" y="2156"/>
                </a:lnTo>
                <a:cubicBezTo>
                  <a:pt x="20006" y="2148"/>
                  <a:pt x="20013" y="2140"/>
                  <a:pt x="20021" y="2133"/>
                </a:cubicBezTo>
                <a:lnTo>
                  <a:pt x="20613" y="1605"/>
                </a:lnTo>
                <a:cubicBezTo>
                  <a:pt x="20659" y="1564"/>
                  <a:pt x="20726" y="1557"/>
                  <a:pt x="20780" y="1587"/>
                </a:cubicBezTo>
                <a:lnTo>
                  <a:pt x="21372" y="1923"/>
                </a:lnTo>
                <a:cubicBezTo>
                  <a:pt x="21382" y="1929"/>
                  <a:pt x="21392" y="1937"/>
                  <a:pt x="21401" y="1945"/>
                </a:cubicBezTo>
                <a:lnTo>
                  <a:pt x="21993" y="2521"/>
                </a:lnTo>
                <a:lnTo>
                  <a:pt x="21770" y="2549"/>
                </a:lnTo>
                <a:lnTo>
                  <a:pt x="22346" y="1605"/>
                </a:lnTo>
                <a:cubicBezTo>
                  <a:pt x="22372" y="1563"/>
                  <a:pt x="22418" y="1536"/>
                  <a:pt x="22468" y="1536"/>
                </a:cubicBezTo>
                <a:lnTo>
                  <a:pt x="23060" y="1536"/>
                </a:lnTo>
                <a:cubicBezTo>
                  <a:pt x="23119" y="1536"/>
                  <a:pt x="23171" y="1571"/>
                  <a:pt x="23193" y="1625"/>
                </a:cubicBezTo>
                <a:lnTo>
                  <a:pt x="23785" y="3049"/>
                </a:lnTo>
                <a:lnTo>
                  <a:pt x="23652" y="2960"/>
                </a:lnTo>
                <a:lnTo>
                  <a:pt x="24228" y="2960"/>
                </a:lnTo>
                <a:lnTo>
                  <a:pt x="24820" y="2960"/>
                </a:lnTo>
                <a:lnTo>
                  <a:pt x="24725" y="2997"/>
                </a:lnTo>
                <a:lnTo>
                  <a:pt x="25317" y="2469"/>
                </a:lnTo>
                <a:cubicBezTo>
                  <a:pt x="25328" y="2459"/>
                  <a:pt x="25341" y="2450"/>
                  <a:pt x="25355" y="2444"/>
                </a:cubicBezTo>
                <a:lnTo>
                  <a:pt x="25947" y="2188"/>
                </a:lnTo>
                <a:cubicBezTo>
                  <a:pt x="25959" y="2183"/>
                  <a:pt x="25972" y="2180"/>
                  <a:pt x="25985" y="2178"/>
                </a:cubicBezTo>
                <a:lnTo>
                  <a:pt x="26561" y="2098"/>
                </a:lnTo>
                <a:cubicBezTo>
                  <a:pt x="26639" y="2087"/>
                  <a:pt x="26712" y="2142"/>
                  <a:pt x="26723" y="2221"/>
                </a:cubicBezTo>
                <a:cubicBezTo>
                  <a:pt x="26734" y="2299"/>
                  <a:pt x="26679" y="2372"/>
                  <a:pt x="26600" y="2383"/>
                </a:cubicBezTo>
                <a:lnTo>
                  <a:pt x="26024" y="2463"/>
                </a:lnTo>
                <a:lnTo>
                  <a:pt x="26062" y="2453"/>
                </a:lnTo>
                <a:lnTo>
                  <a:pt x="25470" y="2709"/>
                </a:lnTo>
                <a:lnTo>
                  <a:pt x="25508" y="2684"/>
                </a:lnTo>
                <a:lnTo>
                  <a:pt x="24916" y="3212"/>
                </a:lnTo>
                <a:cubicBezTo>
                  <a:pt x="24890" y="3235"/>
                  <a:pt x="24856" y="3248"/>
                  <a:pt x="24820" y="3248"/>
                </a:cubicBezTo>
                <a:lnTo>
                  <a:pt x="24228" y="3248"/>
                </a:lnTo>
                <a:lnTo>
                  <a:pt x="23652" y="3248"/>
                </a:lnTo>
                <a:cubicBezTo>
                  <a:pt x="23594" y="3248"/>
                  <a:pt x="23542" y="3213"/>
                  <a:pt x="23520" y="3160"/>
                </a:cubicBezTo>
                <a:lnTo>
                  <a:pt x="22928" y="1736"/>
                </a:lnTo>
                <a:lnTo>
                  <a:pt x="23060" y="1824"/>
                </a:lnTo>
                <a:lnTo>
                  <a:pt x="22468" y="1824"/>
                </a:lnTo>
                <a:lnTo>
                  <a:pt x="22591" y="1755"/>
                </a:lnTo>
                <a:lnTo>
                  <a:pt x="22015" y="2699"/>
                </a:lnTo>
                <a:cubicBezTo>
                  <a:pt x="21993" y="2737"/>
                  <a:pt x="21954" y="2762"/>
                  <a:pt x="21911" y="2767"/>
                </a:cubicBezTo>
                <a:cubicBezTo>
                  <a:pt x="21867" y="2773"/>
                  <a:pt x="21823" y="2758"/>
                  <a:pt x="21792" y="2728"/>
                </a:cubicBezTo>
                <a:lnTo>
                  <a:pt x="21200" y="2152"/>
                </a:lnTo>
                <a:lnTo>
                  <a:pt x="21229" y="2174"/>
                </a:lnTo>
                <a:lnTo>
                  <a:pt x="20637" y="1838"/>
                </a:lnTo>
                <a:lnTo>
                  <a:pt x="20804" y="1820"/>
                </a:lnTo>
                <a:lnTo>
                  <a:pt x="20212" y="2348"/>
                </a:lnTo>
                <a:lnTo>
                  <a:pt x="20233" y="2325"/>
                </a:lnTo>
                <a:lnTo>
                  <a:pt x="19657" y="3125"/>
                </a:lnTo>
                <a:cubicBezTo>
                  <a:pt x="19628" y="3165"/>
                  <a:pt x="19579" y="3188"/>
                  <a:pt x="19529" y="3184"/>
                </a:cubicBezTo>
                <a:cubicBezTo>
                  <a:pt x="19479" y="3180"/>
                  <a:pt x="19435" y="3150"/>
                  <a:pt x="19412" y="3106"/>
                </a:cubicBezTo>
                <a:lnTo>
                  <a:pt x="18820" y="1938"/>
                </a:lnTo>
                <a:lnTo>
                  <a:pt x="19050" y="1974"/>
                </a:lnTo>
                <a:lnTo>
                  <a:pt x="18458" y="2566"/>
                </a:lnTo>
                <a:lnTo>
                  <a:pt x="18496" y="2502"/>
                </a:lnTo>
                <a:lnTo>
                  <a:pt x="17920" y="4646"/>
                </a:lnTo>
                <a:cubicBezTo>
                  <a:pt x="17905" y="4701"/>
                  <a:pt x="17858" y="4742"/>
                  <a:pt x="17802" y="4751"/>
                </a:cubicBezTo>
                <a:cubicBezTo>
                  <a:pt x="17745" y="4759"/>
                  <a:pt x="17689" y="4733"/>
                  <a:pt x="17658" y="4685"/>
                </a:cubicBezTo>
                <a:lnTo>
                  <a:pt x="17066" y="3741"/>
                </a:lnTo>
                <a:lnTo>
                  <a:pt x="17125" y="3794"/>
                </a:lnTo>
                <a:lnTo>
                  <a:pt x="16533" y="3506"/>
                </a:lnTo>
                <a:lnTo>
                  <a:pt x="16722" y="3446"/>
                </a:lnTo>
                <a:lnTo>
                  <a:pt x="16146" y="4486"/>
                </a:lnTo>
                <a:cubicBezTo>
                  <a:pt x="16114" y="4545"/>
                  <a:pt x="16044" y="4574"/>
                  <a:pt x="15979" y="4554"/>
                </a:cubicBezTo>
                <a:lnTo>
                  <a:pt x="15387" y="4378"/>
                </a:lnTo>
                <a:lnTo>
                  <a:pt x="15409" y="4383"/>
                </a:lnTo>
                <a:lnTo>
                  <a:pt x="14817" y="4303"/>
                </a:lnTo>
                <a:lnTo>
                  <a:pt x="14217" y="4222"/>
                </a:lnTo>
                <a:lnTo>
                  <a:pt x="13642" y="4110"/>
                </a:lnTo>
                <a:lnTo>
                  <a:pt x="13050" y="3998"/>
                </a:lnTo>
                <a:cubicBezTo>
                  <a:pt x="13004" y="3989"/>
                  <a:pt x="12965" y="3959"/>
                  <a:pt x="12946" y="3917"/>
                </a:cubicBezTo>
                <a:lnTo>
                  <a:pt x="12354" y="2637"/>
                </a:lnTo>
                <a:lnTo>
                  <a:pt x="12368" y="2662"/>
                </a:lnTo>
                <a:lnTo>
                  <a:pt x="11792" y="1878"/>
                </a:lnTo>
                <a:lnTo>
                  <a:pt x="11874" y="1932"/>
                </a:lnTo>
                <a:lnTo>
                  <a:pt x="11282" y="1788"/>
                </a:lnTo>
                <a:lnTo>
                  <a:pt x="11415" y="1753"/>
                </a:lnTo>
                <a:lnTo>
                  <a:pt x="10823" y="2313"/>
                </a:lnTo>
                <a:cubicBezTo>
                  <a:pt x="10787" y="2348"/>
                  <a:pt x="10735" y="2361"/>
                  <a:pt x="10686" y="2347"/>
                </a:cubicBezTo>
                <a:lnTo>
                  <a:pt x="10110" y="2187"/>
                </a:lnTo>
                <a:lnTo>
                  <a:pt x="10241" y="2159"/>
                </a:lnTo>
                <a:lnTo>
                  <a:pt x="9649" y="2655"/>
                </a:lnTo>
                <a:cubicBezTo>
                  <a:pt x="9617" y="2681"/>
                  <a:pt x="9576" y="2693"/>
                  <a:pt x="9536" y="2687"/>
                </a:cubicBezTo>
                <a:cubicBezTo>
                  <a:pt x="9495" y="2681"/>
                  <a:pt x="9459" y="2658"/>
                  <a:pt x="9436" y="2624"/>
                </a:cubicBezTo>
                <a:lnTo>
                  <a:pt x="8844" y="1728"/>
                </a:lnTo>
                <a:lnTo>
                  <a:pt x="8920" y="1785"/>
                </a:lnTo>
                <a:lnTo>
                  <a:pt x="8328" y="1593"/>
                </a:lnTo>
                <a:lnTo>
                  <a:pt x="8353" y="1599"/>
                </a:lnTo>
                <a:lnTo>
                  <a:pt x="7777" y="1519"/>
                </a:lnTo>
                <a:cubicBezTo>
                  <a:pt x="7752" y="1516"/>
                  <a:pt x="7729" y="1506"/>
                  <a:pt x="7710" y="1491"/>
                </a:cubicBezTo>
                <a:lnTo>
                  <a:pt x="7118" y="1043"/>
                </a:lnTo>
                <a:cubicBezTo>
                  <a:pt x="7107" y="1035"/>
                  <a:pt x="7098" y="1026"/>
                  <a:pt x="7090" y="1015"/>
                </a:cubicBezTo>
                <a:lnTo>
                  <a:pt x="6498" y="231"/>
                </a:lnTo>
                <a:lnTo>
                  <a:pt x="6729" y="230"/>
                </a:lnTo>
                <a:lnTo>
                  <a:pt x="6153" y="1014"/>
                </a:lnTo>
                <a:cubicBezTo>
                  <a:pt x="6125" y="1051"/>
                  <a:pt x="6082" y="1072"/>
                  <a:pt x="6036" y="1072"/>
                </a:cubicBezTo>
                <a:lnTo>
                  <a:pt x="5444" y="1072"/>
                </a:lnTo>
                <a:lnTo>
                  <a:pt x="5585" y="962"/>
                </a:lnTo>
                <a:lnTo>
                  <a:pt x="4993" y="3474"/>
                </a:lnTo>
                <a:cubicBezTo>
                  <a:pt x="4982" y="3519"/>
                  <a:pt x="4950" y="3556"/>
                  <a:pt x="4907" y="3574"/>
                </a:cubicBezTo>
                <a:cubicBezTo>
                  <a:pt x="4865" y="3591"/>
                  <a:pt x="4816" y="3587"/>
                  <a:pt x="4776" y="3563"/>
                </a:cubicBezTo>
                <a:lnTo>
                  <a:pt x="4184" y="3195"/>
                </a:lnTo>
                <a:lnTo>
                  <a:pt x="4384" y="3146"/>
                </a:lnTo>
                <a:lnTo>
                  <a:pt x="3808" y="4122"/>
                </a:lnTo>
                <a:cubicBezTo>
                  <a:pt x="3789" y="4155"/>
                  <a:pt x="3756" y="4179"/>
                  <a:pt x="3719" y="4188"/>
                </a:cubicBezTo>
                <a:lnTo>
                  <a:pt x="3127" y="4332"/>
                </a:lnTo>
                <a:cubicBezTo>
                  <a:pt x="3115" y="4335"/>
                  <a:pt x="3104" y="4336"/>
                  <a:pt x="3092" y="4336"/>
                </a:cubicBezTo>
                <a:lnTo>
                  <a:pt x="2500" y="4336"/>
                </a:lnTo>
                <a:lnTo>
                  <a:pt x="2627" y="4261"/>
                </a:lnTo>
                <a:lnTo>
                  <a:pt x="2051" y="5317"/>
                </a:lnTo>
                <a:cubicBezTo>
                  <a:pt x="2032" y="5352"/>
                  <a:pt x="1999" y="5378"/>
                  <a:pt x="1961" y="5388"/>
                </a:cubicBezTo>
                <a:cubicBezTo>
                  <a:pt x="1923" y="5398"/>
                  <a:pt x="1882" y="5392"/>
                  <a:pt x="1848" y="5371"/>
                </a:cubicBezTo>
                <a:lnTo>
                  <a:pt x="1256" y="5003"/>
                </a:lnTo>
                <a:lnTo>
                  <a:pt x="1348" y="5024"/>
                </a:lnTo>
                <a:lnTo>
                  <a:pt x="756" y="5088"/>
                </a:lnTo>
                <a:cubicBezTo>
                  <a:pt x="723" y="5091"/>
                  <a:pt x="691" y="5083"/>
                  <a:pt x="663" y="5066"/>
                </a:cubicBezTo>
                <a:lnTo>
                  <a:pt x="87" y="4698"/>
                </a:lnTo>
                <a:cubicBezTo>
                  <a:pt x="20" y="4655"/>
                  <a:pt x="0" y="4566"/>
                  <a:pt x="43" y="4499"/>
                </a:cubicBezTo>
                <a:cubicBezTo>
                  <a:pt x="86" y="4432"/>
                  <a:pt x="175" y="4412"/>
                  <a:pt x="242" y="4455"/>
                </a:cubicBezTo>
                <a:close/>
              </a:path>
            </a:pathLst>
          </a:custGeom>
          <a:solidFill>
            <a:srgbClr val="FF0000"/>
          </a:solidFill>
          <a:ln w="1" cap="flat">
            <a:solidFill>
              <a:srgbClr val="FF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27" name="Freeform 18"/>
          <p:cNvSpPr>
            <a:spLocks/>
          </p:cNvSpPr>
          <p:nvPr/>
        </p:nvSpPr>
        <p:spPr bwMode="auto">
          <a:xfrm>
            <a:off x="2297802" y="4483232"/>
            <a:ext cx="1862985" cy="255476"/>
          </a:xfrm>
          <a:custGeom>
            <a:avLst/>
            <a:gdLst>
              <a:gd name="T0" fmla="*/ 2147483647 w 26733"/>
              <a:gd name="T1" fmla="*/ 2147483647 h 3670"/>
              <a:gd name="T2" fmla="*/ 2147483647 w 26733"/>
              <a:gd name="T3" fmla="*/ 2147483647 h 3670"/>
              <a:gd name="T4" fmla="*/ 2147483647 w 26733"/>
              <a:gd name="T5" fmla="*/ 2147483647 h 3670"/>
              <a:gd name="T6" fmla="*/ 2147483647 w 26733"/>
              <a:gd name="T7" fmla="*/ 2147483647 h 3670"/>
              <a:gd name="T8" fmla="*/ 2147483647 w 26733"/>
              <a:gd name="T9" fmla="*/ 2147483647 h 3670"/>
              <a:gd name="T10" fmla="*/ 2147483647 w 26733"/>
              <a:gd name="T11" fmla="*/ 2147483647 h 3670"/>
              <a:gd name="T12" fmla="*/ 2147483647 w 26733"/>
              <a:gd name="T13" fmla="*/ 2147483647 h 3670"/>
              <a:gd name="T14" fmla="*/ 2147483647 w 26733"/>
              <a:gd name="T15" fmla="*/ 2147483647 h 3670"/>
              <a:gd name="T16" fmla="*/ 2147483647 w 26733"/>
              <a:gd name="T17" fmla="*/ 2147483647 h 3670"/>
              <a:gd name="T18" fmla="*/ 2147483647 w 26733"/>
              <a:gd name="T19" fmla="*/ 2147483647 h 3670"/>
              <a:gd name="T20" fmla="*/ 2147483647 w 26733"/>
              <a:gd name="T21" fmla="*/ 2147483647 h 3670"/>
              <a:gd name="T22" fmla="*/ 2147483647 w 26733"/>
              <a:gd name="T23" fmla="*/ 2147483647 h 3670"/>
              <a:gd name="T24" fmla="*/ 2147483647 w 26733"/>
              <a:gd name="T25" fmla="*/ 2147483647 h 3670"/>
              <a:gd name="T26" fmla="*/ 2147483647 w 26733"/>
              <a:gd name="T27" fmla="*/ 2147483647 h 3670"/>
              <a:gd name="T28" fmla="*/ 2147483647 w 26733"/>
              <a:gd name="T29" fmla="*/ 2147483647 h 3670"/>
              <a:gd name="T30" fmla="*/ 2147483647 w 26733"/>
              <a:gd name="T31" fmla="*/ 2147483647 h 3670"/>
              <a:gd name="T32" fmla="*/ 2147483647 w 26733"/>
              <a:gd name="T33" fmla="*/ 2147483647 h 3670"/>
              <a:gd name="T34" fmla="*/ 2147483647 w 26733"/>
              <a:gd name="T35" fmla="*/ 2147483647 h 3670"/>
              <a:gd name="T36" fmla="*/ 2147483647 w 26733"/>
              <a:gd name="T37" fmla="*/ 2147483647 h 3670"/>
              <a:gd name="T38" fmla="*/ 2147483647 w 26733"/>
              <a:gd name="T39" fmla="*/ 2147483647 h 3670"/>
              <a:gd name="T40" fmla="*/ 2147483647 w 26733"/>
              <a:gd name="T41" fmla="*/ 2147483647 h 3670"/>
              <a:gd name="T42" fmla="*/ 2147483647 w 26733"/>
              <a:gd name="T43" fmla="*/ 2147483647 h 3670"/>
              <a:gd name="T44" fmla="*/ 2147483647 w 26733"/>
              <a:gd name="T45" fmla="*/ 2147483647 h 3670"/>
              <a:gd name="T46" fmla="*/ 2147483647 w 26733"/>
              <a:gd name="T47" fmla="*/ 2147483647 h 3670"/>
              <a:gd name="T48" fmla="*/ 2147483647 w 26733"/>
              <a:gd name="T49" fmla="*/ 2147483647 h 3670"/>
              <a:gd name="T50" fmla="*/ 2147483647 w 26733"/>
              <a:gd name="T51" fmla="*/ 2147483647 h 3670"/>
              <a:gd name="T52" fmla="*/ 2147483647 w 26733"/>
              <a:gd name="T53" fmla="*/ 2147483647 h 3670"/>
              <a:gd name="T54" fmla="*/ 2147483647 w 26733"/>
              <a:gd name="T55" fmla="*/ 2147483647 h 3670"/>
              <a:gd name="T56" fmla="*/ 2147483647 w 26733"/>
              <a:gd name="T57" fmla="*/ 2147483647 h 3670"/>
              <a:gd name="T58" fmla="*/ 2147483647 w 26733"/>
              <a:gd name="T59" fmla="*/ 2147483647 h 3670"/>
              <a:gd name="T60" fmla="*/ 2147483647 w 26733"/>
              <a:gd name="T61" fmla="*/ 2147483647 h 3670"/>
              <a:gd name="T62" fmla="*/ 2147483647 w 26733"/>
              <a:gd name="T63" fmla="*/ 2147483647 h 3670"/>
              <a:gd name="T64" fmla="*/ 2147483647 w 26733"/>
              <a:gd name="T65" fmla="*/ 2147483647 h 3670"/>
              <a:gd name="T66" fmla="*/ 2147483647 w 26733"/>
              <a:gd name="T67" fmla="*/ 2147483647 h 3670"/>
              <a:gd name="T68" fmla="*/ 2147483647 w 26733"/>
              <a:gd name="T69" fmla="*/ 2147483647 h 3670"/>
              <a:gd name="T70" fmla="*/ 2147483647 w 26733"/>
              <a:gd name="T71" fmla="*/ 2147483647 h 3670"/>
              <a:gd name="T72" fmla="*/ 2147483647 w 26733"/>
              <a:gd name="T73" fmla="*/ 2147483647 h 3670"/>
              <a:gd name="T74" fmla="*/ 2147483647 w 26733"/>
              <a:gd name="T75" fmla="*/ 2147483647 h 3670"/>
              <a:gd name="T76" fmla="*/ 2147483647 w 26733"/>
              <a:gd name="T77" fmla="*/ 2147483647 h 3670"/>
              <a:gd name="T78" fmla="*/ 2147483647 w 26733"/>
              <a:gd name="T79" fmla="*/ 2147483647 h 3670"/>
              <a:gd name="T80" fmla="*/ 2147483647 w 26733"/>
              <a:gd name="T81" fmla="*/ 2147483647 h 3670"/>
              <a:gd name="T82" fmla="*/ 2147483647 w 26733"/>
              <a:gd name="T83" fmla="*/ 2147483647 h 3670"/>
              <a:gd name="T84" fmla="*/ 2147483647 w 26733"/>
              <a:gd name="T85" fmla="*/ 2147483647 h 3670"/>
              <a:gd name="T86" fmla="*/ 2147483647 w 26733"/>
              <a:gd name="T87" fmla="*/ 2147483647 h 3670"/>
              <a:gd name="T88" fmla="*/ 2147483647 w 26733"/>
              <a:gd name="T89" fmla="*/ 2147483647 h 3670"/>
              <a:gd name="T90" fmla="*/ 2147483647 w 26733"/>
              <a:gd name="T91" fmla="*/ 2147483647 h 3670"/>
              <a:gd name="T92" fmla="*/ 2147483647 w 26733"/>
              <a:gd name="T93" fmla="*/ 2147483647 h 3670"/>
              <a:gd name="T94" fmla="*/ 2147483647 w 26733"/>
              <a:gd name="T95" fmla="*/ 2147483647 h 3670"/>
              <a:gd name="T96" fmla="*/ 2147483647 w 26733"/>
              <a:gd name="T97" fmla="*/ 2147483647 h 3670"/>
              <a:gd name="T98" fmla="*/ 2147483647 w 26733"/>
              <a:gd name="T99" fmla="*/ 2147483647 h 3670"/>
              <a:gd name="T100" fmla="*/ 2147483647 w 26733"/>
              <a:gd name="T101" fmla="*/ 2147483647 h 3670"/>
              <a:gd name="T102" fmla="*/ 2147483647 w 26733"/>
              <a:gd name="T103" fmla="*/ 2147483647 h 3670"/>
              <a:gd name="T104" fmla="*/ 2147483647 w 26733"/>
              <a:gd name="T105" fmla="*/ 2147483647 h 3670"/>
              <a:gd name="T106" fmla="*/ 2147483647 w 26733"/>
              <a:gd name="T107" fmla="*/ 2147483647 h 3670"/>
              <a:gd name="T108" fmla="*/ 2147483647 w 26733"/>
              <a:gd name="T109" fmla="*/ 2147483647 h 3670"/>
              <a:gd name="T110" fmla="*/ 2147483647 w 26733"/>
              <a:gd name="T111" fmla="*/ 2147483647 h 3670"/>
              <a:gd name="T112" fmla="*/ 2147483647 w 26733"/>
              <a:gd name="T113" fmla="*/ 2147483647 h 36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6733" h="3670">
                <a:moveTo>
                  <a:pt x="173" y="1203"/>
                </a:moveTo>
                <a:lnTo>
                  <a:pt x="749" y="1283"/>
                </a:lnTo>
                <a:cubicBezTo>
                  <a:pt x="790" y="1289"/>
                  <a:pt x="827" y="1312"/>
                  <a:pt x="850" y="1346"/>
                </a:cubicBezTo>
                <a:lnTo>
                  <a:pt x="1442" y="2242"/>
                </a:lnTo>
                <a:lnTo>
                  <a:pt x="1425" y="2221"/>
                </a:lnTo>
                <a:lnTo>
                  <a:pt x="2017" y="2829"/>
                </a:lnTo>
                <a:lnTo>
                  <a:pt x="1834" y="2810"/>
                </a:lnTo>
                <a:lnTo>
                  <a:pt x="2410" y="2426"/>
                </a:lnTo>
                <a:cubicBezTo>
                  <a:pt x="2419" y="2420"/>
                  <a:pt x="2428" y="2415"/>
                  <a:pt x="2439" y="2411"/>
                </a:cubicBezTo>
                <a:lnTo>
                  <a:pt x="3031" y="2187"/>
                </a:lnTo>
                <a:cubicBezTo>
                  <a:pt x="3047" y="2181"/>
                  <a:pt x="3064" y="2177"/>
                  <a:pt x="3081" y="2177"/>
                </a:cubicBezTo>
                <a:lnTo>
                  <a:pt x="3673" y="2177"/>
                </a:lnTo>
                <a:lnTo>
                  <a:pt x="3570" y="2221"/>
                </a:lnTo>
                <a:lnTo>
                  <a:pt x="4146" y="1629"/>
                </a:lnTo>
                <a:cubicBezTo>
                  <a:pt x="4176" y="1599"/>
                  <a:pt x="4217" y="1583"/>
                  <a:pt x="4260" y="1586"/>
                </a:cubicBezTo>
                <a:cubicBezTo>
                  <a:pt x="4302" y="1589"/>
                  <a:pt x="4341" y="1611"/>
                  <a:pt x="4366" y="1645"/>
                </a:cubicBezTo>
                <a:lnTo>
                  <a:pt x="4958" y="2461"/>
                </a:lnTo>
                <a:lnTo>
                  <a:pt x="4841" y="2401"/>
                </a:lnTo>
                <a:lnTo>
                  <a:pt x="5433" y="2401"/>
                </a:lnTo>
                <a:lnTo>
                  <a:pt x="5298" y="2496"/>
                </a:lnTo>
                <a:lnTo>
                  <a:pt x="5890" y="880"/>
                </a:lnTo>
                <a:cubicBezTo>
                  <a:pt x="5896" y="864"/>
                  <a:pt x="5905" y="849"/>
                  <a:pt x="5916" y="836"/>
                </a:cubicBezTo>
                <a:lnTo>
                  <a:pt x="6492" y="164"/>
                </a:lnTo>
                <a:cubicBezTo>
                  <a:pt x="6519" y="132"/>
                  <a:pt x="6559" y="114"/>
                  <a:pt x="6600" y="113"/>
                </a:cubicBezTo>
                <a:cubicBezTo>
                  <a:pt x="6642" y="113"/>
                  <a:pt x="6682" y="131"/>
                  <a:pt x="6710" y="162"/>
                </a:cubicBezTo>
                <a:lnTo>
                  <a:pt x="7302" y="834"/>
                </a:lnTo>
                <a:lnTo>
                  <a:pt x="7244" y="795"/>
                </a:lnTo>
                <a:lnTo>
                  <a:pt x="7836" y="1019"/>
                </a:lnTo>
                <a:lnTo>
                  <a:pt x="7770" y="1010"/>
                </a:lnTo>
                <a:lnTo>
                  <a:pt x="8346" y="946"/>
                </a:lnTo>
                <a:cubicBezTo>
                  <a:pt x="8353" y="945"/>
                  <a:pt x="8361" y="945"/>
                  <a:pt x="8369" y="946"/>
                </a:cubicBezTo>
                <a:lnTo>
                  <a:pt x="8961" y="978"/>
                </a:lnTo>
                <a:lnTo>
                  <a:pt x="9545" y="977"/>
                </a:lnTo>
                <a:lnTo>
                  <a:pt x="9511" y="982"/>
                </a:lnTo>
                <a:lnTo>
                  <a:pt x="10103" y="838"/>
                </a:lnTo>
                <a:lnTo>
                  <a:pt x="10686" y="724"/>
                </a:lnTo>
                <a:cubicBezTo>
                  <a:pt x="10712" y="719"/>
                  <a:pt x="10739" y="721"/>
                  <a:pt x="10764" y="731"/>
                </a:cubicBezTo>
                <a:lnTo>
                  <a:pt x="11356" y="955"/>
                </a:lnTo>
                <a:lnTo>
                  <a:pt x="11268" y="950"/>
                </a:lnTo>
                <a:lnTo>
                  <a:pt x="11860" y="790"/>
                </a:lnTo>
                <a:cubicBezTo>
                  <a:pt x="11908" y="778"/>
                  <a:pt x="11958" y="790"/>
                  <a:pt x="11995" y="823"/>
                </a:cubicBezTo>
                <a:lnTo>
                  <a:pt x="12571" y="1351"/>
                </a:lnTo>
                <a:cubicBezTo>
                  <a:pt x="12590" y="1369"/>
                  <a:pt x="12605" y="1392"/>
                  <a:pt x="12612" y="1418"/>
                </a:cubicBezTo>
                <a:lnTo>
                  <a:pt x="13204" y="3482"/>
                </a:lnTo>
                <a:lnTo>
                  <a:pt x="13002" y="3392"/>
                </a:lnTo>
                <a:lnTo>
                  <a:pt x="13594" y="3104"/>
                </a:lnTo>
                <a:lnTo>
                  <a:pt x="14166" y="2802"/>
                </a:lnTo>
                <a:cubicBezTo>
                  <a:pt x="14212" y="2778"/>
                  <a:pt x="14266" y="2780"/>
                  <a:pt x="14309" y="2807"/>
                </a:cubicBezTo>
                <a:lnTo>
                  <a:pt x="14901" y="3175"/>
                </a:lnTo>
                <a:lnTo>
                  <a:pt x="14810" y="3154"/>
                </a:lnTo>
                <a:lnTo>
                  <a:pt x="15402" y="3090"/>
                </a:lnTo>
                <a:lnTo>
                  <a:pt x="15373" y="3096"/>
                </a:lnTo>
                <a:lnTo>
                  <a:pt x="15965" y="2904"/>
                </a:lnTo>
                <a:lnTo>
                  <a:pt x="15897" y="2952"/>
                </a:lnTo>
                <a:lnTo>
                  <a:pt x="16473" y="2232"/>
                </a:lnTo>
                <a:cubicBezTo>
                  <a:pt x="16497" y="2201"/>
                  <a:pt x="16533" y="2182"/>
                  <a:pt x="16571" y="2178"/>
                </a:cubicBezTo>
                <a:cubicBezTo>
                  <a:pt x="16610" y="2174"/>
                  <a:pt x="16648" y="2186"/>
                  <a:pt x="16678" y="2211"/>
                </a:cubicBezTo>
                <a:lnTo>
                  <a:pt x="17270" y="2707"/>
                </a:lnTo>
                <a:lnTo>
                  <a:pt x="17845" y="3063"/>
                </a:lnTo>
                <a:lnTo>
                  <a:pt x="17637" y="3129"/>
                </a:lnTo>
                <a:lnTo>
                  <a:pt x="18213" y="1785"/>
                </a:lnTo>
                <a:cubicBezTo>
                  <a:pt x="18236" y="1732"/>
                  <a:pt x="18288" y="1697"/>
                  <a:pt x="18345" y="1697"/>
                </a:cubicBezTo>
                <a:lnTo>
                  <a:pt x="18937" y="1697"/>
                </a:lnTo>
                <a:lnTo>
                  <a:pt x="18911" y="1700"/>
                </a:lnTo>
                <a:lnTo>
                  <a:pt x="19503" y="1588"/>
                </a:lnTo>
                <a:lnTo>
                  <a:pt x="20067" y="1431"/>
                </a:lnTo>
                <a:lnTo>
                  <a:pt x="19973" y="1514"/>
                </a:lnTo>
                <a:lnTo>
                  <a:pt x="20565" y="90"/>
                </a:lnTo>
                <a:cubicBezTo>
                  <a:pt x="20586" y="37"/>
                  <a:pt x="20638" y="3"/>
                  <a:pt x="20695" y="1"/>
                </a:cubicBezTo>
                <a:cubicBezTo>
                  <a:pt x="20752" y="0"/>
                  <a:pt x="20804" y="33"/>
                  <a:pt x="20828" y="85"/>
                </a:cubicBezTo>
                <a:lnTo>
                  <a:pt x="21420" y="1365"/>
                </a:lnTo>
                <a:lnTo>
                  <a:pt x="21239" y="1291"/>
                </a:lnTo>
                <a:lnTo>
                  <a:pt x="21831" y="1067"/>
                </a:lnTo>
                <a:lnTo>
                  <a:pt x="21765" y="1117"/>
                </a:lnTo>
                <a:lnTo>
                  <a:pt x="22341" y="317"/>
                </a:lnTo>
                <a:cubicBezTo>
                  <a:pt x="22368" y="280"/>
                  <a:pt x="22411" y="257"/>
                  <a:pt x="22457" y="257"/>
                </a:cubicBezTo>
                <a:lnTo>
                  <a:pt x="23049" y="257"/>
                </a:lnTo>
                <a:lnTo>
                  <a:pt x="23641" y="257"/>
                </a:lnTo>
                <a:lnTo>
                  <a:pt x="24217" y="257"/>
                </a:lnTo>
                <a:lnTo>
                  <a:pt x="24809" y="257"/>
                </a:lnTo>
                <a:cubicBezTo>
                  <a:pt x="24825" y="257"/>
                  <a:pt x="24840" y="260"/>
                  <a:pt x="24854" y="264"/>
                </a:cubicBezTo>
                <a:lnTo>
                  <a:pt x="25446" y="456"/>
                </a:lnTo>
                <a:lnTo>
                  <a:pt x="25401" y="449"/>
                </a:lnTo>
                <a:lnTo>
                  <a:pt x="25993" y="449"/>
                </a:lnTo>
                <a:lnTo>
                  <a:pt x="25941" y="459"/>
                </a:lnTo>
                <a:lnTo>
                  <a:pt x="26517" y="235"/>
                </a:lnTo>
                <a:cubicBezTo>
                  <a:pt x="26591" y="206"/>
                  <a:pt x="26675" y="243"/>
                  <a:pt x="26704" y="317"/>
                </a:cubicBezTo>
                <a:cubicBezTo>
                  <a:pt x="26733" y="391"/>
                  <a:pt x="26696" y="475"/>
                  <a:pt x="26622" y="504"/>
                </a:cubicBezTo>
                <a:lnTo>
                  <a:pt x="26046" y="728"/>
                </a:lnTo>
                <a:cubicBezTo>
                  <a:pt x="26029" y="734"/>
                  <a:pt x="26011" y="737"/>
                  <a:pt x="25993" y="737"/>
                </a:cubicBezTo>
                <a:lnTo>
                  <a:pt x="25401" y="737"/>
                </a:lnTo>
                <a:cubicBezTo>
                  <a:pt x="25386" y="737"/>
                  <a:pt x="25371" y="735"/>
                  <a:pt x="25357" y="730"/>
                </a:cubicBezTo>
                <a:lnTo>
                  <a:pt x="24765" y="538"/>
                </a:lnTo>
                <a:lnTo>
                  <a:pt x="24809" y="545"/>
                </a:lnTo>
                <a:lnTo>
                  <a:pt x="24217" y="545"/>
                </a:lnTo>
                <a:lnTo>
                  <a:pt x="23641" y="545"/>
                </a:lnTo>
                <a:lnTo>
                  <a:pt x="23049" y="545"/>
                </a:lnTo>
                <a:lnTo>
                  <a:pt x="22457" y="545"/>
                </a:lnTo>
                <a:lnTo>
                  <a:pt x="22574" y="486"/>
                </a:lnTo>
                <a:lnTo>
                  <a:pt x="21998" y="1286"/>
                </a:lnTo>
                <a:cubicBezTo>
                  <a:pt x="21982" y="1309"/>
                  <a:pt x="21959" y="1326"/>
                  <a:pt x="21932" y="1336"/>
                </a:cubicBezTo>
                <a:lnTo>
                  <a:pt x="21340" y="1560"/>
                </a:lnTo>
                <a:cubicBezTo>
                  <a:pt x="21270" y="1587"/>
                  <a:pt x="21190" y="1554"/>
                  <a:pt x="21159" y="1486"/>
                </a:cubicBezTo>
                <a:lnTo>
                  <a:pt x="20567" y="206"/>
                </a:lnTo>
                <a:lnTo>
                  <a:pt x="20830" y="201"/>
                </a:lnTo>
                <a:lnTo>
                  <a:pt x="20238" y="1625"/>
                </a:lnTo>
                <a:cubicBezTo>
                  <a:pt x="20221" y="1666"/>
                  <a:pt x="20187" y="1696"/>
                  <a:pt x="20144" y="1708"/>
                </a:cubicBezTo>
                <a:lnTo>
                  <a:pt x="19556" y="1871"/>
                </a:lnTo>
                <a:lnTo>
                  <a:pt x="18964" y="1983"/>
                </a:lnTo>
                <a:cubicBezTo>
                  <a:pt x="18955" y="1985"/>
                  <a:pt x="18946" y="1985"/>
                  <a:pt x="18937" y="1985"/>
                </a:cubicBezTo>
                <a:lnTo>
                  <a:pt x="18345" y="1985"/>
                </a:lnTo>
                <a:lnTo>
                  <a:pt x="18478" y="1898"/>
                </a:lnTo>
                <a:lnTo>
                  <a:pt x="17902" y="3242"/>
                </a:lnTo>
                <a:cubicBezTo>
                  <a:pt x="17885" y="3281"/>
                  <a:pt x="17853" y="3310"/>
                  <a:pt x="17813" y="3323"/>
                </a:cubicBezTo>
                <a:cubicBezTo>
                  <a:pt x="17773" y="3335"/>
                  <a:pt x="17729" y="3330"/>
                  <a:pt x="17693" y="3308"/>
                </a:cubicBezTo>
                <a:lnTo>
                  <a:pt x="17085" y="2928"/>
                </a:lnTo>
                <a:lnTo>
                  <a:pt x="16493" y="2432"/>
                </a:lnTo>
                <a:lnTo>
                  <a:pt x="16698" y="2411"/>
                </a:lnTo>
                <a:lnTo>
                  <a:pt x="16122" y="3131"/>
                </a:lnTo>
                <a:cubicBezTo>
                  <a:pt x="16104" y="3153"/>
                  <a:pt x="16081" y="3170"/>
                  <a:pt x="16054" y="3178"/>
                </a:cubicBezTo>
                <a:lnTo>
                  <a:pt x="15462" y="3370"/>
                </a:lnTo>
                <a:cubicBezTo>
                  <a:pt x="15452" y="3373"/>
                  <a:pt x="15443" y="3376"/>
                  <a:pt x="15433" y="3377"/>
                </a:cubicBezTo>
                <a:lnTo>
                  <a:pt x="14841" y="3441"/>
                </a:lnTo>
                <a:cubicBezTo>
                  <a:pt x="14809" y="3444"/>
                  <a:pt x="14777" y="3437"/>
                  <a:pt x="14749" y="3420"/>
                </a:cubicBezTo>
                <a:lnTo>
                  <a:pt x="14157" y="3052"/>
                </a:lnTo>
                <a:lnTo>
                  <a:pt x="14301" y="3057"/>
                </a:lnTo>
                <a:lnTo>
                  <a:pt x="13720" y="3363"/>
                </a:lnTo>
                <a:lnTo>
                  <a:pt x="13128" y="3651"/>
                </a:lnTo>
                <a:cubicBezTo>
                  <a:pt x="13090" y="3670"/>
                  <a:pt x="13046" y="3670"/>
                  <a:pt x="13007" y="3653"/>
                </a:cubicBezTo>
                <a:cubicBezTo>
                  <a:pt x="12968" y="3636"/>
                  <a:pt x="12939" y="3602"/>
                  <a:pt x="12927" y="3561"/>
                </a:cubicBezTo>
                <a:lnTo>
                  <a:pt x="12335" y="1497"/>
                </a:lnTo>
                <a:lnTo>
                  <a:pt x="12376" y="1564"/>
                </a:lnTo>
                <a:lnTo>
                  <a:pt x="11800" y="1036"/>
                </a:lnTo>
                <a:lnTo>
                  <a:pt x="11935" y="1068"/>
                </a:lnTo>
                <a:lnTo>
                  <a:pt x="11343" y="1228"/>
                </a:lnTo>
                <a:cubicBezTo>
                  <a:pt x="11314" y="1236"/>
                  <a:pt x="11283" y="1235"/>
                  <a:pt x="11255" y="1224"/>
                </a:cubicBezTo>
                <a:lnTo>
                  <a:pt x="10663" y="1000"/>
                </a:lnTo>
                <a:lnTo>
                  <a:pt x="10741" y="1007"/>
                </a:lnTo>
                <a:lnTo>
                  <a:pt x="10172" y="1117"/>
                </a:lnTo>
                <a:lnTo>
                  <a:pt x="9580" y="1261"/>
                </a:lnTo>
                <a:cubicBezTo>
                  <a:pt x="9568" y="1264"/>
                  <a:pt x="9557" y="1265"/>
                  <a:pt x="9545" y="1265"/>
                </a:cubicBezTo>
                <a:lnTo>
                  <a:pt x="8946" y="1265"/>
                </a:lnTo>
                <a:lnTo>
                  <a:pt x="8354" y="1233"/>
                </a:lnTo>
                <a:lnTo>
                  <a:pt x="8377" y="1233"/>
                </a:lnTo>
                <a:lnTo>
                  <a:pt x="7801" y="1297"/>
                </a:lnTo>
                <a:cubicBezTo>
                  <a:pt x="7779" y="1299"/>
                  <a:pt x="7756" y="1296"/>
                  <a:pt x="7735" y="1288"/>
                </a:cubicBezTo>
                <a:lnTo>
                  <a:pt x="7143" y="1064"/>
                </a:lnTo>
                <a:cubicBezTo>
                  <a:pt x="7121" y="1056"/>
                  <a:pt x="7101" y="1042"/>
                  <a:pt x="7085" y="1025"/>
                </a:cubicBezTo>
                <a:lnTo>
                  <a:pt x="6493" y="353"/>
                </a:lnTo>
                <a:lnTo>
                  <a:pt x="6711" y="351"/>
                </a:lnTo>
                <a:lnTo>
                  <a:pt x="6135" y="1023"/>
                </a:lnTo>
                <a:lnTo>
                  <a:pt x="6161" y="979"/>
                </a:lnTo>
                <a:lnTo>
                  <a:pt x="5569" y="2595"/>
                </a:lnTo>
                <a:cubicBezTo>
                  <a:pt x="5548" y="2652"/>
                  <a:pt x="5494" y="2689"/>
                  <a:pt x="5433" y="2689"/>
                </a:cubicBezTo>
                <a:lnTo>
                  <a:pt x="4841" y="2689"/>
                </a:lnTo>
                <a:cubicBezTo>
                  <a:pt x="4795" y="2689"/>
                  <a:pt x="4752" y="2667"/>
                  <a:pt x="4725" y="2630"/>
                </a:cubicBezTo>
                <a:lnTo>
                  <a:pt x="4133" y="1814"/>
                </a:lnTo>
                <a:lnTo>
                  <a:pt x="4353" y="1830"/>
                </a:lnTo>
                <a:lnTo>
                  <a:pt x="3777" y="2422"/>
                </a:lnTo>
                <a:cubicBezTo>
                  <a:pt x="3750" y="2450"/>
                  <a:pt x="3712" y="2465"/>
                  <a:pt x="3673" y="2465"/>
                </a:cubicBezTo>
                <a:lnTo>
                  <a:pt x="3081" y="2465"/>
                </a:lnTo>
                <a:lnTo>
                  <a:pt x="3132" y="2456"/>
                </a:lnTo>
                <a:lnTo>
                  <a:pt x="2540" y="2680"/>
                </a:lnTo>
                <a:lnTo>
                  <a:pt x="2569" y="2665"/>
                </a:lnTo>
                <a:lnTo>
                  <a:pt x="1993" y="3049"/>
                </a:lnTo>
                <a:cubicBezTo>
                  <a:pt x="1936" y="3088"/>
                  <a:pt x="1859" y="3080"/>
                  <a:pt x="1810" y="3030"/>
                </a:cubicBezTo>
                <a:lnTo>
                  <a:pt x="1218" y="2422"/>
                </a:lnTo>
                <a:cubicBezTo>
                  <a:pt x="1212" y="2415"/>
                  <a:pt x="1206" y="2408"/>
                  <a:pt x="1201" y="2401"/>
                </a:cubicBezTo>
                <a:lnTo>
                  <a:pt x="609" y="1505"/>
                </a:lnTo>
                <a:lnTo>
                  <a:pt x="710" y="1568"/>
                </a:lnTo>
                <a:lnTo>
                  <a:pt x="134" y="1488"/>
                </a:lnTo>
                <a:cubicBezTo>
                  <a:pt x="55" y="1477"/>
                  <a:pt x="0" y="1404"/>
                  <a:pt x="11" y="1326"/>
                </a:cubicBezTo>
                <a:cubicBezTo>
                  <a:pt x="22" y="1247"/>
                  <a:pt x="95" y="1192"/>
                  <a:pt x="173" y="1203"/>
                </a:cubicBezTo>
                <a:close/>
              </a:path>
            </a:pathLst>
          </a:custGeom>
          <a:solidFill>
            <a:srgbClr val="E46C0A"/>
          </a:solidFill>
          <a:ln w="1" cap="flat">
            <a:solidFill>
              <a:srgbClr val="E46C0A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28" name="Freeform 19"/>
          <p:cNvSpPr>
            <a:spLocks/>
          </p:cNvSpPr>
          <p:nvPr/>
        </p:nvSpPr>
        <p:spPr bwMode="auto">
          <a:xfrm>
            <a:off x="2297802" y="4420193"/>
            <a:ext cx="1861327" cy="223957"/>
          </a:xfrm>
          <a:custGeom>
            <a:avLst/>
            <a:gdLst>
              <a:gd name="T0" fmla="*/ 2147483647 w 26711"/>
              <a:gd name="T1" fmla="*/ 2147483647 h 3226"/>
              <a:gd name="T2" fmla="*/ 2147483647 w 26711"/>
              <a:gd name="T3" fmla="*/ 2147483647 h 3226"/>
              <a:gd name="T4" fmla="*/ 2147483647 w 26711"/>
              <a:gd name="T5" fmla="*/ 2147483647 h 3226"/>
              <a:gd name="T6" fmla="*/ 2147483647 w 26711"/>
              <a:gd name="T7" fmla="*/ 2147483647 h 3226"/>
              <a:gd name="T8" fmla="*/ 2147483647 w 26711"/>
              <a:gd name="T9" fmla="*/ 2147483647 h 3226"/>
              <a:gd name="T10" fmla="*/ 2147483647 w 26711"/>
              <a:gd name="T11" fmla="*/ 2147483647 h 3226"/>
              <a:gd name="T12" fmla="*/ 2147483647 w 26711"/>
              <a:gd name="T13" fmla="*/ 2147483647 h 3226"/>
              <a:gd name="T14" fmla="*/ 2147483647 w 26711"/>
              <a:gd name="T15" fmla="*/ 2147483647 h 3226"/>
              <a:gd name="T16" fmla="*/ 2147483647 w 26711"/>
              <a:gd name="T17" fmla="*/ 2147483647 h 3226"/>
              <a:gd name="T18" fmla="*/ 2147483647 w 26711"/>
              <a:gd name="T19" fmla="*/ 2147483647 h 3226"/>
              <a:gd name="T20" fmla="*/ 2147483647 w 26711"/>
              <a:gd name="T21" fmla="*/ 2147483647 h 3226"/>
              <a:gd name="T22" fmla="*/ 2147483647 w 26711"/>
              <a:gd name="T23" fmla="*/ 2147483647 h 3226"/>
              <a:gd name="T24" fmla="*/ 2147483647 w 26711"/>
              <a:gd name="T25" fmla="*/ 2147483647 h 3226"/>
              <a:gd name="T26" fmla="*/ 2147483647 w 26711"/>
              <a:gd name="T27" fmla="*/ 2147483647 h 3226"/>
              <a:gd name="T28" fmla="*/ 2147483647 w 26711"/>
              <a:gd name="T29" fmla="*/ 2147483647 h 3226"/>
              <a:gd name="T30" fmla="*/ 2147483647 w 26711"/>
              <a:gd name="T31" fmla="*/ 2147483647 h 3226"/>
              <a:gd name="T32" fmla="*/ 2147483647 w 26711"/>
              <a:gd name="T33" fmla="*/ 2147483647 h 3226"/>
              <a:gd name="T34" fmla="*/ 2147483647 w 26711"/>
              <a:gd name="T35" fmla="*/ 2147483647 h 3226"/>
              <a:gd name="T36" fmla="*/ 2147483647 w 26711"/>
              <a:gd name="T37" fmla="*/ 2147483647 h 3226"/>
              <a:gd name="T38" fmla="*/ 2147483647 w 26711"/>
              <a:gd name="T39" fmla="*/ 2147483647 h 3226"/>
              <a:gd name="T40" fmla="*/ 2147483647 w 26711"/>
              <a:gd name="T41" fmla="*/ 2147483647 h 3226"/>
              <a:gd name="T42" fmla="*/ 2147483647 w 26711"/>
              <a:gd name="T43" fmla="*/ 2147483647 h 3226"/>
              <a:gd name="T44" fmla="*/ 2147483647 w 26711"/>
              <a:gd name="T45" fmla="*/ 2147483647 h 3226"/>
              <a:gd name="T46" fmla="*/ 2147483647 w 26711"/>
              <a:gd name="T47" fmla="*/ 2147483647 h 3226"/>
              <a:gd name="T48" fmla="*/ 2147483647 w 26711"/>
              <a:gd name="T49" fmla="*/ 2147483647 h 3226"/>
              <a:gd name="T50" fmla="*/ 2147483647 w 26711"/>
              <a:gd name="T51" fmla="*/ 2147483647 h 3226"/>
              <a:gd name="T52" fmla="*/ 2147483647 w 26711"/>
              <a:gd name="T53" fmla="*/ 2147483647 h 3226"/>
              <a:gd name="T54" fmla="*/ 2147483647 w 26711"/>
              <a:gd name="T55" fmla="*/ 2147483647 h 3226"/>
              <a:gd name="T56" fmla="*/ 2147483647 w 26711"/>
              <a:gd name="T57" fmla="*/ 2147483647 h 3226"/>
              <a:gd name="T58" fmla="*/ 2147483647 w 26711"/>
              <a:gd name="T59" fmla="*/ 2147483647 h 3226"/>
              <a:gd name="T60" fmla="*/ 2147483647 w 26711"/>
              <a:gd name="T61" fmla="*/ 2147483647 h 3226"/>
              <a:gd name="T62" fmla="*/ 2147483647 w 26711"/>
              <a:gd name="T63" fmla="*/ 2147483647 h 3226"/>
              <a:gd name="T64" fmla="*/ 2147483647 w 26711"/>
              <a:gd name="T65" fmla="*/ 2147483647 h 3226"/>
              <a:gd name="T66" fmla="*/ 2147483647 w 26711"/>
              <a:gd name="T67" fmla="*/ 2147483647 h 3226"/>
              <a:gd name="T68" fmla="*/ 2147483647 w 26711"/>
              <a:gd name="T69" fmla="*/ 2147483647 h 3226"/>
              <a:gd name="T70" fmla="*/ 2147483647 w 26711"/>
              <a:gd name="T71" fmla="*/ 2147483647 h 3226"/>
              <a:gd name="T72" fmla="*/ 2147483647 w 26711"/>
              <a:gd name="T73" fmla="*/ 2147483647 h 3226"/>
              <a:gd name="T74" fmla="*/ 2147483647 w 26711"/>
              <a:gd name="T75" fmla="*/ 2147483647 h 3226"/>
              <a:gd name="T76" fmla="*/ 2147483647 w 26711"/>
              <a:gd name="T77" fmla="*/ 2147483647 h 3226"/>
              <a:gd name="T78" fmla="*/ 2147483647 w 26711"/>
              <a:gd name="T79" fmla="*/ 2147483647 h 3226"/>
              <a:gd name="T80" fmla="*/ 2147483647 w 26711"/>
              <a:gd name="T81" fmla="*/ 2147483647 h 3226"/>
              <a:gd name="T82" fmla="*/ 2147483647 w 26711"/>
              <a:gd name="T83" fmla="*/ 2147483647 h 3226"/>
              <a:gd name="T84" fmla="*/ 2147483647 w 26711"/>
              <a:gd name="T85" fmla="*/ 2147483647 h 3226"/>
              <a:gd name="T86" fmla="*/ 2147483647 w 26711"/>
              <a:gd name="T87" fmla="*/ 2147483647 h 3226"/>
              <a:gd name="T88" fmla="*/ 2147483647 w 26711"/>
              <a:gd name="T89" fmla="*/ 2147483647 h 3226"/>
              <a:gd name="T90" fmla="*/ 2147483647 w 26711"/>
              <a:gd name="T91" fmla="*/ 2147483647 h 3226"/>
              <a:gd name="T92" fmla="*/ 2147483647 w 26711"/>
              <a:gd name="T93" fmla="*/ 2147483647 h 3226"/>
              <a:gd name="T94" fmla="*/ 2147483647 w 26711"/>
              <a:gd name="T95" fmla="*/ 2147483647 h 3226"/>
              <a:gd name="T96" fmla="*/ 2147483647 w 26711"/>
              <a:gd name="T97" fmla="*/ 2147483647 h 3226"/>
              <a:gd name="T98" fmla="*/ 2147483647 w 26711"/>
              <a:gd name="T99" fmla="*/ 2147483647 h 3226"/>
              <a:gd name="T100" fmla="*/ 2147483647 w 26711"/>
              <a:gd name="T101" fmla="*/ 2147483647 h 3226"/>
              <a:gd name="T102" fmla="*/ 2147483647 w 26711"/>
              <a:gd name="T103" fmla="*/ 2147483647 h 3226"/>
              <a:gd name="T104" fmla="*/ 2147483647 w 26711"/>
              <a:gd name="T105" fmla="*/ 2147483647 h 3226"/>
              <a:gd name="T106" fmla="*/ 2147483647 w 26711"/>
              <a:gd name="T107" fmla="*/ 2147483647 h 3226"/>
              <a:gd name="T108" fmla="*/ 2147483647 w 26711"/>
              <a:gd name="T109" fmla="*/ 2147483647 h 32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6711" h="3226">
                <a:moveTo>
                  <a:pt x="167" y="985"/>
                </a:moveTo>
                <a:lnTo>
                  <a:pt x="743" y="1049"/>
                </a:lnTo>
                <a:cubicBezTo>
                  <a:pt x="755" y="1051"/>
                  <a:pt x="767" y="1054"/>
                  <a:pt x="778" y="1058"/>
                </a:cubicBezTo>
                <a:lnTo>
                  <a:pt x="1370" y="1282"/>
                </a:lnTo>
                <a:lnTo>
                  <a:pt x="1256" y="1287"/>
                </a:lnTo>
                <a:lnTo>
                  <a:pt x="1848" y="999"/>
                </a:lnTo>
                <a:cubicBezTo>
                  <a:pt x="1856" y="995"/>
                  <a:pt x="1865" y="992"/>
                  <a:pt x="1873" y="990"/>
                </a:cubicBezTo>
                <a:lnTo>
                  <a:pt x="2449" y="830"/>
                </a:lnTo>
                <a:cubicBezTo>
                  <a:pt x="2468" y="824"/>
                  <a:pt x="2487" y="823"/>
                  <a:pt x="2507" y="826"/>
                </a:cubicBezTo>
                <a:lnTo>
                  <a:pt x="3099" y="906"/>
                </a:lnTo>
                <a:lnTo>
                  <a:pt x="3671" y="904"/>
                </a:lnTo>
                <a:lnTo>
                  <a:pt x="3604" y="921"/>
                </a:lnTo>
                <a:lnTo>
                  <a:pt x="4180" y="617"/>
                </a:lnTo>
                <a:cubicBezTo>
                  <a:pt x="4233" y="589"/>
                  <a:pt x="4298" y="597"/>
                  <a:pt x="4343" y="637"/>
                </a:cubicBezTo>
                <a:lnTo>
                  <a:pt x="4935" y="1165"/>
                </a:lnTo>
                <a:lnTo>
                  <a:pt x="4744" y="1165"/>
                </a:lnTo>
                <a:lnTo>
                  <a:pt x="5336" y="637"/>
                </a:lnTo>
                <a:cubicBezTo>
                  <a:pt x="5362" y="613"/>
                  <a:pt x="5396" y="600"/>
                  <a:pt x="5431" y="600"/>
                </a:cubicBezTo>
                <a:lnTo>
                  <a:pt x="6023" y="600"/>
                </a:lnTo>
                <a:lnTo>
                  <a:pt x="5926" y="638"/>
                </a:lnTo>
                <a:lnTo>
                  <a:pt x="6502" y="110"/>
                </a:lnTo>
                <a:cubicBezTo>
                  <a:pt x="6561" y="57"/>
                  <a:pt x="6651" y="60"/>
                  <a:pt x="6705" y="119"/>
                </a:cubicBezTo>
                <a:lnTo>
                  <a:pt x="7297" y="759"/>
                </a:lnTo>
                <a:lnTo>
                  <a:pt x="7203" y="713"/>
                </a:lnTo>
                <a:lnTo>
                  <a:pt x="7795" y="761"/>
                </a:lnTo>
                <a:lnTo>
                  <a:pt x="8359" y="760"/>
                </a:lnTo>
                <a:lnTo>
                  <a:pt x="8967" y="825"/>
                </a:lnTo>
                <a:lnTo>
                  <a:pt x="8917" y="829"/>
                </a:lnTo>
                <a:lnTo>
                  <a:pt x="9509" y="685"/>
                </a:lnTo>
                <a:lnTo>
                  <a:pt x="10109" y="571"/>
                </a:lnTo>
                <a:cubicBezTo>
                  <a:pt x="10145" y="564"/>
                  <a:pt x="10182" y="571"/>
                  <a:pt x="10213" y="591"/>
                </a:cubicBezTo>
                <a:lnTo>
                  <a:pt x="10789" y="959"/>
                </a:lnTo>
                <a:lnTo>
                  <a:pt x="10677" y="941"/>
                </a:lnTo>
                <a:lnTo>
                  <a:pt x="11269" y="797"/>
                </a:lnTo>
                <a:lnTo>
                  <a:pt x="11189" y="850"/>
                </a:lnTo>
                <a:lnTo>
                  <a:pt x="11781" y="66"/>
                </a:lnTo>
                <a:cubicBezTo>
                  <a:pt x="11810" y="27"/>
                  <a:pt x="11856" y="6"/>
                  <a:pt x="11904" y="9"/>
                </a:cubicBezTo>
                <a:cubicBezTo>
                  <a:pt x="11952" y="11"/>
                  <a:pt x="11995" y="38"/>
                  <a:pt x="12019" y="79"/>
                </a:cubicBezTo>
                <a:lnTo>
                  <a:pt x="12595" y="1055"/>
                </a:lnTo>
                <a:cubicBezTo>
                  <a:pt x="12600" y="1063"/>
                  <a:pt x="12604" y="1071"/>
                  <a:pt x="12607" y="1079"/>
                </a:cubicBezTo>
                <a:lnTo>
                  <a:pt x="13199" y="2695"/>
                </a:lnTo>
                <a:lnTo>
                  <a:pt x="13121" y="2612"/>
                </a:lnTo>
                <a:lnTo>
                  <a:pt x="13713" y="2868"/>
                </a:lnTo>
                <a:lnTo>
                  <a:pt x="13571" y="2884"/>
                </a:lnTo>
                <a:lnTo>
                  <a:pt x="14147" y="2468"/>
                </a:lnTo>
                <a:cubicBezTo>
                  <a:pt x="14184" y="2441"/>
                  <a:pt x="14232" y="2433"/>
                  <a:pt x="14276" y="2447"/>
                </a:cubicBezTo>
                <a:lnTo>
                  <a:pt x="14868" y="2639"/>
                </a:lnTo>
                <a:cubicBezTo>
                  <a:pt x="14875" y="2642"/>
                  <a:pt x="14882" y="2645"/>
                  <a:pt x="14889" y="2648"/>
                </a:cubicBezTo>
                <a:lnTo>
                  <a:pt x="15481" y="2952"/>
                </a:lnTo>
                <a:lnTo>
                  <a:pt x="15404" y="2937"/>
                </a:lnTo>
                <a:lnTo>
                  <a:pt x="15996" y="2889"/>
                </a:lnTo>
                <a:lnTo>
                  <a:pt x="15877" y="2971"/>
                </a:lnTo>
                <a:lnTo>
                  <a:pt x="16453" y="1739"/>
                </a:lnTo>
                <a:cubicBezTo>
                  <a:pt x="16470" y="1702"/>
                  <a:pt x="16503" y="1674"/>
                  <a:pt x="16542" y="1662"/>
                </a:cubicBezTo>
                <a:cubicBezTo>
                  <a:pt x="16582" y="1651"/>
                  <a:pt x="16625" y="1656"/>
                  <a:pt x="16659" y="1678"/>
                </a:cubicBezTo>
                <a:lnTo>
                  <a:pt x="17251" y="2046"/>
                </a:lnTo>
                <a:cubicBezTo>
                  <a:pt x="17264" y="2054"/>
                  <a:pt x="17275" y="2063"/>
                  <a:pt x="17285" y="2075"/>
                </a:cubicBezTo>
                <a:lnTo>
                  <a:pt x="17877" y="2763"/>
                </a:lnTo>
                <a:lnTo>
                  <a:pt x="17635" y="2799"/>
                </a:lnTo>
                <a:lnTo>
                  <a:pt x="18211" y="1471"/>
                </a:lnTo>
                <a:cubicBezTo>
                  <a:pt x="18226" y="1438"/>
                  <a:pt x="18253" y="1411"/>
                  <a:pt x="18286" y="1396"/>
                </a:cubicBezTo>
                <a:lnTo>
                  <a:pt x="18878" y="1140"/>
                </a:lnTo>
                <a:cubicBezTo>
                  <a:pt x="18915" y="1125"/>
                  <a:pt x="18956" y="1125"/>
                  <a:pt x="18993" y="1140"/>
                </a:cubicBezTo>
                <a:lnTo>
                  <a:pt x="19585" y="1396"/>
                </a:lnTo>
                <a:lnTo>
                  <a:pt x="19399" y="1464"/>
                </a:lnTo>
                <a:lnTo>
                  <a:pt x="19975" y="312"/>
                </a:lnTo>
                <a:cubicBezTo>
                  <a:pt x="19991" y="280"/>
                  <a:pt x="20019" y="255"/>
                  <a:pt x="20053" y="242"/>
                </a:cubicBezTo>
                <a:lnTo>
                  <a:pt x="20645" y="18"/>
                </a:lnTo>
                <a:cubicBezTo>
                  <a:pt x="20692" y="0"/>
                  <a:pt x="20746" y="8"/>
                  <a:pt x="20786" y="41"/>
                </a:cubicBezTo>
                <a:lnTo>
                  <a:pt x="21378" y="521"/>
                </a:lnTo>
                <a:lnTo>
                  <a:pt x="21261" y="491"/>
                </a:lnTo>
                <a:lnTo>
                  <a:pt x="21853" y="379"/>
                </a:lnTo>
                <a:lnTo>
                  <a:pt x="21802" y="399"/>
                </a:lnTo>
                <a:lnTo>
                  <a:pt x="22378" y="31"/>
                </a:lnTo>
                <a:cubicBezTo>
                  <a:pt x="22401" y="16"/>
                  <a:pt x="22428" y="8"/>
                  <a:pt x="22455" y="8"/>
                </a:cubicBezTo>
                <a:lnTo>
                  <a:pt x="23047" y="8"/>
                </a:lnTo>
                <a:lnTo>
                  <a:pt x="23639" y="8"/>
                </a:lnTo>
                <a:lnTo>
                  <a:pt x="24215" y="8"/>
                </a:lnTo>
                <a:lnTo>
                  <a:pt x="24807" y="8"/>
                </a:lnTo>
                <a:lnTo>
                  <a:pt x="25399" y="8"/>
                </a:lnTo>
                <a:lnTo>
                  <a:pt x="25991" y="8"/>
                </a:lnTo>
                <a:lnTo>
                  <a:pt x="26567" y="8"/>
                </a:lnTo>
                <a:cubicBezTo>
                  <a:pt x="26647" y="8"/>
                  <a:pt x="26711" y="73"/>
                  <a:pt x="26711" y="152"/>
                </a:cubicBezTo>
                <a:cubicBezTo>
                  <a:pt x="26711" y="232"/>
                  <a:pt x="26647" y="296"/>
                  <a:pt x="26567" y="296"/>
                </a:cubicBezTo>
                <a:lnTo>
                  <a:pt x="25991" y="296"/>
                </a:lnTo>
                <a:lnTo>
                  <a:pt x="25399" y="296"/>
                </a:lnTo>
                <a:lnTo>
                  <a:pt x="24807" y="296"/>
                </a:lnTo>
                <a:lnTo>
                  <a:pt x="24215" y="296"/>
                </a:lnTo>
                <a:lnTo>
                  <a:pt x="23639" y="296"/>
                </a:lnTo>
                <a:lnTo>
                  <a:pt x="23047" y="296"/>
                </a:lnTo>
                <a:lnTo>
                  <a:pt x="22455" y="296"/>
                </a:lnTo>
                <a:lnTo>
                  <a:pt x="22533" y="274"/>
                </a:lnTo>
                <a:lnTo>
                  <a:pt x="21957" y="642"/>
                </a:lnTo>
                <a:cubicBezTo>
                  <a:pt x="21942" y="652"/>
                  <a:pt x="21924" y="659"/>
                  <a:pt x="21906" y="662"/>
                </a:cubicBezTo>
                <a:lnTo>
                  <a:pt x="21314" y="774"/>
                </a:lnTo>
                <a:cubicBezTo>
                  <a:pt x="21273" y="782"/>
                  <a:pt x="21230" y="771"/>
                  <a:pt x="21197" y="744"/>
                </a:cubicBezTo>
                <a:lnTo>
                  <a:pt x="20605" y="264"/>
                </a:lnTo>
                <a:lnTo>
                  <a:pt x="20746" y="287"/>
                </a:lnTo>
                <a:lnTo>
                  <a:pt x="20154" y="511"/>
                </a:lnTo>
                <a:lnTo>
                  <a:pt x="20232" y="441"/>
                </a:lnTo>
                <a:lnTo>
                  <a:pt x="19656" y="1593"/>
                </a:lnTo>
                <a:cubicBezTo>
                  <a:pt x="19622" y="1661"/>
                  <a:pt x="19540" y="1691"/>
                  <a:pt x="19470" y="1661"/>
                </a:cubicBezTo>
                <a:lnTo>
                  <a:pt x="18878" y="1405"/>
                </a:lnTo>
                <a:lnTo>
                  <a:pt x="18993" y="1405"/>
                </a:lnTo>
                <a:lnTo>
                  <a:pt x="18401" y="1661"/>
                </a:lnTo>
                <a:lnTo>
                  <a:pt x="18476" y="1586"/>
                </a:lnTo>
                <a:lnTo>
                  <a:pt x="17900" y="2914"/>
                </a:lnTo>
                <a:cubicBezTo>
                  <a:pt x="17880" y="2959"/>
                  <a:pt x="17838" y="2991"/>
                  <a:pt x="17789" y="2999"/>
                </a:cubicBezTo>
                <a:cubicBezTo>
                  <a:pt x="17740" y="3006"/>
                  <a:pt x="17691" y="2988"/>
                  <a:pt x="17658" y="2950"/>
                </a:cubicBezTo>
                <a:lnTo>
                  <a:pt x="17066" y="2262"/>
                </a:lnTo>
                <a:lnTo>
                  <a:pt x="17099" y="2291"/>
                </a:lnTo>
                <a:lnTo>
                  <a:pt x="16507" y="1923"/>
                </a:lnTo>
                <a:lnTo>
                  <a:pt x="16714" y="1861"/>
                </a:lnTo>
                <a:lnTo>
                  <a:pt x="16138" y="3093"/>
                </a:lnTo>
                <a:cubicBezTo>
                  <a:pt x="16116" y="3140"/>
                  <a:pt x="16071" y="3172"/>
                  <a:pt x="16019" y="3176"/>
                </a:cubicBezTo>
                <a:lnTo>
                  <a:pt x="15427" y="3224"/>
                </a:lnTo>
                <a:cubicBezTo>
                  <a:pt x="15400" y="3226"/>
                  <a:pt x="15374" y="3221"/>
                  <a:pt x="15350" y="3209"/>
                </a:cubicBezTo>
                <a:lnTo>
                  <a:pt x="14758" y="2905"/>
                </a:lnTo>
                <a:lnTo>
                  <a:pt x="14779" y="2913"/>
                </a:lnTo>
                <a:lnTo>
                  <a:pt x="14187" y="2721"/>
                </a:lnTo>
                <a:lnTo>
                  <a:pt x="14316" y="2701"/>
                </a:lnTo>
                <a:lnTo>
                  <a:pt x="13740" y="3117"/>
                </a:lnTo>
                <a:cubicBezTo>
                  <a:pt x="13699" y="3147"/>
                  <a:pt x="13645" y="3153"/>
                  <a:pt x="13598" y="3133"/>
                </a:cubicBezTo>
                <a:lnTo>
                  <a:pt x="13006" y="2877"/>
                </a:lnTo>
                <a:cubicBezTo>
                  <a:pt x="12970" y="2861"/>
                  <a:pt x="12942" y="2831"/>
                  <a:pt x="12928" y="2794"/>
                </a:cubicBezTo>
                <a:lnTo>
                  <a:pt x="12336" y="1178"/>
                </a:lnTo>
                <a:lnTo>
                  <a:pt x="12347" y="1202"/>
                </a:lnTo>
                <a:lnTo>
                  <a:pt x="11771" y="226"/>
                </a:lnTo>
                <a:lnTo>
                  <a:pt x="12010" y="239"/>
                </a:lnTo>
                <a:lnTo>
                  <a:pt x="11418" y="1023"/>
                </a:lnTo>
                <a:cubicBezTo>
                  <a:pt x="11398" y="1050"/>
                  <a:pt x="11370" y="1069"/>
                  <a:pt x="11338" y="1076"/>
                </a:cubicBezTo>
                <a:lnTo>
                  <a:pt x="10746" y="1220"/>
                </a:lnTo>
                <a:cubicBezTo>
                  <a:pt x="10707" y="1230"/>
                  <a:pt x="10667" y="1223"/>
                  <a:pt x="10634" y="1202"/>
                </a:cubicBezTo>
                <a:lnTo>
                  <a:pt x="10058" y="834"/>
                </a:lnTo>
                <a:lnTo>
                  <a:pt x="10162" y="854"/>
                </a:lnTo>
                <a:lnTo>
                  <a:pt x="9578" y="964"/>
                </a:lnTo>
                <a:lnTo>
                  <a:pt x="8986" y="1108"/>
                </a:lnTo>
                <a:cubicBezTo>
                  <a:pt x="8969" y="1112"/>
                  <a:pt x="8953" y="1113"/>
                  <a:pt x="8936" y="1112"/>
                </a:cubicBezTo>
                <a:lnTo>
                  <a:pt x="8359" y="1048"/>
                </a:lnTo>
                <a:lnTo>
                  <a:pt x="7772" y="1048"/>
                </a:lnTo>
                <a:lnTo>
                  <a:pt x="7180" y="1000"/>
                </a:lnTo>
                <a:cubicBezTo>
                  <a:pt x="7144" y="997"/>
                  <a:pt x="7110" y="981"/>
                  <a:pt x="7086" y="954"/>
                </a:cubicBezTo>
                <a:lnTo>
                  <a:pt x="6494" y="314"/>
                </a:lnTo>
                <a:lnTo>
                  <a:pt x="6697" y="323"/>
                </a:lnTo>
                <a:lnTo>
                  <a:pt x="6121" y="851"/>
                </a:lnTo>
                <a:cubicBezTo>
                  <a:pt x="6094" y="875"/>
                  <a:pt x="6059" y="888"/>
                  <a:pt x="6023" y="888"/>
                </a:cubicBezTo>
                <a:lnTo>
                  <a:pt x="5431" y="888"/>
                </a:lnTo>
                <a:lnTo>
                  <a:pt x="5527" y="852"/>
                </a:lnTo>
                <a:lnTo>
                  <a:pt x="4935" y="1380"/>
                </a:lnTo>
                <a:cubicBezTo>
                  <a:pt x="4881" y="1429"/>
                  <a:pt x="4798" y="1429"/>
                  <a:pt x="4744" y="1380"/>
                </a:cubicBezTo>
                <a:lnTo>
                  <a:pt x="4152" y="852"/>
                </a:lnTo>
                <a:lnTo>
                  <a:pt x="4315" y="872"/>
                </a:lnTo>
                <a:lnTo>
                  <a:pt x="3739" y="1176"/>
                </a:lnTo>
                <a:cubicBezTo>
                  <a:pt x="3718" y="1187"/>
                  <a:pt x="3695" y="1192"/>
                  <a:pt x="3671" y="1192"/>
                </a:cubicBezTo>
                <a:lnTo>
                  <a:pt x="3060" y="1191"/>
                </a:lnTo>
                <a:lnTo>
                  <a:pt x="2468" y="1111"/>
                </a:lnTo>
                <a:lnTo>
                  <a:pt x="2526" y="1107"/>
                </a:lnTo>
                <a:lnTo>
                  <a:pt x="1950" y="1267"/>
                </a:lnTo>
                <a:lnTo>
                  <a:pt x="1974" y="1258"/>
                </a:lnTo>
                <a:lnTo>
                  <a:pt x="1382" y="1546"/>
                </a:lnTo>
                <a:cubicBezTo>
                  <a:pt x="1347" y="1563"/>
                  <a:pt x="1306" y="1565"/>
                  <a:pt x="1269" y="1551"/>
                </a:cubicBezTo>
                <a:lnTo>
                  <a:pt x="677" y="1327"/>
                </a:lnTo>
                <a:lnTo>
                  <a:pt x="712" y="1336"/>
                </a:lnTo>
                <a:lnTo>
                  <a:pt x="136" y="1272"/>
                </a:lnTo>
                <a:cubicBezTo>
                  <a:pt x="57" y="1263"/>
                  <a:pt x="0" y="1192"/>
                  <a:pt x="8" y="1113"/>
                </a:cubicBezTo>
                <a:cubicBezTo>
                  <a:pt x="17" y="1034"/>
                  <a:pt x="88" y="977"/>
                  <a:pt x="167" y="985"/>
                </a:cubicBezTo>
                <a:close/>
              </a:path>
            </a:pathLst>
          </a:custGeom>
          <a:solidFill>
            <a:srgbClr val="1F497D"/>
          </a:solidFill>
          <a:ln w="1" cap="flat">
            <a:solidFill>
              <a:srgbClr val="1F497D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29" name="Rectangle 20"/>
          <p:cNvSpPr>
            <a:spLocks noChangeArrowheads="1"/>
          </p:cNvSpPr>
          <p:nvPr/>
        </p:nvSpPr>
        <p:spPr bwMode="auto">
          <a:xfrm>
            <a:off x="2105339" y="5630236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20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30" name="Rectangle 21"/>
          <p:cNvSpPr>
            <a:spLocks noChangeArrowheads="1"/>
          </p:cNvSpPr>
          <p:nvPr/>
        </p:nvSpPr>
        <p:spPr bwMode="auto">
          <a:xfrm>
            <a:off x="2105339" y="5474212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30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31" name="Rectangle 22"/>
          <p:cNvSpPr>
            <a:spLocks noChangeArrowheads="1"/>
          </p:cNvSpPr>
          <p:nvPr/>
        </p:nvSpPr>
        <p:spPr bwMode="auto">
          <a:xfrm>
            <a:off x="2105339" y="531818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40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32" name="Rectangle 23"/>
          <p:cNvSpPr>
            <a:spLocks noChangeArrowheads="1"/>
          </p:cNvSpPr>
          <p:nvPr/>
        </p:nvSpPr>
        <p:spPr bwMode="auto">
          <a:xfrm>
            <a:off x="2105339" y="5158843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33" name="Rectangle 24"/>
          <p:cNvSpPr>
            <a:spLocks noChangeArrowheads="1"/>
          </p:cNvSpPr>
          <p:nvPr/>
        </p:nvSpPr>
        <p:spPr bwMode="auto">
          <a:xfrm>
            <a:off x="2105339" y="5002819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34" name="Rectangle 25"/>
          <p:cNvSpPr>
            <a:spLocks noChangeArrowheads="1"/>
          </p:cNvSpPr>
          <p:nvPr/>
        </p:nvSpPr>
        <p:spPr bwMode="auto">
          <a:xfrm>
            <a:off x="2105339" y="4845134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35" name="Rectangle 26"/>
          <p:cNvSpPr>
            <a:spLocks noChangeArrowheads="1"/>
          </p:cNvSpPr>
          <p:nvPr/>
        </p:nvSpPr>
        <p:spPr bwMode="auto">
          <a:xfrm>
            <a:off x="2105339" y="4689110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36" name="Rectangle 27"/>
          <p:cNvSpPr>
            <a:spLocks noChangeArrowheads="1"/>
          </p:cNvSpPr>
          <p:nvPr/>
        </p:nvSpPr>
        <p:spPr bwMode="auto">
          <a:xfrm>
            <a:off x="2105339" y="452976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90</a:t>
            </a:r>
            <a:endParaRPr lang="ja-JP" altLang="ja-JP" sz="10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237" name="Rectangle 28"/>
          <p:cNvSpPr>
            <a:spLocks noChangeArrowheads="1"/>
          </p:cNvSpPr>
          <p:nvPr/>
        </p:nvSpPr>
        <p:spPr bwMode="auto">
          <a:xfrm>
            <a:off x="2052279" y="4373742"/>
            <a:ext cx="19717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100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38" name="Rectangle 29"/>
          <p:cNvSpPr>
            <a:spLocks noChangeArrowheads="1"/>
          </p:cNvSpPr>
          <p:nvPr/>
        </p:nvSpPr>
        <p:spPr bwMode="auto">
          <a:xfrm>
            <a:off x="2256327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50</a:t>
            </a:r>
            <a:endParaRPr lang="ja-JP" altLang="ja-JP" sz="10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239" name="Rectangle 30"/>
          <p:cNvSpPr>
            <a:spLocks noChangeArrowheads="1"/>
          </p:cNvSpPr>
          <p:nvPr/>
        </p:nvSpPr>
        <p:spPr bwMode="auto">
          <a:xfrm>
            <a:off x="2462035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0" name="Rectangle 31"/>
          <p:cNvSpPr>
            <a:spLocks noChangeArrowheads="1"/>
          </p:cNvSpPr>
          <p:nvPr/>
        </p:nvSpPr>
        <p:spPr bwMode="auto">
          <a:xfrm>
            <a:off x="2666085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1" name="Rectangle 32"/>
          <p:cNvSpPr>
            <a:spLocks noChangeArrowheads="1"/>
          </p:cNvSpPr>
          <p:nvPr/>
        </p:nvSpPr>
        <p:spPr bwMode="auto">
          <a:xfrm>
            <a:off x="2870134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2" name="Rectangle 33"/>
          <p:cNvSpPr>
            <a:spLocks noChangeArrowheads="1"/>
          </p:cNvSpPr>
          <p:nvPr/>
        </p:nvSpPr>
        <p:spPr bwMode="auto">
          <a:xfrm>
            <a:off x="3075842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3" name="Rectangle 34"/>
          <p:cNvSpPr>
            <a:spLocks noChangeArrowheads="1"/>
          </p:cNvSpPr>
          <p:nvPr/>
        </p:nvSpPr>
        <p:spPr bwMode="auto">
          <a:xfrm>
            <a:off x="3279892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4" name="Rectangle 35"/>
          <p:cNvSpPr>
            <a:spLocks noChangeArrowheads="1"/>
          </p:cNvSpPr>
          <p:nvPr/>
        </p:nvSpPr>
        <p:spPr bwMode="auto">
          <a:xfrm>
            <a:off x="3483940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5" name="Rectangle 36"/>
          <p:cNvSpPr>
            <a:spLocks noChangeArrowheads="1"/>
          </p:cNvSpPr>
          <p:nvPr/>
        </p:nvSpPr>
        <p:spPr bwMode="auto">
          <a:xfrm>
            <a:off x="3689648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6" name="Rectangle 37"/>
          <p:cNvSpPr>
            <a:spLocks noChangeArrowheads="1"/>
          </p:cNvSpPr>
          <p:nvPr/>
        </p:nvSpPr>
        <p:spPr bwMode="auto">
          <a:xfrm>
            <a:off x="3893698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7" name="Rectangle 38"/>
          <p:cNvSpPr>
            <a:spLocks noChangeArrowheads="1"/>
          </p:cNvSpPr>
          <p:nvPr/>
        </p:nvSpPr>
        <p:spPr bwMode="auto">
          <a:xfrm>
            <a:off x="4099406" y="5742367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17" name="正方形/長方形 206"/>
          <p:cNvSpPr>
            <a:spLocks noChangeArrowheads="1"/>
          </p:cNvSpPr>
          <p:nvPr/>
        </p:nvSpPr>
        <p:spPr bwMode="auto">
          <a:xfrm>
            <a:off x="5201675" y="3942125"/>
            <a:ext cx="194264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u="sng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Moderate drought</a:t>
            </a:r>
            <a:endParaRPr lang="ja-JP" altLang="en-US" u="sng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20" name="正方形/長方形 15"/>
          <p:cNvSpPr>
            <a:spLocks noChangeArrowheads="1"/>
          </p:cNvSpPr>
          <p:nvPr/>
        </p:nvSpPr>
        <p:spPr bwMode="auto">
          <a:xfrm>
            <a:off x="5562626" y="5857538"/>
            <a:ext cx="147442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>
            <a:spAutoFit/>
          </a:bodyPr>
          <a:lstStyle/>
          <a:p>
            <a:pPr algn="ctr"/>
            <a:r>
              <a:rPr lang="en-US" altLang="ja-JP" sz="1400">
                <a:latin typeface="+mn-lt"/>
                <a:ea typeface="+mn-ea"/>
                <a:cs typeface="Arial" charset="0"/>
              </a:rPr>
              <a:t>Days after sowing</a:t>
            </a:r>
            <a:endParaRPr lang="ja-JP" altLang="en-US" sz="1400">
              <a:latin typeface="+mn-lt"/>
              <a:ea typeface="+mn-ea"/>
              <a:cs typeface="Arial" charset="0"/>
            </a:endParaRPr>
          </a:p>
        </p:txBody>
      </p:sp>
      <p:sp>
        <p:nvSpPr>
          <p:cNvPr id="248" name="Rectangle 44"/>
          <p:cNvSpPr>
            <a:spLocks noChangeArrowheads="1"/>
          </p:cNvSpPr>
          <p:nvPr/>
        </p:nvSpPr>
        <p:spPr bwMode="auto">
          <a:xfrm>
            <a:off x="5214304" y="4435123"/>
            <a:ext cx="8294" cy="1239226"/>
          </a:xfrm>
          <a:prstGeom prst="rect">
            <a:avLst/>
          </a:prstGeom>
          <a:solidFill>
            <a:srgbClr val="000000"/>
          </a:solidFill>
          <a:ln w="1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49" name="Freeform 45"/>
          <p:cNvSpPr>
            <a:spLocks noEditPoints="1"/>
          </p:cNvSpPr>
          <p:nvPr/>
        </p:nvSpPr>
        <p:spPr bwMode="auto">
          <a:xfrm>
            <a:off x="5191078" y="4430147"/>
            <a:ext cx="28202" cy="1249181"/>
          </a:xfrm>
          <a:custGeom>
            <a:avLst/>
            <a:gdLst>
              <a:gd name="T0" fmla="*/ 0 w 17"/>
              <a:gd name="T1" fmla="*/ 2147483647 h 753"/>
              <a:gd name="T2" fmla="*/ 2147483647 w 17"/>
              <a:gd name="T3" fmla="*/ 2147483647 h 753"/>
              <a:gd name="T4" fmla="*/ 2147483647 w 17"/>
              <a:gd name="T5" fmla="*/ 2147483647 h 753"/>
              <a:gd name="T6" fmla="*/ 0 w 17"/>
              <a:gd name="T7" fmla="*/ 2147483647 h 753"/>
              <a:gd name="T8" fmla="*/ 0 w 17"/>
              <a:gd name="T9" fmla="*/ 2147483647 h 753"/>
              <a:gd name="T10" fmla="*/ 0 w 17"/>
              <a:gd name="T11" fmla="*/ 2147483647 h 753"/>
              <a:gd name="T12" fmla="*/ 2147483647 w 17"/>
              <a:gd name="T13" fmla="*/ 2147483647 h 753"/>
              <a:gd name="T14" fmla="*/ 2147483647 w 17"/>
              <a:gd name="T15" fmla="*/ 2147483647 h 753"/>
              <a:gd name="T16" fmla="*/ 0 w 17"/>
              <a:gd name="T17" fmla="*/ 2147483647 h 753"/>
              <a:gd name="T18" fmla="*/ 0 w 17"/>
              <a:gd name="T19" fmla="*/ 2147483647 h 753"/>
              <a:gd name="T20" fmla="*/ 0 w 17"/>
              <a:gd name="T21" fmla="*/ 2147483647 h 753"/>
              <a:gd name="T22" fmla="*/ 2147483647 w 17"/>
              <a:gd name="T23" fmla="*/ 2147483647 h 753"/>
              <a:gd name="T24" fmla="*/ 2147483647 w 17"/>
              <a:gd name="T25" fmla="*/ 2147483647 h 753"/>
              <a:gd name="T26" fmla="*/ 0 w 17"/>
              <a:gd name="T27" fmla="*/ 2147483647 h 753"/>
              <a:gd name="T28" fmla="*/ 0 w 17"/>
              <a:gd name="T29" fmla="*/ 2147483647 h 753"/>
              <a:gd name="T30" fmla="*/ 0 w 17"/>
              <a:gd name="T31" fmla="*/ 2147483647 h 753"/>
              <a:gd name="T32" fmla="*/ 2147483647 w 17"/>
              <a:gd name="T33" fmla="*/ 2147483647 h 753"/>
              <a:gd name="T34" fmla="*/ 2147483647 w 17"/>
              <a:gd name="T35" fmla="*/ 2147483647 h 753"/>
              <a:gd name="T36" fmla="*/ 0 w 17"/>
              <a:gd name="T37" fmla="*/ 2147483647 h 753"/>
              <a:gd name="T38" fmla="*/ 0 w 17"/>
              <a:gd name="T39" fmla="*/ 2147483647 h 753"/>
              <a:gd name="T40" fmla="*/ 0 w 17"/>
              <a:gd name="T41" fmla="*/ 2147483647 h 753"/>
              <a:gd name="T42" fmla="*/ 2147483647 w 17"/>
              <a:gd name="T43" fmla="*/ 2147483647 h 753"/>
              <a:gd name="T44" fmla="*/ 2147483647 w 17"/>
              <a:gd name="T45" fmla="*/ 2147483647 h 753"/>
              <a:gd name="T46" fmla="*/ 0 w 17"/>
              <a:gd name="T47" fmla="*/ 2147483647 h 753"/>
              <a:gd name="T48" fmla="*/ 0 w 17"/>
              <a:gd name="T49" fmla="*/ 2147483647 h 753"/>
              <a:gd name="T50" fmla="*/ 0 w 17"/>
              <a:gd name="T51" fmla="*/ 2147483647 h 753"/>
              <a:gd name="T52" fmla="*/ 2147483647 w 17"/>
              <a:gd name="T53" fmla="*/ 2147483647 h 753"/>
              <a:gd name="T54" fmla="*/ 2147483647 w 17"/>
              <a:gd name="T55" fmla="*/ 2147483647 h 753"/>
              <a:gd name="T56" fmla="*/ 0 w 17"/>
              <a:gd name="T57" fmla="*/ 2147483647 h 753"/>
              <a:gd name="T58" fmla="*/ 0 w 17"/>
              <a:gd name="T59" fmla="*/ 2147483647 h 753"/>
              <a:gd name="T60" fmla="*/ 0 w 17"/>
              <a:gd name="T61" fmla="*/ 2147483647 h 753"/>
              <a:gd name="T62" fmla="*/ 2147483647 w 17"/>
              <a:gd name="T63" fmla="*/ 2147483647 h 753"/>
              <a:gd name="T64" fmla="*/ 2147483647 w 17"/>
              <a:gd name="T65" fmla="*/ 2147483647 h 753"/>
              <a:gd name="T66" fmla="*/ 0 w 17"/>
              <a:gd name="T67" fmla="*/ 2147483647 h 753"/>
              <a:gd name="T68" fmla="*/ 0 w 17"/>
              <a:gd name="T69" fmla="*/ 2147483647 h 753"/>
              <a:gd name="T70" fmla="*/ 0 w 17"/>
              <a:gd name="T71" fmla="*/ 2147483647 h 753"/>
              <a:gd name="T72" fmla="*/ 2147483647 w 17"/>
              <a:gd name="T73" fmla="*/ 2147483647 h 753"/>
              <a:gd name="T74" fmla="*/ 2147483647 w 17"/>
              <a:gd name="T75" fmla="*/ 2147483647 h 753"/>
              <a:gd name="T76" fmla="*/ 0 w 17"/>
              <a:gd name="T77" fmla="*/ 2147483647 h 753"/>
              <a:gd name="T78" fmla="*/ 0 w 17"/>
              <a:gd name="T79" fmla="*/ 2147483647 h 753"/>
              <a:gd name="T80" fmla="*/ 0 w 17"/>
              <a:gd name="T81" fmla="*/ 0 h 753"/>
              <a:gd name="T82" fmla="*/ 2147483647 w 17"/>
              <a:gd name="T83" fmla="*/ 0 h 753"/>
              <a:gd name="T84" fmla="*/ 2147483647 w 17"/>
              <a:gd name="T85" fmla="*/ 2147483647 h 753"/>
              <a:gd name="T86" fmla="*/ 0 w 17"/>
              <a:gd name="T87" fmla="*/ 2147483647 h 753"/>
              <a:gd name="T88" fmla="*/ 0 w 17"/>
              <a:gd name="T89" fmla="*/ 0 h 7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7" h="753">
                <a:moveTo>
                  <a:pt x="0" y="747"/>
                </a:moveTo>
                <a:lnTo>
                  <a:pt x="17" y="747"/>
                </a:lnTo>
                <a:lnTo>
                  <a:pt x="17" y="753"/>
                </a:lnTo>
                <a:lnTo>
                  <a:pt x="0" y="753"/>
                </a:lnTo>
                <a:lnTo>
                  <a:pt x="0" y="747"/>
                </a:lnTo>
                <a:close/>
                <a:moveTo>
                  <a:pt x="0" y="654"/>
                </a:moveTo>
                <a:lnTo>
                  <a:pt x="17" y="654"/>
                </a:lnTo>
                <a:lnTo>
                  <a:pt x="17" y="659"/>
                </a:lnTo>
                <a:lnTo>
                  <a:pt x="0" y="659"/>
                </a:lnTo>
                <a:lnTo>
                  <a:pt x="0" y="654"/>
                </a:lnTo>
                <a:close/>
                <a:moveTo>
                  <a:pt x="0" y="561"/>
                </a:moveTo>
                <a:lnTo>
                  <a:pt x="17" y="561"/>
                </a:lnTo>
                <a:lnTo>
                  <a:pt x="17" y="566"/>
                </a:lnTo>
                <a:lnTo>
                  <a:pt x="0" y="566"/>
                </a:lnTo>
                <a:lnTo>
                  <a:pt x="0" y="561"/>
                </a:lnTo>
                <a:close/>
                <a:moveTo>
                  <a:pt x="0" y="467"/>
                </a:moveTo>
                <a:lnTo>
                  <a:pt x="17" y="467"/>
                </a:lnTo>
                <a:lnTo>
                  <a:pt x="17" y="473"/>
                </a:lnTo>
                <a:lnTo>
                  <a:pt x="0" y="473"/>
                </a:lnTo>
                <a:lnTo>
                  <a:pt x="0" y="467"/>
                </a:lnTo>
                <a:close/>
                <a:moveTo>
                  <a:pt x="0" y="374"/>
                </a:moveTo>
                <a:lnTo>
                  <a:pt x="17" y="374"/>
                </a:lnTo>
                <a:lnTo>
                  <a:pt x="17" y="379"/>
                </a:lnTo>
                <a:lnTo>
                  <a:pt x="0" y="379"/>
                </a:lnTo>
                <a:lnTo>
                  <a:pt x="0" y="374"/>
                </a:lnTo>
                <a:close/>
                <a:moveTo>
                  <a:pt x="0" y="280"/>
                </a:moveTo>
                <a:lnTo>
                  <a:pt x="17" y="280"/>
                </a:lnTo>
                <a:lnTo>
                  <a:pt x="17" y="286"/>
                </a:lnTo>
                <a:lnTo>
                  <a:pt x="0" y="286"/>
                </a:lnTo>
                <a:lnTo>
                  <a:pt x="0" y="280"/>
                </a:lnTo>
                <a:close/>
                <a:moveTo>
                  <a:pt x="0" y="187"/>
                </a:moveTo>
                <a:lnTo>
                  <a:pt x="17" y="187"/>
                </a:lnTo>
                <a:lnTo>
                  <a:pt x="17" y="192"/>
                </a:lnTo>
                <a:lnTo>
                  <a:pt x="0" y="192"/>
                </a:lnTo>
                <a:lnTo>
                  <a:pt x="0" y="187"/>
                </a:lnTo>
                <a:close/>
                <a:moveTo>
                  <a:pt x="0" y="94"/>
                </a:moveTo>
                <a:lnTo>
                  <a:pt x="17" y="94"/>
                </a:lnTo>
                <a:lnTo>
                  <a:pt x="17" y="99"/>
                </a:lnTo>
                <a:lnTo>
                  <a:pt x="0" y="99"/>
                </a:lnTo>
                <a:lnTo>
                  <a:pt x="0" y="94"/>
                </a:lnTo>
                <a:close/>
                <a:moveTo>
                  <a:pt x="0" y="0"/>
                </a:moveTo>
                <a:lnTo>
                  <a:pt x="17" y="0"/>
                </a:lnTo>
                <a:lnTo>
                  <a:pt x="17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50" name="Rectangle 46"/>
          <p:cNvSpPr>
            <a:spLocks noChangeArrowheads="1"/>
          </p:cNvSpPr>
          <p:nvPr/>
        </p:nvSpPr>
        <p:spPr bwMode="auto">
          <a:xfrm>
            <a:off x="5219281" y="5669373"/>
            <a:ext cx="1897823" cy="9954"/>
          </a:xfrm>
          <a:prstGeom prst="rect">
            <a:avLst/>
          </a:prstGeom>
          <a:solidFill>
            <a:srgbClr val="000000"/>
          </a:solidFill>
          <a:ln w="1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51" name="Freeform 47"/>
          <p:cNvSpPr>
            <a:spLocks noEditPoints="1"/>
          </p:cNvSpPr>
          <p:nvPr/>
        </p:nvSpPr>
        <p:spPr bwMode="auto">
          <a:xfrm>
            <a:off x="5214305" y="5674351"/>
            <a:ext cx="1866303" cy="28203"/>
          </a:xfrm>
          <a:custGeom>
            <a:avLst/>
            <a:gdLst>
              <a:gd name="T0" fmla="*/ 2147483647 w 1125"/>
              <a:gd name="T1" fmla="*/ 0 h 17"/>
              <a:gd name="T2" fmla="*/ 2147483647 w 1125"/>
              <a:gd name="T3" fmla="*/ 2147483647 h 17"/>
              <a:gd name="T4" fmla="*/ 0 w 1125"/>
              <a:gd name="T5" fmla="*/ 2147483647 h 17"/>
              <a:gd name="T6" fmla="*/ 0 w 1125"/>
              <a:gd name="T7" fmla="*/ 0 h 17"/>
              <a:gd name="T8" fmla="*/ 2147483647 w 1125"/>
              <a:gd name="T9" fmla="*/ 0 h 17"/>
              <a:gd name="T10" fmla="*/ 2147483647 w 1125"/>
              <a:gd name="T11" fmla="*/ 0 h 17"/>
              <a:gd name="T12" fmla="*/ 2147483647 w 1125"/>
              <a:gd name="T13" fmla="*/ 2147483647 h 17"/>
              <a:gd name="T14" fmla="*/ 2147483647 w 1125"/>
              <a:gd name="T15" fmla="*/ 2147483647 h 17"/>
              <a:gd name="T16" fmla="*/ 2147483647 w 1125"/>
              <a:gd name="T17" fmla="*/ 0 h 17"/>
              <a:gd name="T18" fmla="*/ 2147483647 w 1125"/>
              <a:gd name="T19" fmla="*/ 0 h 17"/>
              <a:gd name="T20" fmla="*/ 2147483647 w 1125"/>
              <a:gd name="T21" fmla="*/ 0 h 17"/>
              <a:gd name="T22" fmla="*/ 2147483647 w 1125"/>
              <a:gd name="T23" fmla="*/ 2147483647 h 17"/>
              <a:gd name="T24" fmla="*/ 2147483647 w 1125"/>
              <a:gd name="T25" fmla="*/ 2147483647 h 17"/>
              <a:gd name="T26" fmla="*/ 2147483647 w 1125"/>
              <a:gd name="T27" fmla="*/ 0 h 17"/>
              <a:gd name="T28" fmla="*/ 2147483647 w 1125"/>
              <a:gd name="T29" fmla="*/ 0 h 17"/>
              <a:gd name="T30" fmla="*/ 2147483647 w 1125"/>
              <a:gd name="T31" fmla="*/ 0 h 17"/>
              <a:gd name="T32" fmla="*/ 2147483647 w 1125"/>
              <a:gd name="T33" fmla="*/ 2147483647 h 17"/>
              <a:gd name="T34" fmla="*/ 2147483647 w 1125"/>
              <a:gd name="T35" fmla="*/ 2147483647 h 17"/>
              <a:gd name="T36" fmla="*/ 2147483647 w 1125"/>
              <a:gd name="T37" fmla="*/ 0 h 17"/>
              <a:gd name="T38" fmla="*/ 2147483647 w 1125"/>
              <a:gd name="T39" fmla="*/ 0 h 17"/>
              <a:gd name="T40" fmla="*/ 2147483647 w 1125"/>
              <a:gd name="T41" fmla="*/ 0 h 17"/>
              <a:gd name="T42" fmla="*/ 2147483647 w 1125"/>
              <a:gd name="T43" fmla="*/ 2147483647 h 17"/>
              <a:gd name="T44" fmla="*/ 2147483647 w 1125"/>
              <a:gd name="T45" fmla="*/ 2147483647 h 17"/>
              <a:gd name="T46" fmla="*/ 2147483647 w 1125"/>
              <a:gd name="T47" fmla="*/ 0 h 17"/>
              <a:gd name="T48" fmla="*/ 2147483647 w 1125"/>
              <a:gd name="T49" fmla="*/ 0 h 17"/>
              <a:gd name="T50" fmla="*/ 2147483647 w 1125"/>
              <a:gd name="T51" fmla="*/ 0 h 17"/>
              <a:gd name="T52" fmla="*/ 2147483647 w 1125"/>
              <a:gd name="T53" fmla="*/ 2147483647 h 17"/>
              <a:gd name="T54" fmla="*/ 2147483647 w 1125"/>
              <a:gd name="T55" fmla="*/ 2147483647 h 17"/>
              <a:gd name="T56" fmla="*/ 2147483647 w 1125"/>
              <a:gd name="T57" fmla="*/ 0 h 17"/>
              <a:gd name="T58" fmla="*/ 2147483647 w 1125"/>
              <a:gd name="T59" fmla="*/ 0 h 17"/>
              <a:gd name="T60" fmla="*/ 2147483647 w 1125"/>
              <a:gd name="T61" fmla="*/ 0 h 17"/>
              <a:gd name="T62" fmla="*/ 2147483647 w 1125"/>
              <a:gd name="T63" fmla="*/ 2147483647 h 17"/>
              <a:gd name="T64" fmla="*/ 2147483647 w 1125"/>
              <a:gd name="T65" fmla="*/ 2147483647 h 17"/>
              <a:gd name="T66" fmla="*/ 2147483647 w 1125"/>
              <a:gd name="T67" fmla="*/ 0 h 17"/>
              <a:gd name="T68" fmla="*/ 2147483647 w 1125"/>
              <a:gd name="T69" fmla="*/ 0 h 17"/>
              <a:gd name="T70" fmla="*/ 2147483647 w 1125"/>
              <a:gd name="T71" fmla="*/ 0 h 17"/>
              <a:gd name="T72" fmla="*/ 2147483647 w 1125"/>
              <a:gd name="T73" fmla="*/ 2147483647 h 17"/>
              <a:gd name="T74" fmla="*/ 2147483647 w 1125"/>
              <a:gd name="T75" fmla="*/ 2147483647 h 17"/>
              <a:gd name="T76" fmla="*/ 2147483647 w 1125"/>
              <a:gd name="T77" fmla="*/ 0 h 17"/>
              <a:gd name="T78" fmla="*/ 2147483647 w 1125"/>
              <a:gd name="T79" fmla="*/ 0 h 17"/>
              <a:gd name="T80" fmla="*/ 2147483647 w 1125"/>
              <a:gd name="T81" fmla="*/ 0 h 17"/>
              <a:gd name="T82" fmla="*/ 2147483647 w 1125"/>
              <a:gd name="T83" fmla="*/ 2147483647 h 17"/>
              <a:gd name="T84" fmla="*/ 2147483647 w 1125"/>
              <a:gd name="T85" fmla="*/ 2147483647 h 17"/>
              <a:gd name="T86" fmla="*/ 2147483647 w 1125"/>
              <a:gd name="T87" fmla="*/ 0 h 17"/>
              <a:gd name="T88" fmla="*/ 2147483647 w 1125"/>
              <a:gd name="T89" fmla="*/ 0 h 17"/>
              <a:gd name="T90" fmla="*/ 2147483647 w 1125"/>
              <a:gd name="T91" fmla="*/ 0 h 17"/>
              <a:gd name="T92" fmla="*/ 2147483647 w 1125"/>
              <a:gd name="T93" fmla="*/ 2147483647 h 17"/>
              <a:gd name="T94" fmla="*/ 2147483647 w 1125"/>
              <a:gd name="T95" fmla="*/ 2147483647 h 17"/>
              <a:gd name="T96" fmla="*/ 2147483647 w 1125"/>
              <a:gd name="T97" fmla="*/ 0 h 17"/>
              <a:gd name="T98" fmla="*/ 2147483647 w 1125"/>
              <a:gd name="T99" fmla="*/ 0 h 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25" h="17">
                <a:moveTo>
                  <a:pt x="5" y="0"/>
                </a:moveTo>
                <a:lnTo>
                  <a:pt x="5" y="17"/>
                </a:lnTo>
                <a:lnTo>
                  <a:pt x="0" y="17"/>
                </a:lnTo>
                <a:lnTo>
                  <a:pt x="0" y="0"/>
                </a:lnTo>
                <a:lnTo>
                  <a:pt x="5" y="0"/>
                </a:lnTo>
                <a:close/>
                <a:moveTo>
                  <a:pt x="130" y="0"/>
                </a:moveTo>
                <a:lnTo>
                  <a:pt x="130" y="17"/>
                </a:lnTo>
                <a:lnTo>
                  <a:pt x="124" y="17"/>
                </a:lnTo>
                <a:lnTo>
                  <a:pt x="124" y="0"/>
                </a:lnTo>
                <a:lnTo>
                  <a:pt x="130" y="0"/>
                </a:lnTo>
                <a:close/>
                <a:moveTo>
                  <a:pt x="254" y="0"/>
                </a:moveTo>
                <a:lnTo>
                  <a:pt x="254" y="17"/>
                </a:lnTo>
                <a:lnTo>
                  <a:pt x="249" y="17"/>
                </a:lnTo>
                <a:lnTo>
                  <a:pt x="249" y="0"/>
                </a:lnTo>
                <a:lnTo>
                  <a:pt x="254" y="0"/>
                </a:lnTo>
                <a:close/>
                <a:moveTo>
                  <a:pt x="378" y="0"/>
                </a:moveTo>
                <a:lnTo>
                  <a:pt x="378" y="17"/>
                </a:lnTo>
                <a:lnTo>
                  <a:pt x="373" y="17"/>
                </a:lnTo>
                <a:lnTo>
                  <a:pt x="373" y="0"/>
                </a:lnTo>
                <a:lnTo>
                  <a:pt x="378" y="0"/>
                </a:lnTo>
                <a:close/>
                <a:moveTo>
                  <a:pt x="503" y="0"/>
                </a:moveTo>
                <a:lnTo>
                  <a:pt x="503" y="17"/>
                </a:lnTo>
                <a:lnTo>
                  <a:pt x="497" y="17"/>
                </a:lnTo>
                <a:lnTo>
                  <a:pt x="497" y="0"/>
                </a:lnTo>
                <a:lnTo>
                  <a:pt x="503" y="0"/>
                </a:lnTo>
                <a:close/>
                <a:moveTo>
                  <a:pt x="627" y="0"/>
                </a:moveTo>
                <a:lnTo>
                  <a:pt x="627" y="17"/>
                </a:lnTo>
                <a:lnTo>
                  <a:pt x="622" y="17"/>
                </a:lnTo>
                <a:lnTo>
                  <a:pt x="622" y="0"/>
                </a:lnTo>
                <a:lnTo>
                  <a:pt x="627" y="0"/>
                </a:lnTo>
                <a:close/>
                <a:moveTo>
                  <a:pt x="752" y="0"/>
                </a:moveTo>
                <a:lnTo>
                  <a:pt x="752" y="17"/>
                </a:lnTo>
                <a:lnTo>
                  <a:pt x="746" y="17"/>
                </a:lnTo>
                <a:lnTo>
                  <a:pt x="746" y="0"/>
                </a:lnTo>
                <a:lnTo>
                  <a:pt x="752" y="0"/>
                </a:lnTo>
                <a:close/>
                <a:moveTo>
                  <a:pt x="876" y="0"/>
                </a:moveTo>
                <a:lnTo>
                  <a:pt x="876" y="17"/>
                </a:lnTo>
                <a:lnTo>
                  <a:pt x="871" y="17"/>
                </a:lnTo>
                <a:lnTo>
                  <a:pt x="871" y="0"/>
                </a:lnTo>
                <a:lnTo>
                  <a:pt x="876" y="0"/>
                </a:lnTo>
                <a:close/>
                <a:moveTo>
                  <a:pt x="1000" y="0"/>
                </a:moveTo>
                <a:lnTo>
                  <a:pt x="1000" y="17"/>
                </a:lnTo>
                <a:lnTo>
                  <a:pt x="995" y="17"/>
                </a:lnTo>
                <a:lnTo>
                  <a:pt x="995" y="0"/>
                </a:lnTo>
                <a:lnTo>
                  <a:pt x="1000" y="0"/>
                </a:lnTo>
                <a:close/>
                <a:moveTo>
                  <a:pt x="1125" y="0"/>
                </a:moveTo>
                <a:lnTo>
                  <a:pt x="1125" y="17"/>
                </a:lnTo>
                <a:lnTo>
                  <a:pt x="1119" y="17"/>
                </a:lnTo>
                <a:lnTo>
                  <a:pt x="1119" y="0"/>
                </a:lnTo>
                <a:lnTo>
                  <a:pt x="1125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52" name="Freeform 48"/>
          <p:cNvSpPr>
            <a:spLocks/>
          </p:cNvSpPr>
          <p:nvPr/>
        </p:nvSpPr>
        <p:spPr bwMode="auto">
          <a:xfrm>
            <a:off x="5229235" y="4640831"/>
            <a:ext cx="1877917" cy="656940"/>
          </a:xfrm>
          <a:custGeom>
            <a:avLst/>
            <a:gdLst>
              <a:gd name="T0" fmla="*/ 2147483647 w 26952"/>
              <a:gd name="T1" fmla="*/ 2147483647 h 9414"/>
              <a:gd name="T2" fmla="*/ 2147483647 w 26952"/>
              <a:gd name="T3" fmla="*/ 2147483647 h 9414"/>
              <a:gd name="T4" fmla="*/ 2147483647 w 26952"/>
              <a:gd name="T5" fmla="*/ 2147483647 h 9414"/>
              <a:gd name="T6" fmla="*/ 2147483647 w 26952"/>
              <a:gd name="T7" fmla="*/ 2147483647 h 9414"/>
              <a:gd name="T8" fmla="*/ 2147483647 w 26952"/>
              <a:gd name="T9" fmla="*/ 2147483647 h 9414"/>
              <a:gd name="T10" fmla="*/ 2147483647 w 26952"/>
              <a:gd name="T11" fmla="*/ 2147483647 h 9414"/>
              <a:gd name="T12" fmla="*/ 2147483647 w 26952"/>
              <a:gd name="T13" fmla="*/ 2147483647 h 9414"/>
              <a:gd name="T14" fmla="*/ 2147483647 w 26952"/>
              <a:gd name="T15" fmla="*/ 2147483647 h 9414"/>
              <a:gd name="T16" fmla="*/ 2147483647 w 26952"/>
              <a:gd name="T17" fmla="*/ 2147483647 h 9414"/>
              <a:gd name="T18" fmla="*/ 2147483647 w 26952"/>
              <a:gd name="T19" fmla="*/ 2147483647 h 9414"/>
              <a:gd name="T20" fmla="*/ 2147483647 w 26952"/>
              <a:gd name="T21" fmla="*/ 2147483647 h 9414"/>
              <a:gd name="T22" fmla="*/ 2147483647 w 26952"/>
              <a:gd name="T23" fmla="*/ 2147483647 h 9414"/>
              <a:gd name="T24" fmla="*/ 2147483647 w 26952"/>
              <a:gd name="T25" fmla="*/ 2147483647 h 9414"/>
              <a:gd name="T26" fmla="*/ 2147483647 w 26952"/>
              <a:gd name="T27" fmla="*/ 2147483647 h 9414"/>
              <a:gd name="T28" fmla="*/ 2147483647 w 26952"/>
              <a:gd name="T29" fmla="*/ 2147483647 h 9414"/>
              <a:gd name="T30" fmla="*/ 2147483647 w 26952"/>
              <a:gd name="T31" fmla="*/ 2147483647 h 9414"/>
              <a:gd name="T32" fmla="*/ 2147483647 w 26952"/>
              <a:gd name="T33" fmla="*/ 2147483647 h 9414"/>
              <a:gd name="T34" fmla="*/ 2147483647 w 26952"/>
              <a:gd name="T35" fmla="*/ 2147483647 h 9414"/>
              <a:gd name="T36" fmla="*/ 2147483647 w 26952"/>
              <a:gd name="T37" fmla="*/ 2147483647 h 9414"/>
              <a:gd name="T38" fmla="*/ 2147483647 w 26952"/>
              <a:gd name="T39" fmla="*/ 2147483647 h 9414"/>
              <a:gd name="T40" fmla="*/ 2147483647 w 26952"/>
              <a:gd name="T41" fmla="*/ 2147483647 h 9414"/>
              <a:gd name="T42" fmla="*/ 2147483647 w 26952"/>
              <a:gd name="T43" fmla="*/ 2147483647 h 9414"/>
              <a:gd name="T44" fmla="*/ 2147483647 w 26952"/>
              <a:gd name="T45" fmla="*/ 2147483647 h 9414"/>
              <a:gd name="T46" fmla="*/ 2147483647 w 26952"/>
              <a:gd name="T47" fmla="*/ 2147483647 h 9414"/>
              <a:gd name="T48" fmla="*/ 2147483647 w 26952"/>
              <a:gd name="T49" fmla="*/ 2147483647 h 9414"/>
              <a:gd name="T50" fmla="*/ 2147483647 w 26952"/>
              <a:gd name="T51" fmla="*/ 2147483647 h 9414"/>
              <a:gd name="T52" fmla="*/ 2147483647 w 26952"/>
              <a:gd name="T53" fmla="*/ 2147483647 h 9414"/>
              <a:gd name="T54" fmla="*/ 2147483647 w 26952"/>
              <a:gd name="T55" fmla="*/ 2147483647 h 9414"/>
              <a:gd name="T56" fmla="*/ 2147483647 w 26952"/>
              <a:gd name="T57" fmla="*/ 2147483647 h 9414"/>
              <a:gd name="T58" fmla="*/ 2147483647 w 26952"/>
              <a:gd name="T59" fmla="*/ 2147483647 h 9414"/>
              <a:gd name="T60" fmla="*/ 2147483647 w 26952"/>
              <a:gd name="T61" fmla="*/ 2147483647 h 9414"/>
              <a:gd name="T62" fmla="*/ 2147483647 w 26952"/>
              <a:gd name="T63" fmla="*/ 2147483647 h 9414"/>
              <a:gd name="T64" fmla="*/ 2147483647 w 26952"/>
              <a:gd name="T65" fmla="*/ 2147483647 h 9414"/>
              <a:gd name="T66" fmla="*/ 2147483647 w 26952"/>
              <a:gd name="T67" fmla="*/ 2147483647 h 9414"/>
              <a:gd name="T68" fmla="*/ 2147483647 w 26952"/>
              <a:gd name="T69" fmla="*/ 2147483647 h 9414"/>
              <a:gd name="T70" fmla="*/ 2147483647 w 26952"/>
              <a:gd name="T71" fmla="*/ 2147483647 h 9414"/>
              <a:gd name="T72" fmla="*/ 2147483647 w 26952"/>
              <a:gd name="T73" fmla="*/ 2147483647 h 9414"/>
              <a:gd name="T74" fmla="*/ 2147483647 w 26952"/>
              <a:gd name="T75" fmla="*/ 2147483647 h 9414"/>
              <a:gd name="T76" fmla="*/ 2147483647 w 26952"/>
              <a:gd name="T77" fmla="*/ 2147483647 h 9414"/>
              <a:gd name="T78" fmla="*/ 2147483647 w 26952"/>
              <a:gd name="T79" fmla="*/ 2147483647 h 9414"/>
              <a:gd name="T80" fmla="*/ 2147483647 w 26952"/>
              <a:gd name="T81" fmla="*/ 2147483647 h 9414"/>
              <a:gd name="T82" fmla="*/ 2147483647 w 26952"/>
              <a:gd name="T83" fmla="*/ 2147483647 h 9414"/>
              <a:gd name="T84" fmla="*/ 2147483647 w 26952"/>
              <a:gd name="T85" fmla="*/ 2147483647 h 9414"/>
              <a:gd name="T86" fmla="*/ 2147483647 w 26952"/>
              <a:gd name="T87" fmla="*/ 2147483647 h 9414"/>
              <a:gd name="T88" fmla="*/ 2147483647 w 26952"/>
              <a:gd name="T89" fmla="*/ 2147483647 h 9414"/>
              <a:gd name="T90" fmla="*/ 2147483647 w 26952"/>
              <a:gd name="T91" fmla="*/ 2147483647 h 9414"/>
              <a:gd name="T92" fmla="*/ 2147483647 w 26952"/>
              <a:gd name="T93" fmla="*/ 2147483647 h 9414"/>
              <a:gd name="T94" fmla="*/ 2147483647 w 26952"/>
              <a:gd name="T95" fmla="*/ 2147483647 h 9414"/>
              <a:gd name="T96" fmla="*/ 2147483647 w 26952"/>
              <a:gd name="T97" fmla="*/ 2147483647 h 9414"/>
              <a:gd name="T98" fmla="*/ 2147483647 w 26952"/>
              <a:gd name="T99" fmla="*/ 2147483647 h 9414"/>
              <a:gd name="T100" fmla="*/ 2147483647 w 26952"/>
              <a:gd name="T101" fmla="*/ 2147483647 h 9414"/>
              <a:gd name="T102" fmla="*/ 2147483647 w 26952"/>
              <a:gd name="T103" fmla="*/ 2147483647 h 9414"/>
              <a:gd name="T104" fmla="*/ 2147483647 w 26952"/>
              <a:gd name="T105" fmla="*/ 2147483647 h 9414"/>
              <a:gd name="T106" fmla="*/ 2147483647 w 26952"/>
              <a:gd name="T107" fmla="*/ 2147483647 h 9414"/>
              <a:gd name="T108" fmla="*/ 2147483647 w 26952"/>
              <a:gd name="T109" fmla="*/ 2147483647 h 9414"/>
              <a:gd name="T110" fmla="*/ 2147483647 w 26952"/>
              <a:gd name="T111" fmla="*/ 2147483647 h 9414"/>
              <a:gd name="T112" fmla="*/ 2147483647 w 26952"/>
              <a:gd name="T113" fmla="*/ 2147483647 h 9414"/>
              <a:gd name="T114" fmla="*/ 2147483647 w 26952"/>
              <a:gd name="T115" fmla="*/ 2147483647 h 9414"/>
              <a:gd name="T116" fmla="*/ 2147483647 w 26952"/>
              <a:gd name="T117" fmla="*/ 2147483647 h 9414"/>
              <a:gd name="T118" fmla="*/ 2147483647 w 26952"/>
              <a:gd name="T119" fmla="*/ 2147483647 h 9414"/>
              <a:gd name="T120" fmla="*/ 2147483647 w 26952"/>
              <a:gd name="T121" fmla="*/ 2147483647 h 941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6952" h="9414">
                <a:moveTo>
                  <a:pt x="134" y="1715"/>
                </a:moveTo>
                <a:lnTo>
                  <a:pt x="726" y="1635"/>
                </a:lnTo>
                <a:lnTo>
                  <a:pt x="610" y="1728"/>
                </a:lnTo>
                <a:lnTo>
                  <a:pt x="1202" y="96"/>
                </a:lnTo>
                <a:cubicBezTo>
                  <a:pt x="1222" y="41"/>
                  <a:pt x="1274" y="4"/>
                  <a:pt x="1333" y="2"/>
                </a:cubicBezTo>
                <a:cubicBezTo>
                  <a:pt x="1391" y="0"/>
                  <a:pt x="1446" y="34"/>
                  <a:pt x="1469" y="87"/>
                </a:cubicBezTo>
                <a:lnTo>
                  <a:pt x="2061" y="1431"/>
                </a:lnTo>
                <a:lnTo>
                  <a:pt x="1864" y="1361"/>
                </a:lnTo>
                <a:lnTo>
                  <a:pt x="2456" y="1057"/>
                </a:lnTo>
                <a:cubicBezTo>
                  <a:pt x="2476" y="1047"/>
                  <a:pt x="2499" y="1041"/>
                  <a:pt x="2521" y="1041"/>
                </a:cubicBezTo>
                <a:lnTo>
                  <a:pt x="3113" y="1041"/>
                </a:lnTo>
                <a:cubicBezTo>
                  <a:pt x="3149" y="1041"/>
                  <a:pt x="3183" y="1054"/>
                  <a:pt x="3209" y="1078"/>
                </a:cubicBezTo>
                <a:lnTo>
                  <a:pt x="3801" y="1606"/>
                </a:lnTo>
                <a:lnTo>
                  <a:pt x="3640" y="1585"/>
                </a:lnTo>
                <a:lnTo>
                  <a:pt x="4232" y="1281"/>
                </a:lnTo>
                <a:cubicBezTo>
                  <a:pt x="4258" y="1268"/>
                  <a:pt x="4288" y="1263"/>
                  <a:pt x="4317" y="1267"/>
                </a:cubicBezTo>
                <a:lnTo>
                  <a:pt x="4909" y="1347"/>
                </a:lnTo>
                <a:lnTo>
                  <a:pt x="4771" y="1407"/>
                </a:lnTo>
                <a:lnTo>
                  <a:pt x="5363" y="559"/>
                </a:lnTo>
                <a:cubicBezTo>
                  <a:pt x="5390" y="520"/>
                  <a:pt x="5434" y="497"/>
                  <a:pt x="5481" y="497"/>
                </a:cubicBezTo>
                <a:lnTo>
                  <a:pt x="6073" y="497"/>
                </a:lnTo>
                <a:lnTo>
                  <a:pt x="5991" y="524"/>
                </a:lnTo>
                <a:lnTo>
                  <a:pt x="6583" y="108"/>
                </a:lnTo>
                <a:cubicBezTo>
                  <a:pt x="6641" y="67"/>
                  <a:pt x="6721" y="75"/>
                  <a:pt x="6770" y="126"/>
                </a:cubicBezTo>
                <a:lnTo>
                  <a:pt x="7362" y="750"/>
                </a:lnTo>
                <a:lnTo>
                  <a:pt x="7961" y="1478"/>
                </a:lnTo>
                <a:lnTo>
                  <a:pt x="7934" y="1453"/>
                </a:lnTo>
                <a:lnTo>
                  <a:pt x="8526" y="1885"/>
                </a:lnTo>
                <a:lnTo>
                  <a:pt x="8492" y="1867"/>
                </a:lnTo>
                <a:lnTo>
                  <a:pt x="9084" y="2091"/>
                </a:lnTo>
                <a:cubicBezTo>
                  <a:pt x="9113" y="2101"/>
                  <a:pt x="9137" y="2121"/>
                  <a:pt x="9154" y="2146"/>
                </a:cubicBezTo>
                <a:lnTo>
                  <a:pt x="9746" y="3042"/>
                </a:lnTo>
                <a:lnTo>
                  <a:pt x="9527" y="3017"/>
                </a:lnTo>
                <a:lnTo>
                  <a:pt x="10119" y="2457"/>
                </a:lnTo>
                <a:cubicBezTo>
                  <a:pt x="10157" y="2421"/>
                  <a:pt x="10212" y="2408"/>
                  <a:pt x="10262" y="2424"/>
                </a:cubicBezTo>
                <a:lnTo>
                  <a:pt x="10854" y="2616"/>
                </a:lnTo>
                <a:cubicBezTo>
                  <a:pt x="10871" y="2622"/>
                  <a:pt x="10886" y="2630"/>
                  <a:pt x="10900" y="2642"/>
                </a:cubicBezTo>
                <a:lnTo>
                  <a:pt x="11492" y="3122"/>
                </a:lnTo>
                <a:cubicBezTo>
                  <a:pt x="11507" y="3133"/>
                  <a:pt x="11519" y="3148"/>
                  <a:pt x="11528" y="3164"/>
                </a:cubicBezTo>
                <a:lnTo>
                  <a:pt x="12120" y="4236"/>
                </a:lnTo>
                <a:lnTo>
                  <a:pt x="12108" y="4219"/>
                </a:lnTo>
                <a:lnTo>
                  <a:pt x="12700" y="5003"/>
                </a:lnTo>
                <a:cubicBezTo>
                  <a:pt x="12707" y="5011"/>
                  <a:pt x="12713" y="5021"/>
                  <a:pt x="12717" y="5031"/>
                </a:cubicBezTo>
                <a:lnTo>
                  <a:pt x="13309" y="6359"/>
                </a:lnTo>
                <a:cubicBezTo>
                  <a:pt x="13312" y="6366"/>
                  <a:pt x="13315" y="6374"/>
                  <a:pt x="13317" y="6382"/>
                </a:cubicBezTo>
                <a:lnTo>
                  <a:pt x="13909" y="8686"/>
                </a:lnTo>
                <a:lnTo>
                  <a:pt x="13796" y="8580"/>
                </a:lnTo>
                <a:lnTo>
                  <a:pt x="14388" y="8692"/>
                </a:lnTo>
                <a:lnTo>
                  <a:pt x="14245" y="8749"/>
                </a:lnTo>
                <a:lnTo>
                  <a:pt x="14837" y="7933"/>
                </a:lnTo>
                <a:cubicBezTo>
                  <a:pt x="14878" y="7876"/>
                  <a:pt x="14954" y="7857"/>
                  <a:pt x="15016" y="7888"/>
                </a:cubicBezTo>
                <a:lnTo>
                  <a:pt x="15608" y="8176"/>
                </a:lnTo>
                <a:lnTo>
                  <a:pt x="15538" y="8162"/>
                </a:lnTo>
                <a:lnTo>
                  <a:pt x="16130" y="8130"/>
                </a:lnTo>
                <a:lnTo>
                  <a:pt x="16080" y="8141"/>
                </a:lnTo>
                <a:lnTo>
                  <a:pt x="16672" y="7885"/>
                </a:lnTo>
                <a:cubicBezTo>
                  <a:pt x="16733" y="7859"/>
                  <a:pt x="16803" y="7877"/>
                  <a:pt x="16844" y="7930"/>
                </a:cubicBezTo>
                <a:lnTo>
                  <a:pt x="17436" y="8698"/>
                </a:lnTo>
                <a:lnTo>
                  <a:pt x="17412" y="8674"/>
                </a:lnTo>
                <a:lnTo>
                  <a:pt x="18004" y="9154"/>
                </a:lnTo>
                <a:lnTo>
                  <a:pt x="17792" y="9188"/>
                </a:lnTo>
                <a:lnTo>
                  <a:pt x="18384" y="8260"/>
                </a:lnTo>
                <a:cubicBezTo>
                  <a:pt x="18409" y="8221"/>
                  <a:pt x="18450" y="8197"/>
                  <a:pt x="18496" y="8194"/>
                </a:cubicBezTo>
                <a:cubicBezTo>
                  <a:pt x="18542" y="8191"/>
                  <a:pt x="18586" y="8210"/>
                  <a:pt x="18616" y="8245"/>
                </a:cubicBezTo>
                <a:lnTo>
                  <a:pt x="19208" y="8949"/>
                </a:lnTo>
                <a:lnTo>
                  <a:pt x="19017" y="8922"/>
                </a:lnTo>
                <a:lnTo>
                  <a:pt x="19609" y="8522"/>
                </a:lnTo>
                <a:lnTo>
                  <a:pt x="19565" y="8569"/>
                </a:lnTo>
                <a:lnTo>
                  <a:pt x="20157" y="7561"/>
                </a:lnTo>
                <a:cubicBezTo>
                  <a:pt x="20195" y="7497"/>
                  <a:pt x="20274" y="7472"/>
                  <a:pt x="20342" y="7503"/>
                </a:cubicBezTo>
                <a:lnTo>
                  <a:pt x="20934" y="7775"/>
                </a:lnTo>
                <a:cubicBezTo>
                  <a:pt x="20955" y="7784"/>
                  <a:pt x="20973" y="7799"/>
                  <a:pt x="20988" y="7818"/>
                </a:cubicBezTo>
                <a:lnTo>
                  <a:pt x="21580" y="8586"/>
                </a:lnTo>
                <a:lnTo>
                  <a:pt x="21526" y="8543"/>
                </a:lnTo>
                <a:lnTo>
                  <a:pt x="22118" y="8815"/>
                </a:lnTo>
                <a:lnTo>
                  <a:pt x="21941" y="8861"/>
                </a:lnTo>
                <a:lnTo>
                  <a:pt x="22533" y="8045"/>
                </a:lnTo>
                <a:lnTo>
                  <a:pt x="22512" y="8086"/>
                </a:lnTo>
                <a:lnTo>
                  <a:pt x="23104" y="6230"/>
                </a:lnTo>
                <a:lnTo>
                  <a:pt x="23691" y="2761"/>
                </a:lnTo>
                <a:cubicBezTo>
                  <a:pt x="23703" y="2692"/>
                  <a:pt x="23763" y="2641"/>
                  <a:pt x="23833" y="2641"/>
                </a:cubicBezTo>
                <a:lnTo>
                  <a:pt x="24425" y="2641"/>
                </a:lnTo>
                <a:lnTo>
                  <a:pt x="24381" y="2648"/>
                </a:lnTo>
                <a:lnTo>
                  <a:pt x="24973" y="2456"/>
                </a:lnTo>
                <a:cubicBezTo>
                  <a:pt x="25007" y="2445"/>
                  <a:pt x="25045" y="2448"/>
                  <a:pt x="25078" y="2463"/>
                </a:cubicBezTo>
                <a:lnTo>
                  <a:pt x="25670" y="2735"/>
                </a:lnTo>
                <a:lnTo>
                  <a:pt x="25617" y="2722"/>
                </a:lnTo>
                <a:lnTo>
                  <a:pt x="26209" y="2754"/>
                </a:lnTo>
                <a:lnTo>
                  <a:pt x="26167" y="2758"/>
                </a:lnTo>
                <a:lnTo>
                  <a:pt x="26759" y="2614"/>
                </a:lnTo>
                <a:cubicBezTo>
                  <a:pt x="26837" y="2595"/>
                  <a:pt x="26915" y="2642"/>
                  <a:pt x="26933" y="2719"/>
                </a:cubicBezTo>
                <a:cubicBezTo>
                  <a:pt x="26952" y="2797"/>
                  <a:pt x="26905" y="2875"/>
                  <a:pt x="26828" y="2893"/>
                </a:cubicBezTo>
                <a:lnTo>
                  <a:pt x="26236" y="3037"/>
                </a:lnTo>
                <a:cubicBezTo>
                  <a:pt x="26222" y="3041"/>
                  <a:pt x="26208" y="3042"/>
                  <a:pt x="26194" y="3041"/>
                </a:cubicBezTo>
                <a:lnTo>
                  <a:pt x="25602" y="3009"/>
                </a:lnTo>
                <a:cubicBezTo>
                  <a:pt x="25584" y="3008"/>
                  <a:pt x="25566" y="3004"/>
                  <a:pt x="25549" y="2996"/>
                </a:cubicBezTo>
                <a:lnTo>
                  <a:pt x="24957" y="2724"/>
                </a:lnTo>
                <a:lnTo>
                  <a:pt x="25062" y="2730"/>
                </a:lnTo>
                <a:lnTo>
                  <a:pt x="24470" y="2922"/>
                </a:lnTo>
                <a:cubicBezTo>
                  <a:pt x="24456" y="2927"/>
                  <a:pt x="24441" y="2929"/>
                  <a:pt x="24425" y="2929"/>
                </a:cubicBezTo>
                <a:lnTo>
                  <a:pt x="23833" y="2929"/>
                </a:lnTo>
                <a:lnTo>
                  <a:pt x="23975" y="2810"/>
                </a:lnTo>
                <a:lnTo>
                  <a:pt x="23379" y="6317"/>
                </a:lnTo>
                <a:lnTo>
                  <a:pt x="22787" y="8173"/>
                </a:lnTo>
                <a:cubicBezTo>
                  <a:pt x="22782" y="8188"/>
                  <a:pt x="22775" y="8202"/>
                  <a:pt x="22766" y="8214"/>
                </a:cubicBezTo>
                <a:lnTo>
                  <a:pt x="22174" y="9030"/>
                </a:lnTo>
                <a:cubicBezTo>
                  <a:pt x="22134" y="9086"/>
                  <a:pt x="22060" y="9105"/>
                  <a:pt x="21997" y="9076"/>
                </a:cubicBezTo>
                <a:lnTo>
                  <a:pt x="21405" y="8804"/>
                </a:lnTo>
                <a:cubicBezTo>
                  <a:pt x="21384" y="8795"/>
                  <a:pt x="21366" y="8780"/>
                  <a:pt x="21351" y="8761"/>
                </a:cubicBezTo>
                <a:lnTo>
                  <a:pt x="20759" y="7993"/>
                </a:lnTo>
                <a:lnTo>
                  <a:pt x="20813" y="8036"/>
                </a:lnTo>
                <a:lnTo>
                  <a:pt x="20221" y="7764"/>
                </a:lnTo>
                <a:lnTo>
                  <a:pt x="20406" y="7706"/>
                </a:lnTo>
                <a:lnTo>
                  <a:pt x="19814" y="8714"/>
                </a:lnTo>
                <a:cubicBezTo>
                  <a:pt x="19803" y="8733"/>
                  <a:pt x="19788" y="8749"/>
                  <a:pt x="19770" y="8761"/>
                </a:cubicBezTo>
                <a:lnTo>
                  <a:pt x="19178" y="9161"/>
                </a:lnTo>
                <a:cubicBezTo>
                  <a:pt x="19117" y="9202"/>
                  <a:pt x="19035" y="9191"/>
                  <a:pt x="18987" y="9134"/>
                </a:cubicBezTo>
                <a:lnTo>
                  <a:pt x="18395" y="8430"/>
                </a:lnTo>
                <a:lnTo>
                  <a:pt x="18627" y="8415"/>
                </a:lnTo>
                <a:lnTo>
                  <a:pt x="18035" y="9343"/>
                </a:lnTo>
                <a:cubicBezTo>
                  <a:pt x="18013" y="9378"/>
                  <a:pt x="17977" y="9401"/>
                  <a:pt x="17937" y="9408"/>
                </a:cubicBezTo>
                <a:cubicBezTo>
                  <a:pt x="17896" y="9414"/>
                  <a:pt x="17855" y="9403"/>
                  <a:pt x="17823" y="9377"/>
                </a:cubicBezTo>
                <a:lnTo>
                  <a:pt x="17231" y="8897"/>
                </a:lnTo>
                <a:cubicBezTo>
                  <a:pt x="17222" y="8890"/>
                  <a:pt x="17214" y="8882"/>
                  <a:pt x="17207" y="8873"/>
                </a:cubicBezTo>
                <a:lnTo>
                  <a:pt x="16615" y="8105"/>
                </a:lnTo>
                <a:lnTo>
                  <a:pt x="16787" y="8150"/>
                </a:lnTo>
                <a:lnTo>
                  <a:pt x="16195" y="8406"/>
                </a:lnTo>
                <a:cubicBezTo>
                  <a:pt x="16179" y="8412"/>
                  <a:pt x="16162" y="8416"/>
                  <a:pt x="16145" y="8417"/>
                </a:cubicBezTo>
                <a:lnTo>
                  <a:pt x="15553" y="8449"/>
                </a:lnTo>
                <a:cubicBezTo>
                  <a:pt x="15529" y="8451"/>
                  <a:pt x="15504" y="8446"/>
                  <a:pt x="15482" y="8435"/>
                </a:cubicBezTo>
                <a:lnTo>
                  <a:pt x="14890" y="8147"/>
                </a:lnTo>
                <a:lnTo>
                  <a:pt x="15070" y="8102"/>
                </a:lnTo>
                <a:lnTo>
                  <a:pt x="14478" y="8918"/>
                </a:lnTo>
                <a:cubicBezTo>
                  <a:pt x="14445" y="8963"/>
                  <a:pt x="14389" y="8985"/>
                  <a:pt x="14335" y="8975"/>
                </a:cubicBezTo>
                <a:lnTo>
                  <a:pt x="13743" y="8863"/>
                </a:lnTo>
                <a:cubicBezTo>
                  <a:pt x="13688" y="8853"/>
                  <a:pt x="13644" y="8811"/>
                  <a:pt x="13630" y="8757"/>
                </a:cubicBezTo>
                <a:lnTo>
                  <a:pt x="13038" y="6453"/>
                </a:lnTo>
                <a:lnTo>
                  <a:pt x="13046" y="6476"/>
                </a:lnTo>
                <a:lnTo>
                  <a:pt x="12454" y="5148"/>
                </a:lnTo>
                <a:lnTo>
                  <a:pt x="12471" y="5176"/>
                </a:lnTo>
                <a:lnTo>
                  <a:pt x="11879" y="4392"/>
                </a:lnTo>
                <a:cubicBezTo>
                  <a:pt x="11874" y="4387"/>
                  <a:pt x="11871" y="4381"/>
                  <a:pt x="11867" y="4375"/>
                </a:cubicBezTo>
                <a:lnTo>
                  <a:pt x="11275" y="3303"/>
                </a:lnTo>
                <a:lnTo>
                  <a:pt x="11311" y="3345"/>
                </a:lnTo>
                <a:lnTo>
                  <a:pt x="10719" y="2865"/>
                </a:lnTo>
                <a:lnTo>
                  <a:pt x="10765" y="2890"/>
                </a:lnTo>
                <a:lnTo>
                  <a:pt x="10173" y="2698"/>
                </a:lnTo>
                <a:lnTo>
                  <a:pt x="10316" y="2666"/>
                </a:lnTo>
                <a:lnTo>
                  <a:pt x="9724" y="3226"/>
                </a:lnTo>
                <a:cubicBezTo>
                  <a:pt x="9694" y="3255"/>
                  <a:pt x="9651" y="3269"/>
                  <a:pt x="9609" y="3265"/>
                </a:cubicBezTo>
                <a:cubicBezTo>
                  <a:pt x="9567" y="3260"/>
                  <a:pt x="9529" y="3236"/>
                  <a:pt x="9505" y="3201"/>
                </a:cubicBezTo>
                <a:lnTo>
                  <a:pt x="8913" y="2305"/>
                </a:lnTo>
                <a:lnTo>
                  <a:pt x="8983" y="2360"/>
                </a:lnTo>
                <a:lnTo>
                  <a:pt x="8391" y="2136"/>
                </a:lnTo>
                <a:cubicBezTo>
                  <a:pt x="8378" y="2132"/>
                  <a:pt x="8367" y="2125"/>
                  <a:pt x="8357" y="2118"/>
                </a:cubicBezTo>
                <a:lnTo>
                  <a:pt x="7765" y="1686"/>
                </a:lnTo>
                <a:cubicBezTo>
                  <a:pt x="7755" y="1679"/>
                  <a:pt x="7746" y="1670"/>
                  <a:pt x="7738" y="1661"/>
                </a:cubicBezTo>
                <a:lnTo>
                  <a:pt x="7153" y="949"/>
                </a:lnTo>
                <a:lnTo>
                  <a:pt x="6561" y="325"/>
                </a:lnTo>
                <a:lnTo>
                  <a:pt x="6748" y="343"/>
                </a:lnTo>
                <a:lnTo>
                  <a:pt x="6156" y="759"/>
                </a:lnTo>
                <a:cubicBezTo>
                  <a:pt x="6132" y="776"/>
                  <a:pt x="6103" y="785"/>
                  <a:pt x="6073" y="785"/>
                </a:cubicBezTo>
                <a:lnTo>
                  <a:pt x="5481" y="785"/>
                </a:lnTo>
                <a:lnTo>
                  <a:pt x="5600" y="724"/>
                </a:lnTo>
                <a:lnTo>
                  <a:pt x="5008" y="1572"/>
                </a:lnTo>
                <a:cubicBezTo>
                  <a:pt x="4977" y="1616"/>
                  <a:pt x="4924" y="1639"/>
                  <a:pt x="4870" y="1632"/>
                </a:cubicBezTo>
                <a:lnTo>
                  <a:pt x="4278" y="1552"/>
                </a:lnTo>
                <a:lnTo>
                  <a:pt x="4363" y="1538"/>
                </a:lnTo>
                <a:lnTo>
                  <a:pt x="3771" y="1842"/>
                </a:lnTo>
                <a:cubicBezTo>
                  <a:pt x="3718" y="1869"/>
                  <a:pt x="3654" y="1861"/>
                  <a:pt x="3610" y="1821"/>
                </a:cubicBezTo>
                <a:lnTo>
                  <a:pt x="3018" y="1293"/>
                </a:lnTo>
                <a:lnTo>
                  <a:pt x="3113" y="1329"/>
                </a:lnTo>
                <a:lnTo>
                  <a:pt x="2521" y="1329"/>
                </a:lnTo>
                <a:lnTo>
                  <a:pt x="2587" y="1314"/>
                </a:lnTo>
                <a:lnTo>
                  <a:pt x="1995" y="1618"/>
                </a:lnTo>
                <a:cubicBezTo>
                  <a:pt x="1960" y="1636"/>
                  <a:pt x="1919" y="1638"/>
                  <a:pt x="1881" y="1625"/>
                </a:cubicBezTo>
                <a:cubicBezTo>
                  <a:pt x="1844" y="1612"/>
                  <a:pt x="1814" y="1584"/>
                  <a:pt x="1798" y="1548"/>
                </a:cubicBezTo>
                <a:lnTo>
                  <a:pt x="1206" y="204"/>
                </a:lnTo>
                <a:lnTo>
                  <a:pt x="1473" y="195"/>
                </a:lnTo>
                <a:lnTo>
                  <a:pt x="881" y="1827"/>
                </a:lnTo>
                <a:cubicBezTo>
                  <a:pt x="863" y="1877"/>
                  <a:pt x="818" y="1913"/>
                  <a:pt x="765" y="1920"/>
                </a:cubicBezTo>
                <a:lnTo>
                  <a:pt x="173" y="2000"/>
                </a:lnTo>
                <a:cubicBezTo>
                  <a:pt x="94" y="2011"/>
                  <a:pt x="21" y="1956"/>
                  <a:pt x="11" y="1877"/>
                </a:cubicBezTo>
                <a:cubicBezTo>
                  <a:pt x="0" y="1798"/>
                  <a:pt x="55" y="1725"/>
                  <a:pt x="134" y="1715"/>
                </a:cubicBezTo>
                <a:close/>
              </a:path>
            </a:pathLst>
          </a:custGeom>
          <a:solidFill>
            <a:srgbClr val="FF0000"/>
          </a:solidFill>
          <a:ln w="1" cap="flat">
            <a:solidFill>
              <a:srgbClr val="FF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53" name="Freeform 49"/>
          <p:cNvSpPr>
            <a:spLocks/>
          </p:cNvSpPr>
          <p:nvPr/>
        </p:nvSpPr>
        <p:spPr bwMode="auto">
          <a:xfrm>
            <a:off x="5229234" y="4569497"/>
            <a:ext cx="1879576" cy="432983"/>
          </a:xfrm>
          <a:custGeom>
            <a:avLst/>
            <a:gdLst>
              <a:gd name="T0" fmla="*/ 2147483647 w 26966"/>
              <a:gd name="T1" fmla="*/ 2147483647 h 6223"/>
              <a:gd name="T2" fmla="*/ 2147483647 w 26966"/>
              <a:gd name="T3" fmla="*/ 2147483647 h 6223"/>
              <a:gd name="T4" fmla="*/ 2147483647 w 26966"/>
              <a:gd name="T5" fmla="*/ 2147483647 h 6223"/>
              <a:gd name="T6" fmla="*/ 2147483647 w 26966"/>
              <a:gd name="T7" fmla="*/ 2147483647 h 6223"/>
              <a:gd name="T8" fmla="*/ 2147483647 w 26966"/>
              <a:gd name="T9" fmla="*/ 2147483647 h 6223"/>
              <a:gd name="T10" fmla="*/ 2147483647 w 26966"/>
              <a:gd name="T11" fmla="*/ 2147483647 h 6223"/>
              <a:gd name="T12" fmla="*/ 2147483647 w 26966"/>
              <a:gd name="T13" fmla="*/ 2147483647 h 6223"/>
              <a:gd name="T14" fmla="*/ 2147483647 w 26966"/>
              <a:gd name="T15" fmla="*/ 2147483647 h 6223"/>
              <a:gd name="T16" fmla="*/ 2147483647 w 26966"/>
              <a:gd name="T17" fmla="*/ 2147483647 h 6223"/>
              <a:gd name="T18" fmla="*/ 2147483647 w 26966"/>
              <a:gd name="T19" fmla="*/ 2147483647 h 6223"/>
              <a:gd name="T20" fmla="*/ 2147483647 w 26966"/>
              <a:gd name="T21" fmla="*/ 2147483647 h 6223"/>
              <a:gd name="T22" fmla="*/ 2147483647 w 26966"/>
              <a:gd name="T23" fmla="*/ 2147483647 h 6223"/>
              <a:gd name="T24" fmla="*/ 2147483647 w 26966"/>
              <a:gd name="T25" fmla="*/ 2147483647 h 6223"/>
              <a:gd name="T26" fmla="*/ 2147483647 w 26966"/>
              <a:gd name="T27" fmla="*/ 2147483647 h 6223"/>
              <a:gd name="T28" fmla="*/ 2147483647 w 26966"/>
              <a:gd name="T29" fmla="*/ 2147483647 h 6223"/>
              <a:gd name="T30" fmla="*/ 2147483647 w 26966"/>
              <a:gd name="T31" fmla="*/ 2147483647 h 6223"/>
              <a:gd name="T32" fmla="*/ 2147483647 w 26966"/>
              <a:gd name="T33" fmla="*/ 2147483647 h 6223"/>
              <a:gd name="T34" fmla="*/ 2147483647 w 26966"/>
              <a:gd name="T35" fmla="*/ 2147483647 h 6223"/>
              <a:gd name="T36" fmla="*/ 2147483647 w 26966"/>
              <a:gd name="T37" fmla="*/ 2147483647 h 6223"/>
              <a:gd name="T38" fmla="*/ 2147483647 w 26966"/>
              <a:gd name="T39" fmla="*/ 2147483647 h 6223"/>
              <a:gd name="T40" fmla="*/ 2147483647 w 26966"/>
              <a:gd name="T41" fmla="*/ 2147483647 h 6223"/>
              <a:gd name="T42" fmla="*/ 2147483647 w 26966"/>
              <a:gd name="T43" fmla="*/ 2147483647 h 6223"/>
              <a:gd name="T44" fmla="*/ 2147483647 w 26966"/>
              <a:gd name="T45" fmla="*/ 2147483647 h 6223"/>
              <a:gd name="T46" fmla="*/ 2147483647 w 26966"/>
              <a:gd name="T47" fmla="*/ 2147483647 h 6223"/>
              <a:gd name="T48" fmla="*/ 2147483647 w 26966"/>
              <a:gd name="T49" fmla="*/ 2147483647 h 6223"/>
              <a:gd name="T50" fmla="*/ 2147483647 w 26966"/>
              <a:gd name="T51" fmla="*/ 2147483647 h 6223"/>
              <a:gd name="T52" fmla="*/ 2147483647 w 26966"/>
              <a:gd name="T53" fmla="*/ 2147483647 h 6223"/>
              <a:gd name="T54" fmla="*/ 2147483647 w 26966"/>
              <a:gd name="T55" fmla="*/ 2147483647 h 6223"/>
              <a:gd name="T56" fmla="*/ 2147483647 w 26966"/>
              <a:gd name="T57" fmla="*/ 2147483647 h 6223"/>
              <a:gd name="T58" fmla="*/ 2147483647 w 26966"/>
              <a:gd name="T59" fmla="*/ 2147483647 h 6223"/>
              <a:gd name="T60" fmla="*/ 2147483647 w 26966"/>
              <a:gd name="T61" fmla="*/ 2147483647 h 6223"/>
              <a:gd name="T62" fmla="*/ 2147483647 w 26966"/>
              <a:gd name="T63" fmla="*/ 2147483647 h 6223"/>
              <a:gd name="T64" fmla="*/ 2147483647 w 26966"/>
              <a:gd name="T65" fmla="*/ 2147483647 h 6223"/>
              <a:gd name="T66" fmla="*/ 2147483647 w 26966"/>
              <a:gd name="T67" fmla="*/ 2147483647 h 6223"/>
              <a:gd name="T68" fmla="*/ 2147483647 w 26966"/>
              <a:gd name="T69" fmla="*/ 2147483647 h 6223"/>
              <a:gd name="T70" fmla="*/ 2147483647 w 26966"/>
              <a:gd name="T71" fmla="*/ 2147483647 h 6223"/>
              <a:gd name="T72" fmla="*/ 2147483647 w 26966"/>
              <a:gd name="T73" fmla="*/ 2147483647 h 6223"/>
              <a:gd name="T74" fmla="*/ 2147483647 w 26966"/>
              <a:gd name="T75" fmla="*/ 2147483647 h 6223"/>
              <a:gd name="T76" fmla="*/ 2147483647 w 26966"/>
              <a:gd name="T77" fmla="*/ 2147483647 h 6223"/>
              <a:gd name="T78" fmla="*/ 2147483647 w 26966"/>
              <a:gd name="T79" fmla="*/ 2147483647 h 6223"/>
              <a:gd name="T80" fmla="*/ 2147483647 w 26966"/>
              <a:gd name="T81" fmla="*/ 2147483647 h 6223"/>
              <a:gd name="T82" fmla="*/ 2147483647 w 26966"/>
              <a:gd name="T83" fmla="*/ 2147483647 h 6223"/>
              <a:gd name="T84" fmla="*/ 2147483647 w 26966"/>
              <a:gd name="T85" fmla="*/ 2147483647 h 6223"/>
              <a:gd name="T86" fmla="*/ 2147483647 w 26966"/>
              <a:gd name="T87" fmla="*/ 2147483647 h 6223"/>
              <a:gd name="T88" fmla="*/ 2147483647 w 26966"/>
              <a:gd name="T89" fmla="*/ 2147483647 h 6223"/>
              <a:gd name="T90" fmla="*/ 2147483647 w 26966"/>
              <a:gd name="T91" fmla="*/ 2147483647 h 6223"/>
              <a:gd name="T92" fmla="*/ 2147483647 w 26966"/>
              <a:gd name="T93" fmla="*/ 2147483647 h 6223"/>
              <a:gd name="T94" fmla="*/ 2147483647 w 26966"/>
              <a:gd name="T95" fmla="*/ 2147483647 h 6223"/>
              <a:gd name="T96" fmla="*/ 2147483647 w 26966"/>
              <a:gd name="T97" fmla="*/ 2147483647 h 6223"/>
              <a:gd name="T98" fmla="*/ 2147483647 w 26966"/>
              <a:gd name="T99" fmla="*/ 2147483647 h 6223"/>
              <a:gd name="T100" fmla="*/ 2147483647 w 26966"/>
              <a:gd name="T101" fmla="*/ 2147483647 h 6223"/>
              <a:gd name="T102" fmla="*/ 2147483647 w 26966"/>
              <a:gd name="T103" fmla="*/ 2147483647 h 6223"/>
              <a:gd name="T104" fmla="*/ 2147483647 w 26966"/>
              <a:gd name="T105" fmla="*/ 2147483647 h 6223"/>
              <a:gd name="T106" fmla="*/ 2147483647 w 26966"/>
              <a:gd name="T107" fmla="*/ 2147483647 h 6223"/>
              <a:gd name="T108" fmla="*/ 2147483647 w 26966"/>
              <a:gd name="T109" fmla="*/ 2147483647 h 62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6966" h="6223">
                <a:moveTo>
                  <a:pt x="213" y="680"/>
                </a:moveTo>
                <a:lnTo>
                  <a:pt x="805" y="904"/>
                </a:lnTo>
                <a:cubicBezTo>
                  <a:pt x="825" y="911"/>
                  <a:pt x="842" y="922"/>
                  <a:pt x="856" y="937"/>
                </a:cubicBezTo>
                <a:lnTo>
                  <a:pt x="1448" y="1529"/>
                </a:lnTo>
                <a:lnTo>
                  <a:pt x="1312" y="1491"/>
                </a:lnTo>
                <a:lnTo>
                  <a:pt x="1904" y="1347"/>
                </a:lnTo>
                <a:lnTo>
                  <a:pt x="2496" y="1203"/>
                </a:lnTo>
                <a:lnTo>
                  <a:pt x="3103" y="1120"/>
                </a:lnTo>
                <a:lnTo>
                  <a:pt x="3714" y="1118"/>
                </a:lnTo>
                <a:lnTo>
                  <a:pt x="3651" y="1133"/>
                </a:lnTo>
                <a:lnTo>
                  <a:pt x="4243" y="845"/>
                </a:lnTo>
                <a:cubicBezTo>
                  <a:pt x="4268" y="833"/>
                  <a:pt x="4295" y="828"/>
                  <a:pt x="4322" y="831"/>
                </a:cubicBezTo>
                <a:lnTo>
                  <a:pt x="4914" y="895"/>
                </a:lnTo>
                <a:lnTo>
                  <a:pt x="5490" y="894"/>
                </a:lnTo>
                <a:lnTo>
                  <a:pt x="5440" y="904"/>
                </a:lnTo>
                <a:lnTo>
                  <a:pt x="6032" y="680"/>
                </a:lnTo>
                <a:lnTo>
                  <a:pt x="5976" y="718"/>
                </a:lnTo>
                <a:lnTo>
                  <a:pt x="6568" y="62"/>
                </a:lnTo>
                <a:cubicBezTo>
                  <a:pt x="6612" y="13"/>
                  <a:pt x="6685" y="0"/>
                  <a:pt x="6743" y="32"/>
                </a:cubicBezTo>
                <a:lnTo>
                  <a:pt x="7335" y="352"/>
                </a:lnTo>
                <a:lnTo>
                  <a:pt x="7266" y="334"/>
                </a:lnTo>
                <a:lnTo>
                  <a:pt x="7858" y="334"/>
                </a:lnTo>
                <a:cubicBezTo>
                  <a:pt x="7879" y="334"/>
                  <a:pt x="7900" y="339"/>
                  <a:pt x="7919" y="348"/>
                </a:cubicBezTo>
                <a:lnTo>
                  <a:pt x="8511" y="620"/>
                </a:lnTo>
                <a:lnTo>
                  <a:pt x="9093" y="840"/>
                </a:lnTo>
                <a:lnTo>
                  <a:pt x="9042" y="830"/>
                </a:lnTo>
                <a:lnTo>
                  <a:pt x="9634" y="830"/>
                </a:lnTo>
                <a:lnTo>
                  <a:pt x="10234" y="863"/>
                </a:lnTo>
                <a:cubicBezTo>
                  <a:pt x="10258" y="864"/>
                  <a:pt x="10282" y="871"/>
                  <a:pt x="10302" y="884"/>
                </a:cubicBezTo>
                <a:lnTo>
                  <a:pt x="10894" y="1252"/>
                </a:lnTo>
                <a:lnTo>
                  <a:pt x="10799" y="1232"/>
                </a:lnTo>
                <a:lnTo>
                  <a:pt x="11391" y="1152"/>
                </a:lnTo>
                <a:cubicBezTo>
                  <a:pt x="11444" y="1145"/>
                  <a:pt x="11496" y="1167"/>
                  <a:pt x="11527" y="1210"/>
                </a:cubicBezTo>
                <a:lnTo>
                  <a:pt x="12119" y="2026"/>
                </a:lnTo>
                <a:lnTo>
                  <a:pt x="12074" y="1985"/>
                </a:lnTo>
                <a:lnTo>
                  <a:pt x="12666" y="2321"/>
                </a:lnTo>
                <a:cubicBezTo>
                  <a:pt x="12689" y="2334"/>
                  <a:pt x="12708" y="2354"/>
                  <a:pt x="12721" y="2377"/>
                </a:cubicBezTo>
                <a:lnTo>
                  <a:pt x="13313" y="3449"/>
                </a:lnTo>
                <a:lnTo>
                  <a:pt x="13907" y="4605"/>
                </a:lnTo>
                <a:lnTo>
                  <a:pt x="14503" y="6023"/>
                </a:lnTo>
                <a:lnTo>
                  <a:pt x="14239" y="6019"/>
                </a:lnTo>
                <a:lnTo>
                  <a:pt x="14831" y="4723"/>
                </a:lnTo>
                <a:cubicBezTo>
                  <a:pt x="14855" y="4672"/>
                  <a:pt x="14906" y="4639"/>
                  <a:pt x="14962" y="4638"/>
                </a:cubicBezTo>
                <a:cubicBezTo>
                  <a:pt x="15018" y="4638"/>
                  <a:pt x="15069" y="4671"/>
                  <a:pt x="15093" y="4721"/>
                </a:cubicBezTo>
                <a:lnTo>
                  <a:pt x="15685" y="5985"/>
                </a:lnTo>
                <a:lnTo>
                  <a:pt x="15450" y="5947"/>
                </a:lnTo>
                <a:lnTo>
                  <a:pt x="16042" y="5323"/>
                </a:lnTo>
                <a:lnTo>
                  <a:pt x="16637" y="4729"/>
                </a:lnTo>
                <a:cubicBezTo>
                  <a:pt x="16687" y="4678"/>
                  <a:pt x="16766" y="4672"/>
                  <a:pt x="16823" y="4714"/>
                </a:cubicBezTo>
                <a:lnTo>
                  <a:pt x="17415" y="5146"/>
                </a:lnTo>
                <a:lnTo>
                  <a:pt x="17368" y="5123"/>
                </a:lnTo>
                <a:lnTo>
                  <a:pt x="17960" y="5283"/>
                </a:lnTo>
                <a:lnTo>
                  <a:pt x="18541" y="5393"/>
                </a:lnTo>
                <a:lnTo>
                  <a:pt x="19122" y="5455"/>
                </a:lnTo>
                <a:lnTo>
                  <a:pt x="19049" y="5466"/>
                </a:lnTo>
                <a:lnTo>
                  <a:pt x="19641" y="5210"/>
                </a:lnTo>
                <a:lnTo>
                  <a:pt x="19558" y="5310"/>
                </a:lnTo>
                <a:lnTo>
                  <a:pt x="20150" y="2718"/>
                </a:lnTo>
                <a:cubicBezTo>
                  <a:pt x="20164" y="2658"/>
                  <a:pt x="20214" y="2614"/>
                  <a:pt x="20275" y="2607"/>
                </a:cubicBezTo>
                <a:cubicBezTo>
                  <a:pt x="20336" y="2601"/>
                  <a:pt x="20395" y="2634"/>
                  <a:pt x="20421" y="2689"/>
                </a:cubicBezTo>
                <a:lnTo>
                  <a:pt x="21013" y="3953"/>
                </a:lnTo>
                <a:lnTo>
                  <a:pt x="20963" y="3895"/>
                </a:lnTo>
                <a:lnTo>
                  <a:pt x="21555" y="4295"/>
                </a:lnTo>
                <a:lnTo>
                  <a:pt x="21455" y="4272"/>
                </a:lnTo>
                <a:lnTo>
                  <a:pt x="22047" y="4192"/>
                </a:lnTo>
                <a:lnTo>
                  <a:pt x="21990" y="4212"/>
                </a:lnTo>
                <a:lnTo>
                  <a:pt x="22582" y="3844"/>
                </a:lnTo>
                <a:cubicBezTo>
                  <a:pt x="22588" y="3840"/>
                  <a:pt x="22595" y="3837"/>
                  <a:pt x="22601" y="3834"/>
                </a:cubicBezTo>
                <a:lnTo>
                  <a:pt x="23193" y="3578"/>
                </a:lnTo>
                <a:lnTo>
                  <a:pt x="23110" y="3678"/>
                </a:lnTo>
                <a:lnTo>
                  <a:pt x="23702" y="1118"/>
                </a:lnTo>
                <a:cubicBezTo>
                  <a:pt x="23717" y="1053"/>
                  <a:pt x="23775" y="1006"/>
                  <a:pt x="23842" y="1006"/>
                </a:cubicBezTo>
                <a:lnTo>
                  <a:pt x="24434" y="1006"/>
                </a:lnTo>
                <a:lnTo>
                  <a:pt x="24371" y="1021"/>
                </a:lnTo>
                <a:lnTo>
                  <a:pt x="24963" y="733"/>
                </a:lnTo>
                <a:cubicBezTo>
                  <a:pt x="25008" y="711"/>
                  <a:pt x="25060" y="714"/>
                  <a:pt x="25102" y="740"/>
                </a:cubicBezTo>
                <a:lnTo>
                  <a:pt x="25694" y="1108"/>
                </a:lnTo>
                <a:lnTo>
                  <a:pt x="25517" y="1129"/>
                </a:lnTo>
                <a:lnTo>
                  <a:pt x="26109" y="537"/>
                </a:lnTo>
                <a:cubicBezTo>
                  <a:pt x="26150" y="495"/>
                  <a:pt x="26213" y="483"/>
                  <a:pt x="26268" y="506"/>
                </a:cubicBezTo>
                <a:lnTo>
                  <a:pt x="26860" y="762"/>
                </a:lnTo>
                <a:cubicBezTo>
                  <a:pt x="26933" y="794"/>
                  <a:pt x="26966" y="879"/>
                  <a:pt x="26935" y="952"/>
                </a:cubicBezTo>
                <a:cubicBezTo>
                  <a:pt x="26903" y="1025"/>
                  <a:pt x="26818" y="1058"/>
                  <a:pt x="26745" y="1027"/>
                </a:cubicBezTo>
                <a:lnTo>
                  <a:pt x="26153" y="771"/>
                </a:lnTo>
                <a:lnTo>
                  <a:pt x="26312" y="740"/>
                </a:lnTo>
                <a:lnTo>
                  <a:pt x="25720" y="1332"/>
                </a:lnTo>
                <a:cubicBezTo>
                  <a:pt x="25673" y="1380"/>
                  <a:pt x="25599" y="1388"/>
                  <a:pt x="25542" y="1353"/>
                </a:cubicBezTo>
                <a:lnTo>
                  <a:pt x="24950" y="985"/>
                </a:lnTo>
                <a:lnTo>
                  <a:pt x="25089" y="992"/>
                </a:lnTo>
                <a:lnTo>
                  <a:pt x="24497" y="1280"/>
                </a:lnTo>
                <a:cubicBezTo>
                  <a:pt x="24478" y="1290"/>
                  <a:pt x="24456" y="1294"/>
                  <a:pt x="24434" y="1294"/>
                </a:cubicBezTo>
                <a:lnTo>
                  <a:pt x="23842" y="1294"/>
                </a:lnTo>
                <a:lnTo>
                  <a:pt x="23983" y="1183"/>
                </a:lnTo>
                <a:lnTo>
                  <a:pt x="23391" y="3743"/>
                </a:lnTo>
                <a:cubicBezTo>
                  <a:pt x="23380" y="3787"/>
                  <a:pt x="23350" y="3824"/>
                  <a:pt x="23308" y="3843"/>
                </a:cubicBezTo>
                <a:lnTo>
                  <a:pt x="22716" y="4099"/>
                </a:lnTo>
                <a:lnTo>
                  <a:pt x="22734" y="4089"/>
                </a:lnTo>
                <a:lnTo>
                  <a:pt x="22142" y="4457"/>
                </a:lnTo>
                <a:cubicBezTo>
                  <a:pt x="22125" y="4467"/>
                  <a:pt x="22106" y="4474"/>
                  <a:pt x="22086" y="4477"/>
                </a:cubicBezTo>
                <a:lnTo>
                  <a:pt x="21494" y="4557"/>
                </a:lnTo>
                <a:cubicBezTo>
                  <a:pt x="21459" y="4562"/>
                  <a:pt x="21423" y="4554"/>
                  <a:pt x="21394" y="4534"/>
                </a:cubicBezTo>
                <a:lnTo>
                  <a:pt x="20802" y="4134"/>
                </a:lnTo>
                <a:cubicBezTo>
                  <a:pt x="20780" y="4119"/>
                  <a:pt x="20763" y="4099"/>
                  <a:pt x="20752" y="4076"/>
                </a:cubicBezTo>
                <a:lnTo>
                  <a:pt x="20160" y="2812"/>
                </a:lnTo>
                <a:lnTo>
                  <a:pt x="20431" y="2783"/>
                </a:lnTo>
                <a:lnTo>
                  <a:pt x="19839" y="5375"/>
                </a:lnTo>
                <a:cubicBezTo>
                  <a:pt x="19829" y="5419"/>
                  <a:pt x="19798" y="5456"/>
                  <a:pt x="19756" y="5475"/>
                </a:cubicBezTo>
                <a:lnTo>
                  <a:pt x="19164" y="5731"/>
                </a:lnTo>
                <a:cubicBezTo>
                  <a:pt x="19141" y="5741"/>
                  <a:pt x="19116" y="5744"/>
                  <a:pt x="19091" y="5742"/>
                </a:cubicBezTo>
                <a:lnTo>
                  <a:pt x="18488" y="5676"/>
                </a:lnTo>
                <a:lnTo>
                  <a:pt x="17885" y="5561"/>
                </a:lnTo>
                <a:lnTo>
                  <a:pt x="17293" y="5401"/>
                </a:lnTo>
                <a:cubicBezTo>
                  <a:pt x="17276" y="5397"/>
                  <a:pt x="17260" y="5389"/>
                  <a:pt x="17246" y="5379"/>
                </a:cubicBezTo>
                <a:lnTo>
                  <a:pt x="16654" y="4947"/>
                </a:lnTo>
                <a:lnTo>
                  <a:pt x="16840" y="4932"/>
                </a:lnTo>
                <a:lnTo>
                  <a:pt x="16251" y="5522"/>
                </a:lnTo>
                <a:lnTo>
                  <a:pt x="15659" y="6146"/>
                </a:lnTo>
                <a:cubicBezTo>
                  <a:pt x="15626" y="6180"/>
                  <a:pt x="15578" y="6196"/>
                  <a:pt x="15531" y="6189"/>
                </a:cubicBezTo>
                <a:cubicBezTo>
                  <a:pt x="15484" y="6181"/>
                  <a:pt x="15444" y="6151"/>
                  <a:pt x="15424" y="6108"/>
                </a:cubicBezTo>
                <a:lnTo>
                  <a:pt x="14832" y="4844"/>
                </a:lnTo>
                <a:lnTo>
                  <a:pt x="15093" y="4842"/>
                </a:lnTo>
                <a:lnTo>
                  <a:pt x="14501" y="6138"/>
                </a:lnTo>
                <a:cubicBezTo>
                  <a:pt x="14478" y="6190"/>
                  <a:pt x="14425" y="6223"/>
                  <a:pt x="14368" y="6222"/>
                </a:cubicBezTo>
                <a:cubicBezTo>
                  <a:pt x="14311" y="6222"/>
                  <a:pt x="14260" y="6187"/>
                  <a:pt x="14238" y="6134"/>
                </a:cubicBezTo>
                <a:lnTo>
                  <a:pt x="13650" y="4736"/>
                </a:lnTo>
                <a:lnTo>
                  <a:pt x="13060" y="3588"/>
                </a:lnTo>
                <a:lnTo>
                  <a:pt x="12468" y="2516"/>
                </a:lnTo>
                <a:lnTo>
                  <a:pt x="12523" y="2572"/>
                </a:lnTo>
                <a:lnTo>
                  <a:pt x="11931" y="2236"/>
                </a:lnTo>
                <a:cubicBezTo>
                  <a:pt x="11913" y="2226"/>
                  <a:pt x="11898" y="2212"/>
                  <a:pt x="11886" y="2195"/>
                </a:cubicBezTo>
                <a:lnTo>
                  <a:pt x="11294" y="1379"/>
                </a:lnTo>
                <a:lnTo>
                  <a:pt x="11430" y="1437"/>
                </a:lnTo>
                <a:lnTo>
                  <a:pt x="10838" y="1517"/>
                </a:lnTo>
                <a:cubicBezTo>
                  <a:pt x="10805" y="1522"/>
                  <a:pt x="10771" y="1514"/>
                  <a:pt x="10742" y="1497"/>
                </a:cubicBezTo>
                <a:lnTo>
                  <a:pt x="10150" y="1129"/>
                </a:lnTo>
                <a:lnTo>
                  <a:pt x="10219" y="1150"/>
                </a:lnTo>
                <a:lnTo>
                  <a:pt x="9634" y="1118"/>
                </a:lnTo>
                <a:lnTo>
                  <a:pt x="9042" y="1118"/>
                </a:lnTo>
                <a:cubicBezTo>
                  <a:pt x="9025" y="1118"/>
                  <a:pt x="9008" y="1115"/>
                  <a:pt x="8992" y="1109"/>
                </a:cubicBezTo>
                <a:lnTo>
                  <a:pt x="8390" y="881"/>
                </a:lnTo>
                <a:lnTo>
                  <a:pt x="7798" y="609"/>
                </a:lnTo>
                <a:lnTo>
                  <a:pt x="7858" y="622"/>
                </a:lnTo>
                <a:lnTo>
                  <a:pt x="7266" y="622"/>
                </a:lnTo>
                <a:cubicBezTo>
                  <a:pt x="7243" y="622"/>
                  <a:pt x="7219" y="617"/>
                  <a:pt x="7198" y="605"/>
                </a:cubicBezTo>
                <a:lnTo>
                  <a:pt x="6606" y="285"/>
                </a:lnTo>
                <a:lnTo>
                  <a:pt x="6781" y="255"/>
                </a:lnTo>
                <a:lnTo>
                  <a:pt x="6189" y="911"/>
                </a:lnTo>
                <a:cubicBezTo>
                  <a:pt x="6174" y="928"/>
                  <a:pt x="6155" y="941"/>
                  <a:pt x="6133" y="949"/>
                </a:cubicBezTo>
                <a:lnTo>
                  <a:pt x="5541" y="1173"/>
                </a:lnTo>
                <a:cubicBezTo>
                  <a:pt x="5525" y="1179"/>
                  <a:pt x="5508" y="1182"/>
                  <a:pt x="5490" y="1182"/>
                </a:cubicBezTo>
                <a:lnTo>
                  <a:pt x="4883" y="1182"/>
                </a:lnTo>
                <a:lnTo>
                  <a:pt x="4291" y="1118"/>
                </a:lnTo>
                <a:lnTo>
                  <a:pt x="4369" y="1104"/>
                </a:lnTo>
                <a:lnTo>
                  <a:pt x="3777" y="1392"/>
                </a:lnTo>
                <a:cubicBezTo>
                  <a:pt x="3758" y="1402"/>
                  <a:pt x="3736" y="1406"/>
                  <a:pt x="3714" y="1406"/>
                </a:cubicBezTo>
                <a:lnTo>
                  <a:pt x="3142" y="1405"/>
                </a:lnTo>
                <a:lnTo>
                  <a:pt x="2565" y="1482"/>
                </a:lnTo>
                <a:lnTo>
                  <a:pt x="1973" y="1626"/>
                </a:lnTo>
                <a:lnTo>
                  <a:pt x="1381" y="1770"/>
                </a:lnTo>
                <a:cubicBezTo>
                  <a:pt x="1332" y="1782"/>
                  <a:pt x="1280" y="1768"/>
                  <a:pt x="1245" y="1732"/>
                </a:cubicBezTo>
                <a:lnTo>
                  <a:pt x="653" y="1140"/>
                </a:lnTo>
                <a:lnTo>
                  <a:pt x="704" y="1173"/>
                </a:lnTo>
                <a:lnTo>
                  <a:pt x="112" y="949"/>
                </a:lnTo>
                <a:cubicBezTo>
                  <a:pt x="37" y="921"/>
                  <a:pt x="0" y="838"/>
                  <a:pt x="28" y="764"/>
                </a:cubicBezTo>
                <a:cubicBezTo>
                  <a:pt x="56" y="689"/>
                  <a:pt x="139" y="652"/>
                  <a:pt x="213" y="680"/>
                </a:cubicBezTo>
                <a:close/>
              </a:path>
            </a:pathLst>
          </a:custGeom>
          <a:solidFill>
            <a:srgbClr val="E46C0A"/>
          </a:solidFill>
          <a:ln w="1" cap="flat">
            <a:solidFill>
              <a:srgbClr val="E46C0A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54" name="Freeform 50"/>
          <p:cNvSpPr>
            <a:spLocks/>
          </p:cNvSpPr>
          <p:nvPr/>
        </p:nvSpPr>
        <p:spPr bwMode="auto">
          <a:xfrm>
            <a:off x="5229234" y="4425171"/>
            <a:ext cx="1879576" cy="288655"/>
          </a:xfrm>
          <a:custGeom>
            <a:avLst/>
            <a:gdLst>
              <a:gd name="T0" fmla="*/ 2147483647 w 26947"/>
              <a:gd name="T1" fmla="*/ 2147483647 h 4150"/>
              <a:gd name="T2" fmla="*/ 2147483647 w 26947"/>
              <a:gd name="T3" fmla="*/ 2147483647 h 4150"/>
              <a:gd name="T4" fmla="*/ 2147483647 w 26947"/>
              <a:gd name="T5" fmla="*/ 2147483647 h 4150"/>
              <a:gd name="T6" fmla="*/ 2147483647 w 26947"/>
              <a:gd name="T7" fmla="*/ 2147483647 h 4150"/>
              <a:gd name="T8" fmla="*/ 2147483647 w 26947"/>
              <a:gd name="T9" fmla="*/ 2147483647 h 4150"/>
              <a:gd name="T10" fmla="*/ 2147483647 w 26947"/>
              <a:gd name="T11" fmla="*/ 2147483647 h 4150"/>
              <a:gd name="T12" fmla="*/ 2147483647 w 26947"/>
              <a:gd name="T13" fmla="*/ 2147483647 h 4150"/>
              <a:gd name="T14" fmla="*/ 2147483647 w 26947"/>
              <a:gd name="T15" fmla="*/ 2147483647 h 4150"/>
              <a:gd name="T16" fmla="*/ 2147483647 w 26947"/>
              <a:gd name="T17" fmla="*/ 2147483647 h 4150"/>
              <a:gd name="T18" fmla="*/ 2147483647 w 26947"/>
              <a:gd name="T19" fmla="*/ 2147483647 h 4150"/>
              <a:gd name="T20" fmla="*/ 2147483647 w 26947"/>
              <a:gd name="T21" fmla="*/ 2147483647 h 4150"/>
              <a:gd name="T22" fmla="*/ 2147483647 w 26947"/>
              <a:gd name="T23" fmla="*/ 2147483647 h 4150"/>
              <a:gd name="T24" fmla="*/ 2147483647 w 26947"/>
              <a:gd name="T25" fmla="*/ 2147483647 h 4150"/>
              <a:gd name="T26" fmla="*/ 2147483647 w 26947"/>
              <a:gd name="T27" fmla="*/ 2147483647 h 4150"/>
              <a:gd name="T28" fmla="*/ 2147483647 w 26947"/>
              <a:gd name="T29" fmla="*/ 2147483647 h 4150"/>
              <a:gd name="T30" fmla="*/ 2147483647 w 26947"/>
              <a:gd name="T31" fmla="*/ 2147483647 h 4150"/>
              <a:gd name="T32" fmla="*/ 2147483647 w 26947"/>
              <a:gd name="T33" fmla="*/ 2147483647 h 4150"/>
              <a:gd name="T34" fmla="*/ 2147483647 w 26947"/>
              <a:gd name="T35" fmla="*/ 2147483647 h 4150"/>
              <a:gd name="T36" fmla="*/ 2147483647 w 26947"/>
              <a:gd name="T37" fmla="*/ 2147483647 h 4150"/>
              <a:gd name="T38" fmla="*/ 2147483647 w 26947"/>
              <a:gd name="T39" fmla="*/ 2147483647 h 4150"/>
              <a:gd name="T40" fmla="*/ 2147483647 w 26947"/>
              <a:gd name="T41" fmla="*/ 2147483647 h 4150"/>
              <a:gd name="T42" fmla="*/ 2147483647 w 26947"/>
              <a:gd name="T43" fmla="*/ 2147483647 h 4150"/>
              <a:gd name="T44" fmla="*/ 2147483647 w 26947"/>
              <a:gd name="T45" fmla="*/ 2147483647 h 4150"/>
              <a:gd name="T46" fmla="*/ 2147483647 w 26947"/>
              <a:gd name="T47" fmla="*/ 2147483647 h 4150"/>
              <a:gd name="T48" fmla="*/ 2147483647 w 26947"/>
              <a:gd name="T49" fmla="*/ 2147483647 h 4150"/>
              <a:gd name="T50" fmla="*/ 2147483647 w 26947"/>
              <a:gd name="T51" fmla="*/ 2147483647 h 4150"/>
              <a:gd name="T52" fmla="*/ 2147483647 w 26947"/>
              <a:gd name="T53" fmla="*/ 2147483647 h 4150"/>
              <a:gd name="T54" fmla="*/ 2147483647 w 26947"/>
              <a:gd name="T55" fmla="*/ 2147483647 h 4150"/>
              <a:gd name="T56" fmla="*/ 2147483647 w 26947"/>
              <a:gd name="T57" fmla="*/ 2147483647 h 4150"/>
              <a:gd name="T58" fmla="*/ 2147483647 w 26947"/>
              <a:gd name="T59" fmla="*/ 2147483647 h 4150"/>
              <a:gd name="T60" fmla="*/ 2147483647 w 26947"/>
              <a:gd name="T61" fmla="*/ 2147483647 h 4150"/>
              <a:gd name="T62" fmla="*/ 2147483647 w 26947"/>
              <a:gd name="T63" fmla="*/ 2147483647 h 4150"/>
              <a:gd name="T64" fmla="*/ 2147483647 w 26947"/>
              <a:gd name="T65" fmla="*/ 2147483647 h 4150"/>
              <a:gd name="T66" fmla="*/ 2147483647 w 26947"/>
              <a:gd name="T67" fmla="*/ 2147483647 h 4150"/>
              <a:gd name="T68" fmla="*/ 2147483647 w 26947"/>
              <a:gd name="T69" fmla="*/ 2147483647 h 4150"/>
              <a:gd name="T70" fmla="*/ 2147483647 w 26947"/>
              <a:gd name="T71" fmla="*/ 2147483647 h 4150"/>
              <a:gd name="T72" fmla="*/ 2147483647 w 26947"/>
              <a:gd name="T73" fmla="*/ 2147483647 h 4150"/>
              <a:gd name="T74" fmla="*/ 2147483647 w 26947"/>
              <a:gd name="T75" fmla="*/ 2147483647 h 4150"/>
              <a:gd name="T76" fmla="*/ 2147483647 w 26947"/>
              <a:gd name="T77" fmla="*/ 2147483647 h 4150"/>
              <a:gd name="T78" fmla="*/ 2147483647 w 26947"/>
              <a:gd name="T79" fmla="*/ 2147483647 h 4150"/>
              <a:gd name="T80" fmla="*/ 2147483647 w 26947"/>
              <a:gd name="T81" fmla="*/ 2147483647 h 4150"/>
              <a:gd name="T82" fmla="*/ 2147483647 w 26947"/>
              <a:gd name="T83" fmla="*/ 2147483647 h 4150"/>
              <a:gd name="T84" fmla="*/ 2147483647 w 26947"/>
              <a:gd name="T85" fmla="*/ 2147483647 h 4150"/>
              <a:gd name="T86" fmla="*/ 2147483647 w 26947"/>
              <a:gd name="T87" fmla="*/ 2147483647 h 4150"/>
              <a:gd name="T88" fmla="*/ 2147483647 w 26947"/>
              <a:gd name="T89" fmla="*/ 2147483647 h 4150"/>
              <a:gd name="T90" fmla="*/ 2147483647 w 26947"/>
              <a:gd name="T91" fmla="*/ 2147483647 h 4150"/>
              <a:gd name="T92" fmla="*/ 2147483647 w 26947"/>
              <a:gd name="T93" fmla="*/ 2147483647 h 4150"/>
              <a:gd name="T94" fmla="*/ 2147483647 w 26947"/>
              <a:gd name="T95" fmla="*/ 2147483647 h 4150"/>
              <a:gd name="T96" fmla="*/ 2147483647 w 26947"/>
              <a:gd name="T97" fmla="*/ 2147483647 h 4150"/>
              <a:gd name="T98" fmla="*/ 2147483647 w 26947"/>
              <a:gd name="T99" fmla="*/ 2147483647 h 4150"/>
              <a:gd name="T100" fmla="*/ 2147483647 w 26947"/>
              <a:gd name="T101" fmla="*/ 2147483647 h 4150"/>
              <a:gd name="T102" fmla="*/ 2147483647 w 26947"/>
              <a:gd name="T103" fmla="*/ 2147483647 h 4150"/>
              <a:gd name="T104" fmla="*/ 2147483647 w 26947"/>
              <a:gd name="T105" fmla="*/ 2147483647 h 4150"/>
              <a:gd name="T106" fmla="*/ 2147483647 w 26947"/>
              <a:gd name="T107" fmla="*/ 2147483647 h 4150"/>
              <a:gd name="T108" fmla="*/ 2147483647 w 26947"/>
              <a:gd name="T109" fmla="*/ 2147483647 h 4150"/>
              <a:gd name="T110" fmla="*/ 2147483647 w 26947"/>
              <a:gd name="T111" fmla="*/ 2147483647 h 41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6947" h="4150">
                <a:moveTo>
                  <a:pt x="144" y="1041"/>
                </a:moveTo>
                <a:lnTo>
                  <a:pt x="736" y="1041"/>
                </a:lnTo>
                <a:cubicBezTo>
                  <a:pt x="748" y="1041"/>
                  <a:pt x="759" y="1043"/>
                  <a:pt x="771" y="1046"/>
                </a:cubicBezTo>
                <a:lnTo>
                  <a:pt x="1363" y="1190"/>
                </a:lnTo>
                <a:lnTo>
                  <a:pt x="1263" y="1201"/>
                </a:lnTo>
                <a:lnTo>
                  <a:pt x="1855" y="897"/>
                </a:lnTo>
                <a:cubicBezTo>
                  <a:pt x="1875" y="887"/>
                  <a:pt x="1898" y="881"/>
                  <a:pt x="1920" y="881"/>
                </a:cubicBezTo>
                <a:lnTo>
                  <a:pt x="2512" y="881"/>
                </a:lnTo>
                <a:lnTo>
                  <a:pt x="3089" y="818"/>
                </a:lnTo>
                <a:lnTo>
                  <a:pt x="3696" y="817"/>
                </a:lnTo>
                <a:lnTo>
                  <a:pt x="4269" y="739"/>
                </a:lnTo>
                <a:cubicBezTo>
                  <a:pt x="4302" y="734"/>
                  <a:pt x="4336" y="741"/>
                  <a:pt x="4364" y="759"/>
                </a:cubicBezTo>
                <a:lnTo>
                  <a:pt x="4956" y="1127"/>
                </a:lnTo>
                <a:cubicBezTo>
                  <a:pt x="4966" y="1133"/>
                  <a:pt x="4975" y="1140"/>
                  <a:pt x="4982" y="1148"/>
                </a:cubicBezTo>
                <a:lnTo>
                  <a:pt x="5574" y="1740"/>
                </a:lnTo>
                <a:lnTo>
                  <a:pt x="5472" y="1697"/>
                </a:lnTo>
                <a:lnTo>
                  <a:pt x="6064" y="1697"/>
                </a:lnTo>
                <a:lnTo>
                  <a:pt x="5974" y="1730"/>
                </a:lnTo>
                <a:lnTo>
                  <a:pt x="6566" y="1250"/>
                </a:lnTo>
                <a:cubicBezTo>
                  <a:pt x="6608" y="1215"/>
                  <a:pt x="6667" y="1208"/>
                  <a:pt x="6717" y="1231"/>
                </a:cubicBezTo>
                <a:lnTo>
                  <a:pt x="7309" y="1503"/>
                </a:lnTo>
                <a:lnTo>
                  <a:pt x="7204" y="1496"/>
                </a:lnTo>
                <a:lnTo>
                  <a:pt x="7796" y="1304"/>
                </a:lnTo>
                <a:cubicBezTo>
                  <a:pt x="7817" y="1298"/>
                  <a:pt x="7838" y="1296"/>
                  <a:pt x="7860" y="1299"/>
                </a:cubicBezTo>
                <a:lnTo>
                  <a:pt x="8452" y="1379"/>
                </a:lnTo>
                <a:cubicBezTo>
                  <a:pt x="8465" y="1381"/>
                  <a:pt x="8478" y="1384"/>
                  <a:pt x="8490" y="1389"/>
                </a:cubicBezTo>
                <a:lnTo>
                  <a:pt x="9082" y="1645"/>
                </a:lnTo>
                <a:lnTo>
                  <a:pt x="8990" y="1638"/>
                </a:lnTo>
                <a:lnTo>
                  <a:pt x="9582" y="1494"/>
                </a:lnTo>
                <a:cubicBezTo>
                  <a:pt x="9596" y="1490"/>
                  <a:pt x="9610" y="1489"/>
                  <a:pt x="9624" y="1490"/>
                </a:cubicBezTo>
                <a:lnTo>
                  <a:pt x="10216" y="1522"/>
                </a:lnTo>
                <a:lnTo>
                  <a:pt x="10132" y="1543"/>
                </a:lnTo>
                <a:lnTo>
                  <a:pt x="10724" y="1175"/>
                </a:lnTo>
                <a:lnTo>
                  <a:pt x="11332" y="895"/>
                </a:lnTo>
                <a:cubicBezTo>
                  <a:pt x="11384" y="871"/>
                  <a:pt x="11446" y="880"/>
                  <a:pt x="11488" y="918"/>
                </a:cubicBezTo>
                <a:lnTo>
                  <a:pt x="12080" y="1446"/>
                </a:lnTo>
                <a:lnTo>
                  <a:pt x="12667" y="1922"/>
                </a:lnTo>
                <a:cubicBezTo>
                  <a:pt x="12681" y="1932"/>
                  <a:pt x="12692" y="1946"/>
                  <a:pt x="12701" y="1961"/>
                </a:cubicBezTo>
                <a:lnTo>
                  <a:pt x="13293" y="2969"/>
                </a:lnTo>
                <a:lnTo>
                  <a:pt x="13210" y="2903"/>
                </a:lnTo>
                <a:lnTo>
                  <a:pt x="13802" y="3079"/>
                </a:lnTo>
                <a:cubicBezTo>
                  <a:pt x="13820" y="3085"/>
                  <a:pt x="13836" y="3094"/>
                  <a:pt x="13851" y="3106"/>
                </a:cubicBezTo>
                <a:lnTo>
                  <a:pt x="14443" y="3586"/>
                </a:lnTo>
                <a:lnTo>
                  <a:pt x="14302" y="3563"/>
                </a:lnTo>
                <a:lnTo>
                  <a:pt x="14894" y="3339"/>
                </a:lnTo>
                <a:cubicBezTo>
                  <a:pt x="14944" y="3320"/>
                  <a:pt x="15000" y="3330"/>
                  <a:pt x="15040" y="3366"/>
                </a:cubicBezTo>
                <a:lnTo>
                  <a:pt x="15632" y="3894"/>
                </a:lnTo>
                <a:lnTo>
                  <a:pt x="15415" y="3924"/>
                </a:lnTo>
                <a:lnTo>
                  <a:pt x="16007" y="2996"/>
                </a:lnTo>
                <a:cubicBezTo>
                  <a:pt x="16021" y="2975"/>
                  <a:pt x="16040" y="2957"/>
                  <a:pt x="16063" y="2945"/>
                </a:cubicBezTo>
                <a:lnTo>
                  <a:pt x="16655" y="2641"/>
                </a:lnTo>
                <a:cubicBezTo>
                  <a:pt x="16701" y="2618"/>
                  <a:pt x="16756" y="2621"/>
                  <a:pt x="16799" y="2649"/>
                </a:cubicBezTo>
                <a:lnTo>
                  <a:pt x="17391" y="3033"/>
                </a:lnTo>
                <a:lnTo>
                  <a:pt x="17985" y="3434"/>
                </a:lnTo>
                <a:lnTo>
                  <a:pt x="17790" y="3467"/>
                </a:lnTo>
                <a:lnTo>
                  <a:pt x="18382" y="2683"/>
                </a:lnTo>
                <a:cubicBezTo>
                  <a:pt x="18405" y="2651"/>
                  <a:pt x="18441" y="2631"/>
                  <a:pt x="18481" y="2626"/>
                </a:cubicBezTo>
                <a:lnTo>
                  <a:pt x="19073" y="2562"/>
                </a:lnTo>
                <a:lnTo>
                  <a:pt x="19661" y="2483"/>
                </a:lnTo>
                <a:lnTo>
                  <a:pt x="19542" y="2585"/>
                </a:lnTo>
                <a:lnTo>
                  <a:pt x="20134" y="553"/>
                </a:lnTo>
                <a:cubicBezTo>
                  <a:pt x="20146" y="514"/>
                  <a:pt x="20174" y="481"/>
                  <a:pt x="20211" y="463"/>
                </a:cubicBezTo>
                <a:cubicBezTo>
                  <a:pt x="20249" y="446"/>
                  <a:pt x="20292" y="445"/>
                  <a:pt x="20330" y="461"/>
                </a:cubicBezTo>
                <a:lnTo>
                  <a:pt x="20922" y="717"/>
                </a:lnTo>
                <a:cubicBezTo>
                  <a:pt x="20960" y="734"/>
                  <a:pt x="20989" y="766"/>
                  <a:pt x="21002" y="806"/>
                </a:cubicBezTo>
                <a:lnTo>
                  <a:pt x="21594" y="2662"/>
                </a:lnTo>
                <a:lnTo>
                  <a:pt x="21320" y="2660"/>
                </a:lnTo>
                <a:lnTo>
                  <a:pt x="21912" y="884"/>
                </a:lnTo>
                <a:cubicBezTo>
                  <a:pt x="21927" y="838"/>
                  <a:pt x="21964" y="803"/>
                  <a:pt x="22011" y="790"/>
                </a:cubicBezTo>
                <a:lnTo>
                  <a:pt x="22603" y="630"/>
                </a:lnTo>
                <a:cubicBezTo>
                  <a:pt x="22632" y="623"/>
                  <a:pt x="22663" y="624"/>
                  <a:pt x="22691" y="635"/>
                </a:cubicBezTo>
                <a:lnTo>
                  <a:pt x="23283" y="859"/>
                </a:lnTo>
                <a:lnTo>
                  <a:pt x="23116" y="909"/>
                </a:lnTo>
                <a:lnTo>
                  <a:pt x="23708" y="93"/>
                </a:lnTo>
                <a:cubicBezTo>
                  <a:pt x="23735" y="56"/>
                  <a:pt x="23778" y="33"/>
                  <a:pt x="23824" y="33"/>
                </a:cubicBezTo>
                <a:lnTo>
                  <a:pt x="24416" y="33"/>
                </a:lnTo>
                <a:lnTo>
                  <a:pt x="25001" y="2"/>
                </a:lnTo>
                <a:cubicBezTo>
                  <a:pt x="25030" y="0"/>
                  <a:pt x="25059" y="8"/>
                  <a:pt x="25084" y="23"/>
                </a:cubicBezTo>
                <a:lnTo>
                  <a:pt x="25676" y="391"/>
                </a:lnTo>
                <a:lnTo>
                  <a:pt x="25529" y="388"/>
                </a:lnTo>
                <a:lnTo>
                  <a:pt x="26121" y="52"/>
                </a:lnTo>
                <a:cubicBezTo>
                  <a:pt x="26159" y="31"/>
                  <a:pt x="26203" y="28"/>
                  <a:pt x="26243" y="43"/>
                </a:cubicBezTo>
                <a:lnTo>
                  <a:pt x="26835" y="267"/>
                </a:lnTo>
                <a:cubicBezTo>
                  <a:pt x="26910" y="295"/>
                  <a:pt x="26947" y="378"/>
                  <a:pt x="26919" y="452"/>
                </a:cubicBezTo>
                <a:cubicBezTo>
                  <a:pt x="26891" y="527"/>
                  <a:pt x="26808" y="564"/>
                  <a:pt x="26734" y="536"/>
                </a:cubicBezTo>
                <a:lnTo>
                  <a:pt x="26142" y="312"/>
                </a:lnTo>
                <a:lnTo>
                  <a:pt x="26264" y="303"/>
                </a:lnTo>
                <a:lnTo>
                  <a:pt x="25672" y="639"/>
                </a:lnTo>
                <a:cubicBezTo>
                  <a:pt x="25626" y="665"/>
                  <a:pt x="25569" y="664"/>
                  <a:pt x="25524" y="636"/>
                </a:cubicBezTo>
                <a:lnTo>
                  <a:pt x="24932" y="268"/>
                </a:lnTo>
                <a:lnTo>
                  <a:pt x="25016" y="289"/>
                </a:lnTo>
                <a:lnTo>
                  <a:pt x="24416" y="321"/>
                </a:lnTo>
                <a:lnTo>
                  <a:pt x="23824" y="321"/>
                </a:lnTo>
                <a:lnTo>
                  <a:pt x="23941" y="262"/>
                </a:lnTo>
                <a:lnTo>
                  <a:pt x="23349" y="1078"/>
                </a:lnTo>
                <a:cubicBezTo>
                  <a:pt x="23311" y="1131"/>
                  <a:pt x="23242" y="1151"/>
                  <a:pt x="23182" y="1128"/>
                </a:cubicBezTo>
                <a:lnTo>
                  <a:pt x="22590" y="904"/>
                </a:lnTo>
                <a:lnTo>
                  <a:pt x="22678" y="908"/>
                </a:lnTo>
                <a:lnTo>
                  <a:pt x="22086" y="1068"/>
                </a:lnTo>
                <a:lnTo>
                  <a:pt x="22185" y="975"/>
                </a:lnTo>
                <a:lnTo>
                  <a:pt x="21593" y="2751"/>
                </a:lnTo>
                <a:cubicBezTo>
                  <a:pt x="21573" y="2810"/>
                  <a:pt x="21518" y="2850"/>
                  <a:pt x="21456" y="2849"/>
                </a:cubicBezTo>
                <a:cubicBezTo>
                  <a:pt x="21393" y="2849"/>
                  <a:pt x="21338" y="2809"/>
                  <a:pt x="21319" y="2749"/>
                </a:cubicBezTo>
                <a:lnTo>
                  <a:pt x="20727" y="893"/>
                </a:lnTo>
                <a:lnTo>
                  <a:pt x="20807" y="982"/>
                </a:lnTo>
                <a:lnTo>
                  <a:pt x="20215" y="726"/>
                </a:lnTo>
                <a:lnTo>
                  <a:pt x="20411" y="634"/>
                </a:lnTo>
                <a:lnTo>
                  <a:pt x="19819" y="2666"/>
                </a:lnTo>
                <a:cubicBezTo>
                  <a:pt x="19803" y="2720"/>
                  <a:pt x="19756" y="2761"/>
                  <a:pt x="19700" y="2768"/>
                </a:cubicBezTo>
                <a:lnTo>
                  <a:pt x="19104" y="2849"/>
                </a:lnTo>
                <a:lnTo>
                  <a:pt x="18512" y="2913"/>
                </a:lnTo>
                <a:lnTo>
                  <a:pt x="18611" y="2856"/>
                </a:lnTo>
                <a:lnTo>
                  <a:pt x="18019" y="3640"/>
                </a:lnTo>
                <a:cubicBezTo>
                  <a:pt x="17973" y="3701"/>
                  <a:pt x="17887" y="3716"/>
                  <a:pt x="17824" y="3673"/>
                </a:cubicBezTo>
                <a:lnTo>
                  <a:pt x="17234" y="3274"/>
                </a:lnTo>
                <a:lnTo>
                  <a:pt x="16642" y="2890"/>
                </a:lnTo>
                <a:lnTo>
                  <a:pt x="16786" y="2898"/>
                </a:lnTo>
                <a:lnTo>
                  <a:pt x="16194" y="3202"/>
                </a:lnTo>
                <a:lnTo>
                  <a:pt x="16250" y="3151"/>
                </a:lnTo>
                <a:lnTo>
                  <a:pt x="15658" y="4079"/>
                </a:lnTo>
                <a:cubicBezTo>
                  <a:pt x="15635" y="4115"/>
                  <a:pt x="15598" y="4138"/>
                  <a:pt x="15556" y="4144"/>
                </a:cubicBezTo>
                <a:cubicBezTo>
                  <a:pt x="15514" y="4150"/>
                  <a:pt x="15472" y="4137"/>
                  <a:pt x="15441" y="4109"/>
                </a:cubicBezTo>
                <a:lnTo>
                  <a:pt x="14849" y="3581"/>
                </a:lnTo>
                <a:lnTo>
                  <a:pt x="14995" y="3608"/>
                </a:lnTo>
                <a:lnTo>
                  <a:pt x="14403" y="3832"/>
                </a:lnTo>
                <a:cubicBezTo>
                  <a:pt x="14356" y="3850"/>
                  <a:pt x="14302" y="3842"/>
                  <a:pt x="14262" y="3809"/>
                </a:cubicBezTo>
                <a:lnTo>
                  <a:pt x="13670" y="3329"/>
                </a:lnTo>
                <a:lnTo>
                  <a:pt x="13719" y="3355"/>
                </a:lnTo>
                <a:lnTo>
                  <a:pt x="13127" y="3179"/>
                </a:lnTo>
                <a:cubicBezTo>
                  <a:pt x="13092" y="3169"/>
                  <a:pt x="13063" y="3146"/>
                  <a:pt x="13044" y="3114"/>
                </a:cubicBezTo>
                <a:lnTo>
                  <a:pt x="12452" y="2106"/>
                </a:lnTo>
                <a:lnTo>
                  <a:pt x="12486" y="2145"/>
                </a:lnTo>
                <a:lnTo>
                  <a:pt x="11889" y="1661"/>
                </a:lnTo>
                <a:lnTo>
                  <a:pt x="11297" y="1133"/>
                </a:lnTo>
                <a:lnTo>
                  <a:pt x="11453" y="1156"/>
                </a:lnTo>
                <a:lnTo>
                  <a:pt x="10876" y="1420"/>
                </a:lnTo>
                <a:lnTo>
                  <a:pt x="10284" y="1788"/>
                </a:lnTo>
                <a:cubicBezTo>
                  <a:pt x="10259" y="1803"/>
                  <a:pt x="10230" y="1811"/>
                  <a:pt x="10201" y="1809"/>
                </a:cubicBezTo>
                <a:lnTo>
                  <a:pt x="9609" y="1777"/>
                </a:lnTo>
                <a:lnTo>
                  <a:pt x="9651" y="1773"/>
                </a:lnTo>
                <a:lnTo>
                  <a:pt x="9059" y="1917"/>
                </a:lnTo>
                <a:cubicBezTo>
                  <a:pt x="9028" y="1925"/>
                  <a:pt x="8996" y="1922"/>
                  <a:pt x="8967" y="1910"/>
                </a:cubicBezTo>
                <a:lnTo>
                  <a:pt x="8375" y="1654"/>
                </a:lnTo>
                <a:lnTo>
                  <a:pt x="8413" y="1664"/>
                </a:lnTo>
                <a:lnTo>
                  <a:pt x="7821" y="1584"/>
                </a:lnTo>
                <a:lnTo>
                  <a:pt x="7885" y="1578"/>
                </a:lnTo>
                <a:lnTo>
                  <a:pt x="7293" y="1770"/>
                </a:lnTo>
                <a:cubicBezTo>
                  <a:pt x="7259" y="1782"/>
                  <a:pt x="7221" y="1779"/>
                  <a:pt x="7188" y="1764"/>
                </a:cubicBezTo>
                <a:lnTo>
                  <a:pt x="6596" y="1492"/>
                </a:lnTo>
                <a:lnTo>
                  <a:pt x="6747" y="1473"/>
                </a:lnTo>
                <a:lnTo>
                  <a:pt x="6155" y="1953"/>
                </a:lnTo>
                <a:cubicBezTo>
                  <a:pt x="6130" y="1974"/>
                  <a:pt x="6097" y="1985"/>
                  <a:pt x="6064" y="1985"/>
                </a:cubicBezTo>
                <a:lnTo>
                  <a:pt x="5472" y="1985"/>
                </a:lnTo>
                <a:cubicBezTo>
                  <a:pt x="5434" y="1985"/>
                  <a:pt x="5398" y="1970"/>
                  <a:pt x="5371" y="1943"/>
                </a:cubicBezTo>
                <a:lnTo>
                  <a:pt x="4779" y="1351"/>
                </a:lnTo>
                <a:lnTo>
                  <a:pt x="4804" y="1372"/>
                </a:lnTo>
                <a:lnTo>
                  <a:pt x="4212" y="1004"/>
                </a:lnTo>
                <a:lnTo>
                  <a:pt x="4308" y="1024"/>
                </a:lnTo>
                <a:lnTo>
                  <a:pt x="3696" y="1105"/>
                </a:lnTo>
                <a:lnTo>
                  <a:pt x="3120" y="1105"/>
                </a:lnTo>
                <a:lnTo>
                  <a:pt x="2512" y="1169"/>
                </a:lnTo>
                <a:lnTo>
                  <a:pt x="1920" y="1169"/>
                </a:lnTo>
                <a:lnTo>
                  <a:pt x="1986" y="1154"/>
                </a:lnTo>
                <a:lnTo>
                  <a:pt x="1394" y="1458"/>
                </a:lnTo>
                <a:cubicBezTo>
                  <a:pt x="1363" y="1473"/>
                  <a:pt x="1328" y="1478"/>
                  <a:pt x="1294" y="1469"/>
                </a:cubicBezTo>
                <a:lnTo>
                  <a:pt x="702" y="1325"/>
                </a:lnTo>
                <a:lnTo>
                  <a:pt x="736" y="1329"/>
                </a:lnTo>
                <a:lnTo>
                  <a:pt x="144" y="1329"/>
                </a:lnTo>
                <a:cubicBezTo>
                  <a:pt x="65" y="1329"/>
                  <a:pt x="0" y="1265"/>
                  <a:pt x="0" y="1185"/>
                </a:cubicBezTo>
                <a:cubicBezTo>
                  <a:pt x="0" y="1106"/>
                  <a:pt x="65" y="1041"/>
                  <a:pt x="144" y="1041"/>
                </a:cubicBezTo>
                <a:close/>
              </a:path>
            </a:pathLst>
          </a:custGeom>
          <a:solidFill>
            <a:srgbClr val="1F497D"/>
          </a:solidFill>
          <a:ln w="1" cap="flat">
            <a:solidFill>
              <a:srgbClr val="1F497D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55" name="Rectangle 51"/>
          <p:cNvSpPr>
            <a:spLocks noChangeArrowheads="1"/>
          </p:cNvSpPr>
          <p:nvPr/>
        </p:nvSpPr>
        <p:spPr bwMode="auto">
          <a:xfrm>
            <a:off x="5037282" y="5618620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20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56" name="Rectangle 52"/>
          <p:cNvSpPr>
            <a:spLocks noChangeArrowheads="1"/>
          </p:cNvSpPr>
          <p:nvPr/>
        </p:nvSpPr>
        <p:spPr bwMode="auto">
          <a:xfrm>
            <a:off x="5037282" y="54625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30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57" name="Rectangle 53"/>
          <p:cNvSpPr>
            <a:spLocks noChangeArrowheads="1"/>
          </p:cNvSpPr>
          <p:nvPr/>
        </p:nvSpPr>
        <p:spPr bwMode="auto">
          <a:xfrm>
            <a:off x="5037282" y="5309890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40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58" name="Rectangle 54"/>
          <p:cNvSpPr>
            <a:spLocks noChangeArrowheads="1"/>
          </p:cNvSpPr>
          <p:nvPr/>
        </p:nvSpPr>
        <p:spPr bwMode="auto">
          <a:xfrm>
            <a:off x="5037282" y="515386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59" name="Rectangle 55"/>
          <p:cNvSpPr>
            <a:spLocks noChangeArrowheads="1"/>
          </p:cNvSpPr>
          <p:nvPr/>
        </p:nvSpPr>
        <p:spPr bwMode="auto">
          <a:xfrm>
            <a:off x="5037282" y="4997840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0" name="Rectangle 56"/>
          <p:cNvSpPr>
            <a:spLocks noChangeArrowheads="1"/>
          </p:cNvSpPr>
          <p:nvPr/>
        </p:nvSpPr>
        <p:spPr bwMode="auto">
          <a:xfrm>
            <a:off x="5037282" y="4843474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1" name="Rectangle 57"/>
          <p:cNvSpPr>
            <a:spLocks noChangeArrowheads="1"/>
          </p:cNvSpPr>
          <p:nvPr/>
        </p:nvSpPr>
        <p:spPr bwMode="auto">
          <a:xfrm>
            <a:off x="5037282" y="4687449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2" name="Rectangle 58"/>
          <p:cNvSpPr>
            <a:spLocks noChangeArrowheads="1"/>
          </p:cNvSpPr>
          <p:nvPr/>
        </p:nvSpPr>
        <p:spPr bwMode="auto">
          <a:xfrm>
            <a:off x="5037282" y="4534744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3" name="Rectangle 59"/>
          <p:cNvSpPr>
            <a:spLocks noChangeArrowheads="1"/>
          </p:cNvSpPr>
          <p:nvPr/>
        </p:nvSpPr>
        <p:spPr bwMode="auto">
          <a:xfrm>
            <a:off x="4985377" y="4378719"/>
            <a:ext cx="19717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100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4" name="Rectangle 60"/>
          <p:cNvSpPr>
            <a:spLocks noChangeArrowheads="1"/>
          </p:cNvSpPr>
          <p:nvPr/>
        </p:nvSpPr>
        <p:spPr bwMode="auto">
          <a:xfrm>
            <a:off x="5187761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5" name="Rectangle 61"/>
          <p:cNvSpPr>
            <a:spLocks noChangeArrowheads="1"/>
          </p:cNvSpPr>
          <p:nvPr/>
        </p:nvSpPr>
        <p:spPr bwMode="auto">
          <a:xfrm>
            <a:off x="5395127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6" name="Rectangle 62"/>
          <p:cNvSpPr>
            <a:spLocks noChangeArrowheads="1"/>
          </p:cNvSpPr>
          <p:nvPr/>
        </p:nvSpPr>
        <p:spPr bwMode="auto">
          <a:xfrm>
            <a:off x="5600835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7" name="Rectangle 63"/>
          <p:cNvSpPr>
            <a:spLocks noChangeArrowheads="1"/>
          </p:cNvSpPr>
          <p:nvPr/>
        </p:nvSpPr>
        <p:spPr bwMode="auto">
          <a:xfrm>
            <a:off x="5808203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8" name="Rectangle 64"/>
          <p:cNvSpPr>
            <a:spLocks noChangeArrowheads="1"/>
          </p:cNvSpPr>
          <p:nvPr/>
        </p:nvSpPr>
        <p:spPr bwMode="auto">
          <a:xfrm>
            <a:off x="6013911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69" name="Rectangle 65"/>
          <p:cNvSpPr>
            <a:spLocks noChangeArrowheads="1"/>
          </p:cNvSpPr>
          <p:nvPr/>
        </p:nvSpPr>
        <p:spPr bwMode="auto">
          <a:xfrm>
            <a:off x="6219619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70" name="Rectangle 66"/>
          <p:cNvSpPr>
            <a:spLocks noChangeArrowheads="1"/>
          </p:cNvSpPr>
          <p:nvPr/>
        </p:nvSpPr>
        <p:spPr bwMode="auto">
          <a:xfrm>
            <a:off x="6426986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71" name="Rectangle 67"/>
          <p:cNvSpPr>
            <a:spLocks noChangeArrowheads="1"/>
          </p:cNvSpPr>
          <p:nvPr/>
        </p:nvSpPr>
        <p:spPr bwMode="auto">
          <a:xfrm>
            <a:off x="6632694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72" name="Rectangle 68"/>
          <p:cNvSpPr>
            <a:spLocks noChangeArrowheads="1"/>
          </p:cNvSpPr>
          <p:nvPr/>
        </p:nvSpPr>
        <p:spPr bwMode="auto">
          <a:xfrm>
            <a:off x="6840062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73" name="Rectangle 69"/>
          <p:cNvSpPr>
            <a:spLocks noChangeArrowheads="1"/>
          </p:cNvSpPr>
          <p:nvPr/>
        </p:nvSpPr>
        <p:spPr bwMode="auto">
          <a:xfrm>
            <a:off x="7045770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300" name="二等辺三角形 299"/>
          <p:cNvSpPr/>
          <p:nvPr/>
        </p:nvSpPr>
        <p:spPr bwMode="auto">
          <a:xfrm flipV="1">
            <a:off x="5491346" y="5583109"/>
            <a:ext cx="59721" cy="76311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cs typeface="Arial" pitchFamily="34" charset="0"/>
            </a:endParaRPr>
          </a:p>
        </p:txBody>
      </p:sp>
      <p:sp>
        <p:nvSpPr>
          <p:cNvPr id="301" name="二等辺三角形 300"/>
          <p:cNvSpPr/>
          <p:nvPr/>
        </p:nvSpPr>
        <p:spPr bwMode="auto">
          <a:xfrm flipV="1">
            <a:off x="6800248" y="5583109"/>
            <a:ext cx="61380" cy="76311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cs typeface="Arial" pitchFamily="34" charset="0"/>
            </a:endParaRPr>
          </a:p>
        </p:txBody>
      </p:sp>
      <p:sp>
        <p:nvSpPr>
          <p:cNvPr id="218" name="正方形/長方形 207"/>
          <p:cNvSpPr>
            <a:spLocks noChangeArrowheads="1"/>
          </p:cNvSpPr>
          <p:nvPr/>
        </p:nvSpPr>
        <p:spPr bwMode="auto">
          <a:xfrm>
            <a:off x="8241703" y="3942125"/>
            <a:ext cx="163743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u="sng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Severe drought</a:t>
            </a:r>
            <a:endParaRPr lang="ja-JP" altLang="en-US" u="sng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21" name="正方形/長方形 15"/>
          <p:cNvSpPr>
            <a:spLocks noChangeArrowheads="1"/>
          </p:cNvSpPr>
          <p:nvPr/>
        </p:nvSpPr>
        <p:spPr bwMode="auto">
          <a:xfrm>
            <a:off x="8490761" y="5857538"/>
            <a:ext cx="147442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>
            <a:spAutoFit/>
          </a:bodyPr>
          <a:lstStyle/>
          <a:p>
            <a:pPr algn="ctr"/>
            <a:r>
              <a:rPr lang="en-US" altLang="ja-JP" sz="1400">
                <a:latin typeface="+mn-lt"/>
                <a:ea typeface="+mn-ea"/>
                <a:cs typeface="Arial" charset="0"/>
              </a:rPr>
              <a:t>Days after sowing</a:t>
            </a:r>
            <a:endParaRPr lang="ja-JP" altLang="en-US" sz="1400">
              <a:latin typeface="+mn-lt"/>
              <a:ea typeface="+mn-ea"/>
              <a:cs typeface="Arial" charset="0"/>
            </a:endParaRPr>
          </a:p>
        </p:txBody>
      </p:sp>
      <p:sp>
        <p:nvSpPr>
          <p:cNvPr id="274" name="Rectangle 75"/>
          <p:cNvSpPr>
            <a:spLocks noChangeArrowheads="1"/>
          </p:cNvSpPr>
          <p:nvPr/>
        </p:nvSpPr>
        <p:spPr bwMode="auto">
          <a:xfrm>
            <a:off x="8162345" y="4435123"/>
            <a:ext cx="8295" cy="1239226"/>
          </a:xfrm>
          <a:prstGeom prst="rect">
            <a:avLst/>
          </a:prstGeom>
          <a:solidFill>
            <a:srgbClr val="000000"/>
          </a:solidFill>
          <a:ln w="1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75" name="Freeform 76"/>
          <p:cNvSpPr>
            <a:spLocks noEditPoints="1"/>
          </p:cNvSpPr>
          <p:nvPr/>
        </p:nvSpPr>
        <p:spPr bwMode="auto">
          <a:xfrm>
            <a:off x="8139120" y="4430147"/>
            <a:ext cx="28203" cy="1249181"/>
          </a:xfrm>
          <a:custGeom>
            <a:avLst/>
            <a:gdLst>
              <a:gd name="T0" fmla="*/ 0 w 17"/>
              <a:gd name="T1" fmla="*/ 2147483647 h 753"/>
              <a:gd name="T2" fmla="*/ 2147483647 w 17"/>
              <a:gd name="T3" fmla="*/ 2147483647 h 753"/>
              <a:gd name="T4" fmla="*/ 2147483647 w 17"/>
              <a:gd name="T5" fmla="*/ 2147483647 h 753"/>
              <a:gd name="T6" fmla="*/ 0 w 17"/>
              <a:gd name="T7" fmla="*/ 2147483647 h 753"/>
              <a:gd name="T8" fmla="*/ 0 w 17"/>
              <a:gd name="T9" fmla="*/ 2147483647 h 753"/>
              <a:gd name="T10" fmla="*/ 0 w 17"/>
              <a:gd name="T11" fmla="*/ 2147483647 h 753"/>
              <a:gd name="T12" fmla="*/ 2147483647 w 17"/>
              <a:gd name="T13" fmla="*/ 2147483647 h 753"/>
              <a:gd name="T14" fmla="*/ 2147483647 w 17"/>
              <a:gd name="T15" fmla="*/ 2147483647 h 753"/>
              <a:gd name="T16" fmla="*/ 0 w 17"/>
              <a:gd name="T17" fmla="*/ 2147483647 h 753"/>
              <a:gd name="T18" fmla="*/ 0 w 17"/>
              <a:gd name="T19" fmla="*/ 2147483647 h 753"/>
              <a:gd name="T20" fmla="*/ 0 w 17"/>
              <a:gd name="T21" fmla="*/ 2147483647 h 753"/>
              <a:gd name="T22" fmla="*/ 2147483647 w 17"/>
              <a:gd name="T23" fmla="*/ 2147483647 h 753"/>
              <a:gd name="T24" fmla="*/ 2147483647 w 17"/>
              <a:gd name="T25" fmla="*/ 2147483647 h 753"/>
              <a:gd name="T26" fmla="*/ 0 w 17"/>
              <a:gd name="T27" fmla="*/ 2147483647 h 753"/>
              <a:gd name="T28" fmla="*/ 0 w 17"/>
              <a:gd name="T29" fmla="*/ 2147483647 h 753"/>
              <a:gd name="T30" fmla="*/ 0 w 17"/>
              <a:gd name="T31" fmla="*/ 2147483647 h 753"/>
              <a:gd name="T32" fmla="*/ 2147483647 w 17"/>
              <a:gd name="T33" fmla="*/ 2147483647 h 753"/>
              <a:gd name="T34" fmla="*/ 2147483647 w 17"/>
              <a:gd name="T35" fmla="*/ 2147483647 h 753"/>
              <a:gd name="T36" fmla="*/ 0 w 17"/>
              <a:gd name="T37" fmla="*/ 2147483647 h 753"/>
              <a:gd name="T38" fmla="*/ 0 w 17"/>
              <a:gd name="T39" fmla="*/ 2147483647 h 753"/>
              <a:gd name="T40" fmla="*/ 0 w 17"/>
              <a:gd name="T41" fmla="*/ 2147483647 h 753"/>
              <a:gd name="T42" fmla="*/ 2147483647 w 17"/>
              <a:gd name="T43" fmla="*/ 2147483647 h 753"/>
              <a:gd name="T44" fmla="*/ 2147483647 w 17"/>
              <a:gd name="T45" fmla="*/ 2147483647 h 753"/>
              <a:gd name="T46" fmla="*/ 0 w 17"/>
              <a:gd name="T47" fmla="*/ 2147483647 h 753"/>
              <a:gd name="T48" fmla="*/ 0 w 17"/>
              <a:gd name="T49" fmla="*/ 2147483647 h 753"/>
              <a:gd name="T50" fmla="*/ 0 w 17"/>
              <a:gd name="T51" fmla="*/ 2147483647 h 753"/>
              <a:gd name="T52" fmla="*/ 2147483647 w 17"/>
              <a:gd name="T53" fmla="*/ 2147483647 h 753"/>
              <a:gd name="T54" fmla="*/ 2147483647 w 17"/>
              <a:gd name="T55" fmla="*/ 2147483647 h 753"/>
              <a:gd name="T56" fmla="*/ 0 w 17"/>
              <a:gd name="T57" fmla="*/ 2147483647 h 753"/>
              <a:gd name="T58" fmla="*/ 0 w 17"/>
              <a:gd name="T59" fmla="*/ 2147483647 h 753"/>
              <a:gd name="T60" fmla="*/ 0 w 17"/>
              <a:gd name="T61" fmla="*/ 2147483647 h 753"/>
              <a:gd name="T62" fmla="*/ 2147483647 w 17"/>
              <a:gd name="T63" fmla="*/ 2147483647 h 753"/>
              <a:gd name="T64" fmla="*/ 2147483647 w 17"/>
              <a:gd name="T65" fmla="*/ 2147483647 h 753"/>
              <a:gd name="T66" fmla="*/ 0 w 17"/>
              <a:gd name="T67" fmla="*/ 2147483647 h 753"/>
              <a:gd name="T68" fmla="*/ 0 w 17"/>
              <a:gd name="T69" fmla="*/ 2147483647 h 753"/>
              <a:gd name="T70" fmla="*/ 0 w 17"/>
              <a:gd name="T71" fmla="*/ 2147483647 h 753"/>
              <a:gd name="T72" fmla="*/ 2147483647 w 17"/>
              <a:gd name="T73" fmla="*/ 2147483647 h 753"/>
              <a:gd name="T74" fmla="*/ 2147483647 w 17"/>
              <a:gd name="T75" fmla="*/ 2147483647 h 753"/>
              <a:gd name="T76" fmla="*/ 0 w 17"/>
              <a:gd name="T77" fmla="*/ 2147483647 h 753"/>
              <a:gd name="T78" fmla="*/ 0 w 17"/>
              <a:gd name="T79" fmla="*/ 2147483647 h 753"/>
              <a:gd name="T80" fmla="*/ 0 w 17"/>
              <a:gd name="T81" fmla="*/ 0 h 753"/>
              <a:gd name="T82" fmla="*/ 2147483647 w 17"/>
              <a:gd name="T83" fmla="*/ 0 h 753"/>
              <a:gd name="T84" fmla="*/ 2147483647 w 17"/>
              <a:gd name="T85" fmla="*/ 2147483647 h 753"/>
              <a:gd name="T86" fmla="*/ 0 w 17"/>
              <a:gd name="T87" fmla="*/ 2147483647 h 753"/>
              <a:gd name="T88" fmla="*/ 0 w 17"/>
              <a:gd name="T89" fmla="*/ 0 h 7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7" h="753">
                <a:moveTo>
                  <a:pt x="0" y="747"/>
                </a:moveTo>
                <a:lnTo>
                  <a:pt x="17" y="747"/>
                </a:lnTo>
                <a:lnTo>
                  <a:pt x="17" y="753"/>
                </a:lnTo>
                <a:lnTo>
                  <a:pt x="0" y="753"/>
                </a:lnTo>
                <a:lnTo>
                  <a:pt x="0" y="747"/>
                </a:lnTo>
                <a:close/>
                <a:moveTo>
                  <a:pt x="0" y="654"/>
                </a:moveTo>
                <a:lnTo>
                  <a:pt x="17" y="654"/>
                </a:lnTo>
                <a:lnTo>
                  <a:pt x="17" y="659"/>
                </a:lnTo>
                <a:lnTo>
                  <a:pt x="0" y="659"/>
                </a:lnTo>
                <a:lnTo>
                  <a:pt x="0" y="654"/>
                </a:lnTo>
                <a:close/>
                <a:moveTo>
                  <a:pt x="0" y="561"/>
                </a:moveTo>
                <a:lnTo>
                  <a:pt x="17" y="561"/>
                </a:lnTo>
                <a:lnTo>
                  <a:pt x="17" y="566"/>
                </a:lnTo>
                <a:lnTo>
                  <a:pt x="0" y="566"/>
                </a:lnTo>
                <a:lnTo>
                  <a:pt x="0" y="561"/>
                </a:lnTo>
                <a:close/>
                <a:moveTo>
                  <a:pt x="0" y="467"/>
                </a:moveTo>
                <a:lnTo>
                  <a:pt x="17" y="467"/>
                </a:lnTo>
                <a:lnTo>
                  <a:pt x="17" y="473"/>
                </a:lnTo>
                <a:lnTo>
                  <a:pt x="0" y="473"/>
                </a:lnTo>
                <a:lnTo>
                  <a:pt x="0" y="467"/>
                </a:lnTo>
                <a:close/>
                <a:moveTo>
                  <a:pt x="0" y="374"/>
                </a:moveTo>
                <a:lnTo>
                  <a:pt x="17" y="374"/>
                </a:lnTo>
                <a:lnTo>
                  <a:pt x="17" y="379"/>
                </a:lnTo>
                <a:lnTo>
                  <a:pt x="0" y="379"/>
                </a:lnTo>
                <a:lnTo>
                  <a:pt x="0" y="374"/>
                </a:lnTo>
                <a:close/>
                <a:moveTo>
                  <a:pt x="0" y="280"/>
                </a:moveTo>
                <a:lnTo>
                  <a:pt x="17" y="280"/>
                </a:lnTo>
                <a:lnTo>
                  <a:pt x="17" y="286"/>
                </a:lnTo>
                <a:lnTo>
                  <a:pt x="0" y="286"/>
                </a:lnTo>
                <a:lnTo>
                  <a:pt x="0" y="280"/>
                </a:lnTo>
                <a:close/>
                <a:moveTo>
                  <a:pt x="0" y="187"/>
                </a:moveTo>
                <a:lnTo>
                  <a:pt x="17" y="187"/>
                </a:lnTo>
                <a:lnTo>
                  <a:pt x="17" y="192"/>
                </a:lnTo>
                <a:lnTo>
                  <a:pt x="0" y="192"/>
                </a:lnTo>
                <a:lnTo>
                  <a:pt x="0" y="187"/>
                </a:lnTo>
                <a:close/>
                <a:moveTo>
                  <a:pt x="0" y="94"/>
                </a:moveTo>
                <a:lnTo>
                  <a:pt x="17" y="94"/>
                </a:lnTo>
                <a:lnTo>
                  <a:pt x="17" y="99"/>
                </a:lnTo>
                <a:lnTo>
                  <a:pt x="0" y="99"/>
                </a:lnTo>
                <a:lnTo>
                  <a:pt x="0" y="94"/>
                </a:lnTo>
                <a:close/>
                <a:moveTo>
                  <a:pt x="0" y="0"/>
                </a:moveTo>
                <a:lnTo>
                  <a:pt x="17" y="0"/>
                </a:lnTo>
                <a:lnTo>
                  <a:pt x="17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76" name="Rectangle 77"/>
          <p:cNvSpPr>
            <a:spLocks noChangeArrowheads="1"/>
          </p:cNvSpPr>
          <p:nvPr/>
        </p:nvSpPr>
        <p:spPr bwMode="auto">
          <a:xfrm>
            <a:off x="8167322" y="5669373"/>
            <a:ext cx="1887870" cy="9954"/>
          </a:xfrm>
          <a:prstGeom prst="rect">
            <a:avLst/>
          </a:prstGeom>
          <a:solidFill>
            <a:srgbClr val="000000"/>
          </a:solidFill>
          <a:ln w="1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77" name="Freeform 78"/>
          <p:cNvSpPr>
            <a:spLocks noEditPoints="1"/>
          </p:cNvSpPr>
          <p:nvPr/>
        </p:nvSpPr>
        <p:spPr bwMode="auto">
          <a:xfrm>
            <a:off x="8162345" y="5674351"/>
            <a:ext cx="1856351" cy="28203"/>
          </a:xfrm>
          <a:custGeom>
            <a:avLst/>
            <a:gdLst>
              <a:gd name="T0" fmla="*/ 2147483647 w 1119"/>
              <a:gd name="T1" fmla="*/ 0 h 17"/>
              <a:gd name="T2" fmla="*/ 2147483647 w 1119"/>
              <a:gd name="T3" fmla="*/ 2147483647 h 17"/>
              <a:gd name="T4" fmla="*/ 0 w 1119"/>
              <a:gd name="T5" fmla="*/ 2147483647 h 17"/>
              <a:gd name="T6" fmla="*/ 0 w 1119"/>
              <a:gd name="T7" fmla="*/ 0 h 17"/>
              <a:gd name="T8" fmla="*/ 2147483647 w 1119"/>
              <a:gd name="T9" fmla="*/ 0 h 17"/>
              <a:gd name="T10" fmla="*/ 2147483647 w 1119"/>
              <a:gd name="T11" fmla="*/ 0 h 17"/>
              <a:gd name="T12" fmla="*/ 2147483647 w 1119"/>
              <a:gd name="T13" fmla="*/ 2147483647 h 17"/>
              <a:gd name="T14" fmla="*/ 2147483647 w 1119"/>
              <a:gd name="T15" fmla="*/ 2147483647 h 17"/>
              <a:gd name="T16" fmla="*/ 2147483647 w 1119"/>
              <a:gd name="T17" fmla="*/ 0 h 17"/>
              <a:gd name="T18" fmla="*/ 2147483647 w 1119"/>
              <a:gd name="T19" fmla="*/ 0 h 17"/>
              <a:gd name="T20" fmla="*/ 2147483647 w 1119"/>
              <a:gd name="T21" fmla="*/ 0 h 17"/>
              <a:gd name="T22" fmla="*/ 2147483647 w 1119"/>
              <a:gd name="T23" fmla="*/ 2147483647 h 17"/>
              <a:gd name="T24" fmla="*/ 2147483647 w 1119"/>
              <a:gd name="T25" fmla="*/ 2147483647 h 17"/>
              <a:gd name="T26" fmla="*/ 2147483647 w 1119"/>
              <a:gd name="T27" fmla="*/ 0 h 17"/>
              <a:gd name="T28" fmla="*/ 2147483647 w 1119"/>
              <a:gd name="T29" fmla="*/ 0 h 17"/>
              <a:gd name="T30" fmla="*/ 2147483647 w 1119"/>
              <a:gd name="T31" fmla="*/ 0 h 17"/>
              <a:gd name="T32" fmla="*/ 2147483647 w 1119"/>
              <a:gd name="T33" fmla="*/ 2147483647 h 17"/>
              <a:gd name="T34" fmla="*/ 2147483647 w 1119"/>
              <a:gd name="T35" fmla="*/ 2147483647 h 17"/>
              <a:gd name="T36" fmla="*/ 2147483647 w 1119"/>
              <a:gd name="T37" fmla="*/ 0 h 17"/>
              <a:gd name="T38" fmla="*/ 2147483647 w 1119"/>
              <a:gd name="T39" fmla="*/ 0 h 17"/>
              <a:gd name="T40" fmla="*/ 2147483647 w 1119"/>
              <a:gd name="T41" fmla="*/ 0 h 17"/>
              <a:gd name="T42" fmla="*/ 2147483647 w 1119"/>
              <a:gd name="T43" fmla="*/ 2147483647 h 17"/>
              <a:gd name="T44" fmla="*/ 2147483647 w 1119"/>
              <a:gd name="T45" fmla="*/ 2147483647 h 17"/>
              <a:gd name="T46" fmla="*/ 2147483647 w 1119"/>
              <a:gd name="T47" fmla="*/ 0 h 17"/>
              <a:gd name="T48" fmla="*/ 2147483647 w 1119"/>
              <a:gd name="T49" fmla="*/ 0 h 17"/>
              <a:gd name="T50" fmla="*/ 2147483647 w 1119"/>
              <a:gd name="T51" fmla="*/ 0 h 17"/>
              <a:gd name="T52" fmla="*/ 2147483647 w 1119"/>
              <a:gd name="T53" fmla="*/ 2147483647 h 17"/>
              <a:gd name="T54" fmla="*/ 2147483647 w 1119"/>
              <a:gd name="T55" fmla="*/ 2147483647 h 17"/>
              <a:gd name="T56" fmla="*/ 2147483647 w 1119"/>
              <a:gd name="T57" fmla="*/ 0 h 17"/>
              <a:gd name="T58" fmla="*/ 2147483647 w 1119"/>
              <a:gd name="T59" fmla="*/ 0 h 17"/>
              <a:gd name="T60" fmla="*/ 2147483647 w 1119"/>
              <a:gd name="T61" fmla="*/ 0 h 17"/>
              <a:gd name="T62" fmla="*/ 2147483647 w 1119"/>
              <a:gd name="T63" fmla="*/ 2147483647 h 17"/>
              <a:gd name="T64" fmla="*/ 2147483647 w 1119"/>
              <a:gd name="T65" fmla="*/ 2147483647 h 17"/>
              <a:gd name="T66" fmla="*/ 2147483647 w 1119"/>
              <a:gd name="T67" fmla="*/ 0 h 17"/>
              <a:gd name="T68" fmla="*/ 2147483647 w 1119"/>
              <a:gd name="T69" fmla="*/ 0 h 17"/>
              <a:gd name="T70" fmla="*/ 2147483647 w 1119"/>
              <a:gd name="T71" fmla="*/ 0 h 17"/>
              <a:gd name="T72" fmla="*/ 2147483647 w 1119"/>
              <a:gd name="T73" fmla="*/ 2147483647 h 17"/>
              <a:gd name="T74" fmla="*/ 2147483647 w 1119"/>
              <a:gd name="T75" fmla="*/ 2147483647 h 17"/>
              <a:gd name="T76" fmla="*/ 2147483647 w 1119"/>
              <a:gd name="T77" fmla="*/ 0 h 17"/>
              <a:gd name="T78" fmla="*/ 2147483647 w 1119"/>
              <a:gd name="T79" fmla="*/ 0 h 17"/>
              <a:gd name="T80" fmla="*/ 2147483647 w 1119"/>
              <a:gd name="T81" fmla="*/ 0 h 17"/>
              <a:gd name="T82" fmla="*/ 2147483647 w 1119"/>
              <a:gd name="T83" fmla="*/ 2147483647 h 17"/>
              <a:gd name="T84" fmla="*/ 2147483647 w 1119"/>
              <a:gd name="T85" fmla="*/ 2147483647 h 17"/>
              <a:gd name="T86" fmla="*/ 2147483647 w 1119"/>
              <a:gd name="T87" fmla="*/ 0 h 17"/>
              <a:gd name="T88" fmla="*/ 2147483647 w 1119"/>
              <a:gd name="T89" fmla="*/ 0 h 17"/>
              <a:gd name="T90" fmla="*/ 2147483647 w 1119"/>
              <a:gd name="T91" fmla="*/ 0 h 17"/>
              <a:gd name="T92" fmla="*/ 2147483647 w 1119"/>
              <a:gd name="T93" fmla="*/ 2147483647 h 17"/>
              <a:gd name="T94" fmla="*/ 2147483647 w 1119"/>
              <a:gd name="T95" fmla="*/ 2147483647 h 17"/>
              <a:gd name="T96" fmla="*/ 2147483647 w 1119"/>
              <a:gd name="T97" fmla="*/ 0 h 17"/>
              <a:gd name="T98" fmla="*/ 2147483647 w 1119"/>
              <a:gd name="T99" fmla="*/ 0 h 1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19" h="17">
                <a:moveTo>
                  <a:pt x="5" y="0"/>
                </a:moveTo>
                <a:lnTo>
                  <a:pt x="5" y="17"/>
                </a:lnTo>
                <a:lnTo>
                  <a:pt x="0" y="17"/>
                </a:lnTo>
                <a:lnTo>
                  <a:pt x="0" y="0"/>
                </a:lnTo>
                <a:lnTo>
                  <a:pt x="5" y="0"/>
                </a:lnTo>
                <a:close/>
                <a:moveTo>
                  <a:pt x="129" y="0"/>
                </a:moveTo>
                <a:lnTo>
                  <a:pt x="129" y="17"/>
                </a:lnTo>
                <a:lnTo>
                  <a:pt x="124" y="17"/>
                </a:lnTo>
                <a:lnTo>
                  <a:pt x="124" y="0"/>
                </a:lnTo>
                <a:lnTo>
                  <a:pt x="129" y="0"/>
                </a:lnTo>
                <a:close/>
                <a:moveTo>
                  <a:pt x="253" y="0"/>
                </a:moveTo>
                <a:lnTo>
                  <a:pt x="253" y="17"/>
                </a:lnTo>
                <a:lnTo>
                  <a:pt x="248" y="17"/>
                </a:lnTo>
                <a:lnTo>
                  <a:pt x="248" y="0"/>
                </a:lnTo>
                <a:lnTo>
                  <a:pt x="253" y="0"/>
                </a:lnTo>
                <a:close/>
                <a:moveTo>
                  <a:pt x="377" y="0"/>
                </a:moveTo>
                <a:lnTo>
                  <a:pt x="377" y="17"/>
                </a:lnTo>
                <a:lnTo>
                  <a:pt x="371" y="17"/>
                </a:lnTo>
                <a:lnTo>
                  <a:pt x="371" y="0"/>
                </a:lnTo>
                <a:lnTo>
                  <a:pt x="377" y="0"/>
                </a:lnTo>
                <a:close/>
                <a:moveTo>
                  <a:pt x="501" y="0"/>
                </a:moveTo>
                <a:lnTo>
                  <a:pt x="501" y="17"/>
                </a:lnTo>
                <a:lnTo>
                  <a:pt x="495" y="17"/>
                </a:lnTo>
                <a:lnTo>
                  <a:pt x="495" y="0"/>
                </a:lnTo>
                <a:lnTo>
                  <a:pt x="501" y="0"/>
                </a:lnTo>
                <a:close/>
                <a:moveTo>
                  <a:pt x="624" y="0"/>
                </a:moveTo>
                <a:lnTo>
                  <a:pt x="624" y="17"/>
                </a:lnTo>
                <a:lnTo>
                  <a:pt x="619" y="17"/>
                </a:lnTo>
                <a:lnTo>
                  <a:pt x="619" y="0"/>
                </a:lnTo>
                <a:lnTo>
                  <a:pt x="624" y="0"/>
                </a:lnTo>
                <a:close/>
                <a:moveTo>
                  <a:pt x="748" y="0"/>
                </a:moveTo>
                <a:lnTo>
                  <a:pt x="748" y="17"/>
                </a:lnTo>
                <a:lnTo>
                  <a:pt x="743" y="17"/>
                </a:lnTo>
                <a:lnTo>
                  <a:pt x="743" y="0"/>
                </a:lnTo>
                <a:lnTo>
                  <a:pt x="748" y="0"/>
                </a:lnTo>
                <a:close/>
                <a:moveTo>
                  <a:pt x="872" y="0"/>
                </a:moveTo>
                <a:lnTo>
                  <a:pt x="872" y="17"/>
                </a:lnTo>
                <a:lnTo>
                  <a:pt x="866" y="17"/>
                </a:lnTo>
                <a:lnTo>
                  <a:pt x="866" y="0"/>
                </a:lnTo>
                <a:lnTo>
                  <a:pt x="872" y="0"/>
                </a:lnTo>
                <a:close/>
                <a:moveTo>
                  <a:pt x="996" y="0"/>
                </a:moveTo>
                <a:lnTo>
                  <a:pt x="996" y="17"/>
                </a:lnTo>
                <a:lnTo>
                  <a:pt x="990" y="17"/>
                </a:lnTo>
                <a:lnTo>
                  <a:pt x="990" y="0"/>
                </a:lnTo>
                <a:lnTo>
                  <a:pt x="996" y="0"/>
                </a:lnTo>
                <a:close/>
                <a:moveTo>
                  <a:pt x="1119" y="0"/>
                </a:moveTo>
                <a:lnTo>
                  <a:pt x="1119" y="17"/>
                </a:lnTo>
                <a:lnTo>
                  <a:pt x="1114" y="17"/>
                </a:lnTo>
                <a:lnTo>
                  <a:pt x="1114" y="0"/>
                </a:lnTo>
                <a:lnTo>
                  <a:pt x="1119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78" name="Freeform 79"/>
          <p:cNvSpPr>
            <a:spLocks/>
          </p:cNvSpPr>
          <p:nvPr/>
        </p:nvSpPr>
        <p:spPr bwMode="auto">
          <a:xfrm>
            <a:off x="8177276" y="4816680"/>
            <a:ext cx="1869622" cy="754817"/>
          </a:xfrm>
          <a:custGeom>
            <a:avLst/>
            <a:gdLst>
              <a:gd name="T0" fmla="*/ 2147483647 w 26804"/>
              <a:gd name="T1" fmla="*/ 2147483647 h 10832"/>
              <a:gd name="T2" fmla="*/ 2147483647 w 26804"/>
              <a:gd name="T3" fmla="*/ 2147483647 h 10832"/>
              <a:gd name="T4" fmla="*/ 2147483647 w 26804"/>
              <a:gd name="T5" fmla="*/ 2147483647 h 10832"/>
              <a:gd name="T6" fmla="*/ 2147483647 w 26804"/>
              <a:gd name="T7" fmla="*/ 2147483647 h 10832"/>
              <a:gd name="T8" fmla="*/ 2147483647 w 26804"/>
              <a:gd name="T9" fmla="*/ 2147483647 h 10832"/>
              <a:gd name="T10" fmla="*/ 2147483647 w 26804"/>
              <a:gd name="T11" fmla="*/ 2147483647 h 10832"/>
              <a:gd name="T12" fmla="*/ 2147483647 w 26804"/>
              <a:gd name="T13" fmla="*/ 2147483647 h 10832"/>
              <a:gd name="T14" fmla="*/ 2147483647 w 26804"/>
              <a:gd name="T15" fmla="*/ 2147483647 h 10832"/>
              <a:gd name="T16" fmla="*/ 2147483647 w 26804"/>
              <a:gd name="T17" fmla="*/ 2147483647 h 10832"/>
              <a:gd name="T18" fmla="*/ 2147483647 w 26804"/>
              <a:gd name="T19" fmla="*/ 2147483647 h 10832"/>
              <a:gd name="T20" fmla="*/ 2147483647 w 26804"/>
              <a:gd name="T21" fmla="*/ 2147483647 h 10832"/>
              <a:gd name="T22" fmla="*/ 2147483647 w 26804"/>
              <a:gd name="T23" fmla="*/ 2147483647 h 10832"/>
              <a:gd name="T24" fmla="*/ 2147483647 w 26804"/>
              <a:gd name="T25" fmla="*/ 2147483647 h 10832"/>
              <a:gd name="T26" fmla="*/ 2147483647 w 26804"/>
              <a:gd name="T27" fmla="*/ 2147483647 h 10832"/>
              <a:gd name="T28" fmla="*/ 2147483647 w 26804"/>
              <a:gd name="T29" fmla="*/ 2147483647 h 10832"/>
              <a:gd name="T30" fmla="*/ 2147483647 w 26804"/>
              <a:gd name="T31" fmla="*/ 2147483647 h 10832"/>
              <a:gd name="T32" fmla="*/ 2147483647 w 26804"/>
              <a:gd name="T33" fmla="*/ 2147483647 h 10832"/>
              <a:gd name="T34" fmla="*/ 2147483647 w 26804"/>
              <a:gd name="T35" fmla="*/ 2147483647 h 10832"/>
              <a:gd name="T36" fmla="*/ 2147483647 w 26804"/>
              <a:gd name="T37" fmla="*/ 2147483647 h 10832"/>
              <a:gd name="T38" fmla="*/ 2147483647 w 26804"/>
              <a:gd name="T39" fmla="*/ 2147483647 h 10832"/>
              <a:gd name="T40" fmla="*/ 2147483647 w 26804"/>
              <a:gd name="T41" fmla="*/ 2147483647 h 10832"/>
              <a:gd name="T42" fmla="*/ 2147483647 w 26804"/>
              <a:gd name="T43" fmla="*/ 2147483647 h 10832"/>
              <a:gd name="T44" fmla="*/ 2147483647 w 26804"/>
              <a:gd name="T45" fmla="*/ 2147483647 h 10832"/>
              <a:gd name="T46" fmla="*/ 2147483647 w 26804"/>
              <a:gd name="T47" fmla="*/ 2147483647 h 10832"/>
              <a:gd name="T48" fmla="*/ 2147483647 w 26804"/>
              <a:gd name="T49" fmla="*/ 2147483647 h 10832"/>
              <a:gd name="T50" fmla="*/ 2147483647 w 26804"/>
              <a:gd name="T51" fmla="*/ 2147483647 h 10832"/>
              <a:gd name="T52" fmla="*/ 2147483647 w 26804"/>
              <a:gd name="T53" fmla="*/ 2147483647 h 10832"/>
              <a:gd name="T54" fmla="*/ 2147483647 w 26804"/>
              <a:gd name="T55" fmla="*/ 2147483647 h 10832"/>
              <a:gd name="T56" fmla="*/ 2147483647 w 26804"/>
              <a:gd name="T57" fmla="*/ 2147483647 h 10832"/>
              <a:gd name="T58" fmla="*/ 2147483647 w 26804"/>
              <a:gd name="T59" fmla="*/ 2147483647 h 10832"/>
              <a:gd name="T60" fmla="*/ 2147483647 w 26804"/>
              <a:gd name="T61" fmla="*/ 2147483647 h 10832"/>
              <a:gd name="T62" fmla="*/ 2147483647 w 26804"/>
              <a:gd name="T63" fmla="*/ 2147483647 h 10832"/>
              <a:gd name="T64" fmla="*/ 2147483647 w 26804"/>
              <a:gd name="T65" fmla="*/ 2147483647 h 10832"/>
              <a:gd name="T66" fmla="*/ 2147483647 w 26804"/>
              <a:gd name="T67" fmla="*/ 2147483647 h 10832"/>
              <a:gd name="T68" fmla="*/ 2147483647 w 26804"/>
              <a:gd name="T69" fmla="*/ 2147483647 h 10832"/>
              <a:gd name="T70" fmla="*/ 2147483647 w 26804"/>
              <a:gd name="T71" fmla="*/ 2147483647 h 10832"/>
              <a:gd name="T72" fmla="*/ 2147483647 w 26804"/>
              <a:gd name="T73" fmla="*/ 2147483647 h 10832"/>
              <a:gd name="T74" fmla="*/ 2147483647 w 26804"/>
              <a:gd name="T75" fmla="*/ 2147483647 h 10832"/>
              <a:gd name="T76" fmla="*/ 2147483647 w 26804"/>
              <a:gd name="T77" fmla="*/ 2147483647 h 10832"/>
              <a:gd name="T78" fmla="*/ 2147483647 w 26804"/>
              <a:gd name="T79" fmla="*/ 2147483647 h 10832"/>
              <a:gd name="T80" fmla="*/ 2147483647 w 26804"/>
              <a:gd name="T81" fmla="*/ 2147483647 h 10832"/>
              <a:gd name="T82" fmla="*/ 2147483647 w 26804"/>
              <a:gd name="T83" fmla="*/ 2147483647 h 10832"/>
              <a:gd name="T84" fmla="*/ 2147483647 w 26804"/>
              <a:gd name="T85" fmla="*/ 2147483647 h 10832"/>
              <a:gd name="T86" fmla="*/ 2147483647 w 26804"/>
              <a:gd name="T87" fmla="*/ 2147483647 h 10832"/>
              <a:gd name="T88" fmla="*/ 2147483647 w 26804"/>
              <a:gd name="T89" fmla="*/ 2147483647 h 10832"/>
              <a:gd name="T90" fmla="*/ 2147483647 w 26804"/>
              <a:gd name="T91" fmla="*/ 2147483647 h 10832"/>
              <a:gd name="T92" fmla="*/ 2147483647 w 26804"/>
              <a:gd name="T93" fmla="*/ 2147483647 h 10832"/>
              <a:gd name="T94" fmla="*/ 2147483647 w 26804"/>
              <a:gd name="T95" fmla="*/ 2147483647 h 10832"/>
              <a:gd name="T96" fmla="*/ 2147483647 w 26804"/>
              <a:gd name="T97" fmla="*/ 2147483647 h 10832"/>
              <a:gd name="T98" fmla="*/ 2147483647 w 26804"/>
              <a:gd name="T99" fmla="*/ 2147483647 h 10832"/>
              <a:gd name="T100" fmla="*/ 2147483647 w 26804"/>
              <a:gd name="T101" fmla="*/ 2147483647 h 10832"/>
              <a:gd name="T102" fmla="*/ 2147483647 w 26804"/>
              <a:gd name="T103" fmla="*/ 2147483647 h 10832"/>
              <a:gd name="T104" fmla="*/ 2147483647 w 26804"/>
              <a:gd name="T105" fmla="*/ 2147483647 h 10832"/>
              <a:gd name="T106" fmla="*/ 2147483647 w 26804"/>
              <a:gd name="T107" fmla="*/ 2147483647 h 10832"/>
              <a:gd name="T108" fmla="*/ 2147483647 w 26804"/>
              <a:gd name="T109" fmla="*/ 2147483647 h 10832"/>
              <a:gd name="T110" fmla="*/ 2147483647 w 26804"/>
              <a:gd name="T111" fmla="*/ 2147483647 h 10832"/>
              <a:gd name="T112" fmla="*/ 2147483647 w 26804"/>
              <a:gd name="T113" fmla="*/ 2147483647 h 10832"/>
              <a:gd name="T114" fmla="*/ 2147483647 w 26804"/>
              <a:gd name="T115" fmla="*/ 2147483647 h 10832"/>
              <a:gd name="T116" fmla="*/ 2147483647 w 26804"/>
              <a:gd name="T117" fmla="*/ 2147483647 h 10832"/>
              <a:gd name="T118" fmla="*/ 2147483647 w 26804"/>
              <a:gd name="T119" fmla="*/ 2147483647 h 10832"/>
              <a:gd name="T120" fmla="*/ 2147483647 w 26804"/>
              <a:gd name="T121" fmla="*/ 2147483647 h 1083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6804" h="10832">
                <a:moveTo>
                  <a:pt x="194" y="20"/>
                </a:moveTo>
                <a:lnTo>
                  <a:pt x="770" y="164"/>
                </a:lnTo>
                <a:cubicBezTo>
                  <a:pt x="793" y="169"/>
                  <a:pt x="814" y="180"/>
                  <a:pt x="831" y="196"/>
                </a:cubicBezTo>
                <a:lnTo>
                  <a:pt x="1423" y="724"/>
                </a:lnTo>
                <a:lnTo>
                  <a:pt x="1290" y="692"/>
                </a:lnTo>
                <a:lnTo>
                  <a:pt x="1882" y="532"/>
                </a:lnTo>
                <a:cubicBezTo>
                  <a:pt x="1894" y="529"/>
                  <a:pt x="1907" y="527"/>
                  <a:pt x="1919" y="527"/>
                </a:cubicBezTo>
                <a:lnTo>
                  <a:pt x="2511" y="527"/>
                </a:lnTo>
                <a:lnTo>
                  <a:pt x="3103" y="527"/>
                </a:lnTo>
                <a:lnTo>
                  <a:pt x="3017" y="556"/>
                </a:lnTo>
                <a:lnTo>
                  <a:pt x="3593" y="124"/>
                </a:lnTo>
                <a:cubicBezTo>
                  <a:pt x="3625" y="101"/>
                  <a:pt x="3665" y="91"/>
                  <a:pt x="3703" y="97"/>
                </a:cubicBezTo>
                <a:cubicBezTo>
                  <a:pt x="3742" y="104"/>
                  <a:pt x="3777" y="126"/>
                  <a:pt x="3799" y="159"/>
                </a:cubicBezTo>
                <a:lnTo>
                  <a:pt x="4391" y="1039"/>
                </a:lnTo>
                <a:lnTo>
                  <a:pt x="4972" y="1696"/>
                </a:lnTo>
                <a:lnTo>
                  <a:pt x="4739" y="1719"/>
                </a:lnTo>
                <a:lnTo>
                  <a:pt x="5331" y="711"/>
                </a:lnTo>
                <a:cubicBezTo>
                  <a:pt x="5360" y="661"/>
                  <a:pt x="5416" y="634"/>
                  <a:pt x="5472" y="640"/>
                </a:cubicBezTo>
                <a:cubicBezTo>
                  <a:pt x="5529" y="647"/>
                  <a:pt x="5577" y="687"/>
                  <a:pt x="5593" y="741"/>
                </a:cubicBezTo>
                <a:lnTo>
                  <a:pt x="6169" y="2629"/>
                </a:lnTo>
                <a:lnTo>
                  <a:pt x="6161" y="2608"/>
                </a:lnTo>
                <a:lnTo>
                  <a:pt x="6753" y="3808"/>
                </a:lnTo>
                <a:lnTo>
                  <a:pt x="6631" y="3728"/>
                </a:lnTo>
                <a:lnTo>
                  <a:pt x="7223" y="3760"/>
                </a:lnTo>
                <a:cubicBezTo>
                  <a:pt x="7262" y="3762"/>
                  <a:pt x="7298" y="3779"/>
                  <a:pt x="7324" y="3808"/>
                </a:cubicBezTo>
                <a:lnTo>
                  <a:pt x="7916" y="4480"/>
                </a:lnTo>
                <a:lnTo>
                  <a:pt x="7796" y="4432"/>
                </a:lnTo>
                <a:lnTo>
                  <a:pt x="8388" y="4384"/>
                </a:lnTo>
                <a:cubicBezTo>
                  <a:pt x="8450" y="4379"/>
                  <a:pt x="8509" y="4415"/>
                  <a:pt x="8533" y="4472"/>
                </a:cubicBezTo>
                <a:lnTo>
                  <a:pt x="9109" y="5864"/>
                </a:lnTo>
                <a:lnTo>
                  <a:pt x="8915" y="5789"/>
                </a:lnTo>
                <a:lnTo>
                  <a:pt x="9507" y="5517"/>
                </a:lnTo>
                <a:cubicBezTo>
                  <a:pt x="9568" y="5489"/>
                  <a:pt x="9639" y="5506"/>
                  <a:pt x="9681" y="5558"/>
                </a:cubicBezTo>
                <a:lnTo>
                  <a:pt x="10273" y="6310"/>
                </a:lnTo>
                <a:lnTo>
                  <a:pt x="10863" y="7028"/>
                </a:lnTo>
                <a:cubicBezTo>
                  <a:pt x="10875" y="7043"/>
                  <a:pt x="10884" y="7060"/>
                  <a:pt x="10889" y="7078"/>
                </a:cubicBezTo>
                <a:lnTo>
                  <a:pt x="11481" y="9030"/>
                </a:lnTo>
                <a:lnTo>
                  <a:pt x="11222" y="8994"/>
                </a:lnTo>
                <a:lnTo>
                  <a:pt x="11798" y="8098"/>
                </a:lnTo>
                <a:cubicBezTo>
                  <a:pt x="11832" y="8046"/>
                  <a:pt x="11894" y="8021"/>
                  <a:pt x="11954" y="8036"/>
                </a:cubicBezTo>
                <a:lnTo>
                  <a:pt x="12546" y="8180"/>
                </a:lnTo>
                <a:lnTo>
                  <a:pt x="13123" y="8257"/>
                </a:lnTo>
                <a:cubicBezTo>
                  <a:pt x="13169" y="8263"/>
                  <a:pt x="13209" y="8291"/>
                  <a:pt x="13231" y="8332"/>
                </a:cubicBezTo>
                <a:lnTo>
                  <a:pt x="13823" y="9452"/>
                </a:lnTo>
                <a:lnTo>
                  <a:pt x="14391" y="10287"/>
                </a:lnTo>
                <a:lnTo>
                  <a:pt x="14157" y="10280"/>
                </a:lnTo>
                <a:lnTo>
                  <a:pt x="14749" y="9512"/>
                </a:lnTo>
                <a:cubicBezTo>
                  <a:pt x="14776" y="9477"/>
                  <a:pt x="14816" y="9457"/>
                  <a:pt x="14859" y="9456"/>
                </a:cubicBezTo>
                <a:cubicBezTo>
                  <a:pt x="14902" y="9454"/>
                  <a:pt x="14943" y="9472"/>
                  <a:pt x="14972" y="9504"/>
                </a:cubicBezTo>
                <a:lnTo>
                  <a:pt x="15564" y="10176"/>
                </a:lnTo>
                <a:lnTo>
                  <a:pt x="15467" y="10128"/>
                </a:lnTo>
                <a:lnTo>
                  <a:pt x="16059" y="10176"/>
                </a:lnTo>
                <a:lnTo>
                  <a:pt x="16639" y="10175"/>
                </a:lnTo>
                <a:lnTo>
                  <a:pt x="16597" y="10182"/>
                </a:lnTo>
                <a:lnTo>
                  <a:pt x="17173" y="10006"/>
                </a:lnTo>
                <a:lnTo>
                  <a:pt x="17139" y="10021"/>
                </a:lnTo>
                <a:lnTo>
                  <a:pt x="17731" y="9653"/>
                </a:lnTo>
                <a:cubicBezTo>
                  <a:pt x="17793" y="9615"/>
                  <a:pt x="17873" y="9628"/>
                  <a:pt x="17919" y="9684"/>
                </a:cubicBezTo>
                <a:lnTo>
                  <a:pt x="18511" y="10404"/>
                </a:lnTo>
                <a:lnTo>
                  <a:pt x="18441" y="10357"/>
                </a:lnTo>
                <a:lnTo>
                  <a:pt x="19033" y="10533"/>
                </a:lnTo>
                <a:lnTo>
                  <a:pt x="18855" y="10626"/>
                </a:lnTo>
                <a:lnTo>
                  <a:pt x="19431" y="8898"/>
                </a:lnTo>
                <a:cubicBezTo>
                  <a:pt x="19445" y="8855"/>
                  <a:pt x="19480" y="8821"/>
                  <a:pt x="19523" y="8806"/>
                </a:cubicBezTo>
                <a:lnTo>
                  <a:pt x="20115" y="8614"/>
                </a:lnTo>
                <a:cubicBezTo>
                  <a:pt x="20186" y="8591"/>
                  <a:pt x="20264" y="8627"/>
                  <a:pt x="20292" y="8696"/>
                </a:cubicBezTo>
                <a:lnTo>
                  <a:pt x="20884" y="10120"/>
                </a:lnTo>
                <a:lnTo>
                  <a:pt x="20616" y="10126"/>
                </a:lnTo>
                <a:lnTo>
                  <a:pt x="21208" y="8494"/>
                </a:lnTo>
                <a:cubicBezTo>
                  <a:pt x="21228" y="8439"/>
                  <a:pt x="21281" y="8401"/>
                  <a:pt x="21340" y="8400"/>
                </a:cubicBezTo>
                <a:cubicBezTo>
                  <a:pt x="21400" y="8398"/>
                  <a:pt x="21454" y="8433"/>
                  <a:pt x="21476" y="8488"/>
                </a:cubicBezTo>
                <a:lnTo>
                  <a:pt x="22068" y="9912"/>
                </a:lnTo>
                <a:lnTo>
                  <a:pt x="21832" y="9867"/>
                </a:lnTo>
                <a:lnTo>
                  <a:pt x="22408" y="9275"/>
                </a:lnTo>
                <a:lnTo>
                  <a:pt x="22368" y="9363"/>
                </a:lnTo>
                <a:lnTo>
                  <a:pt x="22960" y="2563"/>
                </a:lnTo>
                <a:cubicBezTo>
                  <a:pt x="22965" y="2511"/>
                  <a:pt x="22997" y="2465"/>
                  <a:pt x="23045" y="2444"/>
                </a:cubicBezTo>
                <a:cubicBezTo>
                  <a:pt x="23093" y="2423"/>
                  <a:pt x="23149" y="2429"/>
                  <a:pt x="23190" y="2461"/>
                </a:cubicBezTo>
                <a:lnTo>
                  <a:pt x="23782" y="2909"/>
                </a:lnTo>
                <a:lnTo>
                  <a:pt x="23561" y="2971"/>
                </a:lnTo>
                <a:lnTo>
                  <a:pt x="24153" y="1451"/>
                </a:lnTo>
                <a:cubicBezTo>
                  <a:pt x="24173" y="1402"/>
                  <a:pt x="24218" y="1367"/>
                  <a:pt x="24270" y="1360"/>
                </a:cubicBezTo>
                <a:cubicBezTo>
                  <a:pt x="24323" y="1354"/>
                  <a:pt x="24375" y="1377"/>
                  <a:pt x="24406" y="1421"/>
                </a:cubicBezTo>
                <a:lnTo>
                  <a:pt x="24998" y="2269"/>
                </a:lnTo>
                <a:lnTo>
                  <a:pt x="24949" y="2226"/>
                </a:lnTo>
                <a:lnTo>
                  <a:pt x="25525" y="2546"/>
                </a:lnTo>
                <a:lnTo>
                  <a:pt x="25358" y="2565"/>
                </a:lnTo>
                <a:lnTo>
                  <a:pt x="25950" y="2021"/>
                </a:lnTo>
                <a:lnTo>
                  <a:pt x="25924" y="2053"/>
                </a:lnTo>
                <a:lnTo>
                  <a:pt x="26516" y="1077"/>
                </a:lnTo>
                <a:cubicBezTo>
                  <a:pt x="26558" y="1009"/>
                  <a:pt x="26646" y="987"/>
                  <a:pt x="26714" y="1028"/>
                </a:cubicBezTo>
                <a:cubicBezTo>
                  <a:pt x="26782" y="1070"/>
                  <a:pt x="26804" y="1158"/>
                  <a:pt x="26763" y="1226"/>
                </a:cubicBezTo>
                <a:lnTo>
                  <a:pt x="26171" y="2202"/>
                </a:lnTo>
                <a:cubicBezTo>
                  <a:pt x="26164" y="2214"/>
                  <a:pt x="26155" y="2224"/>
                  <a:pt x="26145" y="2233"/>
                </a:cubicBezTo>
                <a:lnTo>
                  <a:pt x="25553" y="2777"/>
                </a:lnTo>
                <a:cubicBezTo>
                  <a:pt x="25507" y="2819"/>
                  <a:pt x="25440" y="2827"/>
                  <a:pt x="25386" y="2797"/>
                </a:cubicBezTo>
                <a:lnTo>
                  <a:pt x="24810" y="2477"/>
                </a:lnTo>
                <a:cubicBezTo>
                  <a:pt x="24790" y="2467"/>
                  <a:pt x="24774" y="2452"/>
                  <a:pt x="24761" y="2434"/>
                </a:cubicBezTo>
                <a:lnTo>
                  <a:pt x="24169" y="1586"/>
                </a:lnTo>
                <a:lnTo>
                  <a:pt x="24422" y="1556"/>
                </a:lnTo>
                <a:lnTo>
                  <a:pt x="23830" y="3076"/>
                </a:lnTo>
                <a:cubicBezTo>
                  <a:pt x="23813" y="3118"/>
                  <a:pt x="23778" y="3150"/>
                  <a:pt x="23735" y="3162"/>
                </a:cubicBezTo>
                <a:cubicBezTo>
                  <a:pt x="23691" y="3174"/>
                  <a:pt x="23645" y="3166"/>
                  <a:pt x="23609" y="3138"/>
                </a:cubicBezTo>
                <a:lnTo>
                  <a:pt x="23017" y="2690"/>
                </a:lnTo>
                <a:lnTo>
                  <a:pt x="23247" y="2588"/>
                </a:lnTo>
                <a:lnTo>
                  <a:pt x="22655" y="9388"/>
                </a:lnTo>
                <a:cubicBezTo>
                  <a:pt x="22652" y="9421"/>
                  <a:pt x="22638" y="9452"/>
                  <a:pt x="22615" y="9476"/>
                </a:cubicBezTo>
                <a:lnTo>
                  <a:pt x="22039" y="10068"/>
                </a:lnTo>
                <a:cubicBezTo>
                  <a:pt x="22005" y="10103"/>
                  <a:pt x="21956" y="10118"/>
                  <a:pt x="21908" y="10109"/>
                </a:cubicBezTo>
                <a:cubicBezTo>
                  <a:pt x="21861" y="10100"/>
                  <a:pt x="21821" y="10067"/>
                  <a:pt x="21803" y="10023"/>
                </a:cubicBezTo>
                <a:lnTo>
                  <a:pt x="21211" y="8599"/>
                </a:lnTo>
                <a:lnTo>
                  <a:pt x="21479" y="8593"/>
                </a:lnTo>
                <a:lnTo>
                  <a:pt x="20887" y="10225"/>
                </a:lnTo>
                <a:cubicBezTo>
                  <a:pt x="20867" y="10280"/>
                  <a:pt x="20814" y="10318"/>
                  <a:pt x="20755" y="10319"/>
                </a:cubicBezTo>
                <a:cubicBezTo>
                  <a:pt x="20695" y="10321"/>
                  <a:pt x="20641" y="10286"/>
                  <a:pt x="20619" y="10231"/>
                </a:cubicBezTo>
                <a:lnTo>
                  <a:pt x="20027" y="8807"/>
                </a:lnTo>
                <a:lnTo>
                  <a:pt x="20204" y="8888"/>
                </a:lnTo>
                <a:lnTo>
                  <a:pt x="19612" y="9080"/>
                </a:lnTo>
                <a:lnTo>
                  <a:pt x="19704" y="8989"/>
                </a:lnTo>
                <a:lnTo>
                  <a:pt x="19128" y="10717"/>
                </a:lnTo>
                <a:cubicBezTo>
                  <a:pt x="19104" y="10791"/>
                  <a:pt x="19025" y="10832"/>
                  <a:pt x="18950" y="10809"/>
                </a:cubicBezTo>
                <a:lnTo>
                  <a:pt x="18358" y="10633"/>
                </a:lnTo>
                <a:cubicBezTo>
                  <a:pt x="18331" y="10625"/>
                  <a:pt x="18306" y="10609"/>
                  <a:pt x="18288" y="10587"/>
                </a:cubicBezTo>
                <a:lnTo>
                  <a:pt x="17696" y="9867"/>
                </a:lnTo>
                <a:lnTo>
                  <a:pt x="17883" y="9898"/>
                </a:lnTo>
                <a:lnTo>
                  <a:pt x="17291" y="10266"/>
                </a:lnTo>
                <a:cubicBezTo>
                  <a:pt x="17281" y="10272"/>
                  <a:pt x="17269" y="10278"/>
                  <a:pt x="17258" y="10281"/>
                </a:cubicBezTo>
                <a:lnTo>
                  <a:pt x="16682" y="10457"/>
                </a:lnTo>
                <a:cubicBezTo>
                  <a:pt x="16668" y="10461"/>
                  <a:pt x="16654" y="10463"/>
                  <a:pt x="16639" y="10463"/>
                </a:cubicBezTo>
                <a:lnTo>
                  <a:pt x="16036" y="10463"/>
                </a:lnTo>
                <a:lnTo>
                  <a:pt x="15444" y="10415"/>
                </a:lnTo>
                <a:cubicBezTo>
                  <a:pt x="15407" y="10412"/>
                  <a:pt x="15372" y="10395"/>
                  <a:pt x="15347" y="10367"/>
                </a:cubicBezTo>
                <a:lnTo>
                  <a:pt x="14755" y="9695"/>
                </a:lnTo>
                <a:lnTo>
                  <a:pt x="14978" y="9687"/>
                </a:lnTo>
                <a:lnTo>
                  <a:pt x="14386" y="10455"/>
                </a:lnTo>
                <a:cubicBezTo>
                  <a:pt x="14357" y="10492"/>
                  <a:pt x="14313" y="10513"/>
                  <a:pt x="14267" y="10511"/>
                </a:cubicBezTo>
                <a:cubicBezTo>
                  <a:pt x="14221" y="10510"/>
                  <a:pt x="14178" y="10487"/>
                  <a:pt x="14152" y="10448"/>
                </a:cubicBezTo>
                <a:lnTo>
                  <a:pt x="13568" y="9587"/>
                </a:lnTo>
                <a:lnTo>
                  <a:pt x="12976" y="8467"/>
                </a:lnTo>
                <a:lnTo>
                  <a:pt x="13084" y="8542"/>
                </a:lnTo>
                <a:lnTo>
                  <a:pt x="12477" y="8459"/>
                </a:lnTo>
                <a:lnTo>
                  <a:pt x="11885" y="8315"/>
                </a:lnTo>
                <a:lnTo>
                  <a:pt x="12041" y="8253"/>
                </a:lnTo>
                <a:lnTo>
                  <a:pt x="11465" y="9149"/>
                </a:lnTo>
                <a:cubicBezTo>
                  <a:pt x="11434" y="9197"/>
                  <a:pt x="11379" y="9222"/>
                  <a:pt x="11324" y="9214"/>
                </a:cubicBezTo>
                <a:cubicBezTo>
                  <a:pt x="11268" y="9206"/>
                  <a:pt x="11222" y="9167"/>
                  <a:pt x="11206" y="9113"/>
                </a:cubicBezTo>
                <a:lnTo>
                  <a:pt x="10614" y="7161"/>
                </a:lnTo>
                <a:lnTo>
                  <a:pt x="10640" y="7211"/>
                </a:lnTo>
                <a:lnTo>
                  <a:pt x="10046" y="6489"/>
                </a:lnTo>
                <a:lnTo>
                  <a:pt x="9454" y="5737"/>
                </a:lnTo>
                <a:lnTo>
                  <a:pt x="9628" y="5778"/>
                </a:lnTo>
                <a:lnTo>
                  <a:pt x="9036" y="6050"/>
                </a:lnTo>
                <a:cubicBezTo>
                  <a:pt x="9000" y="6067"/>
                  <a:pt x="8959" y="6068"/>
                  <a:pt x="8923" y="6054"/>
                </a:cubicBezTo>
                <a:cubicBezTo>
                  <a:pt x="8886" y="6039"/>
                  <a:pt x="8857" y="6011"/>
                  <a:pt x="8842" y="5975"/>
                </a:cubicBezTo>
                <a:lnTo>
                  <a:pt x="8266" y="4583"/>
                </a:lnTo>
                <a:lnTo>
                  <a:pt x="8411" y="4671"/>
                </a:lnTo>
                <a:lnTo>
                  <a:pt x="7819" y="4719"/>
                </a:lnTo>
                <a:cubicBezTo>
                  <a:pt x="7774" y="4723"/>
                  <a:pt x="7729" y="4705"/>
                  <a:pt x="7699" y="4671"/>
                </a:cubicBezTo>
                <a:lnTo>
                  <a:pt x="7107" y="3999"/>
                </a:lnTo>
                <a:lnTo>
                  <a:pt x="7208" y="4047"/>
                </a:lnTo>
                <a:lnTo>
                  <a:pt x="6616" y="4015"/>
                </a:lnTo>
                <a:cubicBezTo>
                  <a:pt x="6564" y="4012"/>
                  <a:pt x="6517" y="3982"/>
                  <a:pt x="6494" y="3935"/>
                </a:cubicBezTo>
                <a:lnTo>
                  <a:pt x="5902" y="2735"/>
                </a:lnTo>
                <a:cubicBezTo>
                  <a:pt x="5899" y="2728"/>
                  <a:pt x="5896" y="2721"/>
                  <a:pt x="5894" y="2713"/>
                </a:cubicBezTo>
                <a:lnTo>
                  <a:pt x="5318" y="825"/>
                </a:lnTo>
                <a:lnTo>
                  <a:pt x="5580" y="856"/>
                </a:lnTo>
                <a:lnTo>
                  <a:pt x="4988" y="1864"/>
                </a:lnTo>
                <a:cubicBezTo>
                  <a:pt x="4964" y="1904"/>
                  <a:pt x="4923" y="1930"/>
                  <a:pt x="4877" y="1935"/>
                </a:cubicBezTo>
                <a:cubicBezTo>
                  <a:pt x="4831" y="1939"/>
                  <a:pt x="4786" y="1921"/>
                  <a:pt x="4755" y="1887"/>
                </a:cubicBezTo>
                <a:lnTo>
                  <a:pt x="4152" y="1200"/>
                </a:lnTo>
                <a:lnTo>
                  <a:pt x="3560" y="320"/>
                </a:lnTo>
                <a:lnTo>
                  <a:pt x="3766" y="355"/>
                </a:lnTo>
                <a:lnTo>
                  <a:pt x="3190" y="787"/>
                </a:lnTo>
                <a:cubicBezTo>
                  <a:pt x="3165" y="805"/>
                  <a:pt x="3135" y="815"/>
                  <a:pt x="3103" y="815"/>
                </a:cubicBezTo>
                <a:lnTo>
                  <a:pt x="2511" y="815"/>
                </a:lnTo>
                <a:lnTo>
                  <a:pt x="1919" y="815"/>
                </a:lnTo>
                <a:lnTo>
                  <a:pt x="1957" y="810"/>
                </a:lnTo>
                <a:lnTo>
                  <a:pt x="1365" y="970"/>
                </a:lnTo>
                <a:cubicBezTo>
                  <a:pt x="1318" y="983"/>
                  <a:pt x="1268" y="971"/>
                  <a:pt x="1232" y="939"/>
                </a:cubicBezTo>
                <a:lnTo>
                  <a:pt x="640" y="411"/>
                </a:lnTo>
                <a:lnTo>
                  <a:pt x="701" y="443"/>
                </a:lnTo>
                <a:lnTo>
                  <a:pt x="125" y="299"/>
                </a:lnTo>
                <a:cubicBezTo>
                  <a:pt x="47" y="280"/>
                  <a:pt x="0" y="202"/>
                  <a:pt x="20" y="125"/>
                </a:cubicBezTo>
                <a:cubicBezTo>
                  <a:pt x="39" y="47"/>
                  <a:pt x="117" y="0"/>
                  <a:pt x="194" y="20"/>
                </a:cubicBezTo>
                <a:close/>
              </a:path>
            </a:pathLst>
          </a:custGeom>
          <a:solidFill>
            <a:srgbClr val="FF0000"/>
          </a:solidFill>
          <a:ln w="1" cap="flat">
            <a:solidFill>
              <a:srgbClr val="FF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79" name="Freeform 80"/>
          <p:cNvSpPr>
            <a:spLocks/>
          </p:cNvSpPr>
          <p:nvPr/>
        </p:nvSpPr>
        <p:spPr bwMode="auto">
          <a:xfrm>
            <a:off x="8177276" y="4569497"/>
            <a:ext cx="1869622" cy="592241"/>
          </a:xfrm>
          <a:custGeom>
            <a:avLst/>
            <a:gdLst>
              <a:gd name="T0" fmla="*/ 2147483647 w 26807"/>
              <a:gd name="T1" fmla="*/ 2147483647 h 8502"/>
              <a:gd name="T2" fmla="*/ 2147483647 w 26807"/>
              <a:gd name="T3" fmla="*/ 2147483647 h 8502"/>
              <a:gd name="T4" fmla="*/ 2147483647 w 26807"/>
              <a:gd name="T5" fmla="*/ 2147483647 h 8502"/>
              <a:gd name="T6" fmla="*/ 2147483647 w 26807"/>
              <a:gd name="T7" fmla="*/ 2147483647 h 8502"/>
              <a:gd name="T8" fmla="*/ 2147483647 w 26807"/>
              <a:gd name="T9" fmla="*/ 2147483647 h 8502"/>
              <a:gd name="T10" fmla="*/ 2147483647 w 26807"/>
              <a:gd name="T11" fmla="*/ 2147483647 h 8502"/>
              <a:gd name="T12" fmla="*/ 2147483647 w 26807"/>
              <a:gd name="T13" fmla="*/ 2147483647 h 8502"/>
              <a:gd name="T14" fmla="*/ 2147483647 w 26807"/>
              <a:gd name="T15" fmla="*/ 2147483647 h 8502"/>
              <a:gd name="T16" fmla="*/ 2147483647 w 26807"/>
              <a:gd name="T17" fmla="*/ 2147483647 h 8502"/>
              <a:gd name="T18" fmla="*/ 2147483647 w 26807"/>
              <a:gd name="T19" fmla="*/ 2147483647 h 8502"/>
              <a:gd name="T20" fmla="*/ 2147483647 w 26807"/>
              <a:gd name="T21" fmla="*/ 2147483647 h 8502"/>
              <a:gd name="T22" fmla="*/ 2147483647 w 26807"/>
              <a:gd name="T23" fmla="*/ 2147483647 h 8502"/>
              <a:gd name="T24" fmla="*/ 2147483647 w 26807"/>
              <a:gd name="T25" fmla="*/ 2147483647 h 8502"/>
              <a:gd name="T26" fmla="*/ 2147483647 w 26807"/>
              <a:gd name="T27" fmla="*/ 2147483647 h 8502"/>
              <a:gd name="T28" fmla="*/ 2147483647 w 26807"/>
              <a:gd name="T29" fmla="*/ 2147483647 h 8502"/>
              <a:gd name="T30" fmla="*/ 2147483647 w 26807"/>
              <a:gd name="T31" fmla="*/ 2147483647 h 8502"/>
              <a:gd name="T32" fmla="*/ 2147483647 w 26807"/>
              <a:gd name="T33" fmla="*/ 2147483647 h 8502"/>
              <a:gd name="T34" fmla="*/ 2147483647 w 26807"/>
              <a:gd name="T35" fmla="*/ 2147483647 h 8502"/>
              <a:gd name="T36" fmla="*/ 2147483647 w 26807"/>
              <a:gd name="T37" fmla="*/ 2147483647 h 8502"/>
              <a:gd name="T38" fmla="*/ 2147483647 w 26807"/>
              <a:gd name="T39" fmla="*/ 2147483647 h 8502"/>
              <a:gd name="T40" fmla="*/ 2147483647 w 26807"/>
              <a:gd name="T41" fmla="*/ 2147483647 h 8502"/>
              <a:gd name="T42" fmla="*/ 2147483647 w 26807"/>
              <a:gd name="T43" fmla="*/ 2147483647 h 8502"/>
              <a:gd name="T44" fmla="*/ 2147483647 w 26807"/>
              <a:gd name="T45" fmla="*/ 2147483647 h 8502"/>
              <a:gd name="T46" fmla="*/ 2147483647 w 26807"/>
              <a:gd name="T47" fmla="*/ 2147483647 h 8502"/>
              <a:gd name="T48" fmla="*/ 2147483647 w 26807"/>
              <a:gd name="T49" fmla="*/ 2147483647 h 8502"/>
              <a:gd name="T50" fmla="*/ 2147483647 w 26807"/>
              <a:gd name="T51" fmla="*/ 2147483647 h 8502"/>
              <a:gd name="T52" fmla="*/ 2147483647 w 26807"/>
              <a:gd name="T53" fmla="*/ 2147483647 h 8502"/>
              <a:gd name="T54" fmla="*/ 2147483647 w 26807"/>
              <a:gd name="T55" fmla="*/ 2147483647 h 8502"/>
              <a:gd name="T56" fmla="*/ 2147483647 w 26807"/>
              <a:gd name="T57" fmla="*/ 2147483647 h 8502"/>
              <a:gd name="T58" fmla="*/ 2147483647 w 26807"/>
              <a:gd name="T59" fmla="*/ 2147483647 h 8502"/>
              <a:gd name="T60" fmla="*/ 2147483647 w 26807"/>
              <a:gd name="T61" fmla="*/ 2147483647 h 8502"/>
              <a:gd name="T62" fmla="*/ 2147483647 w 26807"/>
              <a:gd name="T63" fmla="*/ 2147483647 h 8502"/>
              <a:gd name="T64" fmla="*/ 2147483647 w 26807"/>
              <a:gd name="T65" fmla="*/ 2147483647 h 8502"/>
              <a:gd name="T66" fmla="*/ 2147483647 w 26807"/>
              <a:gd name="T67" fmla="*/ 2147483647 h 8502"/>
              <a:gd name="T68" fmla="*/ 2147483647 w 26807"/>
              <a:gd name="T69" fmla="*/ 2147483647 h 8502"/>
              <a:gd name="T70" fmla="*/ 2147483647 w 26807"/>
              <a:gd name="T71" fmla="*/ 2147483647 h 8502"/>
              <a:gd name="T72" fmla="*/ 2147483647 w 26807"/>
              <a:gd name="T73" fmla="*/ 2147483647 h 8502"/>
              <a:gd name="T74" fmla="*/ 2147483647 w 26807"/>
              <a:gd name="T75" fmla="*/ 2147483647 h 8502"/>
              <a:gd name="T76" fmla="*/ 2147483647 w 26807"/>
              <a:gd name="T77" fmla="*/ 2147483647 h 8502"/>
              <a:gd name="T78" fmla="*/ 2147483647 w 26807"/>
              <a:gd name="T79" fmla="*/ 2147483647 h 8502"/>
              <a:gd name="T80" fmla="*/ 2147483647 w 26807"/>
              <a:gd name="T81" fmla="*/ 2147483647 h 8502"/>
              <a:gd name="T82" fmla="*/ 2147483647 w 26807"/>
              <a:gd name="T83" fmla="*/ 2147483647 h 8502"/>
              <a:gd name="T84" fmla="*/ 2147483647 w 26807"/>
              <a:gd name="T85" fmla="*/ 2147483647 h 8502"/>
              <a:gd name="T86" fmla="*/ 2147483647 w 26807"/>
              <a:gd name="T87" fmla="*/ 2147483647 h 8502"/>
              <a:gd name="T88" fmla="*/ 2147483647 w 26807"/>
              <a:gd name="T89" fmla="*/ 2147483647 h 8502"/>
              <a:gd name="T90" fmla="*/ 2147483647 w 26807"/>
              <a:gd name="T91" fmla="*/ 2147483647 h 8502"/>
              <a:gd name="T92" fmla="*/ 2147483647 w 26807"/>
              <a:gd name="T93" fmla="*/ 2147483647 h 8502"/>
              <a:gd name="T94" fmla="*/ 2147483647 w 26807"/>
              <a:gd name="T95" fmla="*/ 2147483647 h 8502"/>
              <a:gd name="T96" fmla="*/ 2147483647 w 26807"/>
              <a:gd name="T97" fmla="*/ 2147483647 h 8502"/>
              <a:gd name="T98" fmla="*/ 2147483647 w 26807"/>
              <a:gd name="T99" fmla="*/ 2147483647 h 8502"/>
              <a:gd name="T100" fmla="*/ 2147483647 w 26807"/>
              <a:gd name="T101" fmla="*/ 2147483647 h 8502"/>
              <a:gd name="T102" fmla="*/ 2147483647 w 26807"/>
              <a:gd name="T103" fmla="*/ 2147483647 h 8502"/>
              <a:gd name="T104" fmla="*/ 2147483647 w 26807"/>
              <a:gd name="T105" fmla="*/ 2147483647 h 8502"/>
              <a:gd name="T106" fmla="*/ 2147483647 w 26807"/>
              <a:gd name="T107" fmla="*/ 2147483647 h 8502"/>
              <a:gd name="T108" fmla="*/ 2147483647 w 26807"/>
              <a:gd name="T109" fmla="*/ 2147483647 h 8502"/>
              <a:gd name="T110" fmla="*/ 2147483647 w 26807"/>
              <a:gd name="T111" fmla="*/ 2147483647 h 8502"/>
              <a:gd name="T112" fmla="*/ 2147483647 w 26807"/>
              <a:gd name="T113" fmla="*/ 2147483647 h 8502"/>
              <a:gd name="T114" fmla="*/ 2147483647 w 26807"/>
              <a:gd name="T115" fmla="*/ 2147483647 h 8502"/>
              <a:gd name="T116" fmla="*/ 2147483647 w 26807"/>
              <a:gd name="T117" fmla="*/ 2147483647 h 8502"/>
              <a:gd name="T118" fmla="*/ 2147483647 w 26807"/>
              <a:gd name="T119" fmla="*/ 2147483647 h 8502"/>
              <a:gd name="T120" fmla="*/ 2147483647 w 26807"/>
              <a:gd name="T121" fmla="*/ 2147483647 h 85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6807" h="8502">
                <a:moveTo>
                  <a:pt x="114" y="233"/>
                </a:moveTo>
                <a:lnTo>
                  <a:pt x="690" y="25"/>
                </a:lnTo>
                <a:cubicBezTo>
                  <a:pt x="758" y="0"/>
                  <a:pt x="835" y="31"/>
                  <a:pt x="867" y="96"/>
                </a:cubicBezTo>
                <a:lnTo>
                  <a:pt x="1459" y="1280"/>
                </a:lnTo>
                <a:lnTo>
                  <a:pt x="1280" y="1210"/>
                </a:lnTo>
                <a:lnTo>
                  <a:pt x="1872" y="986"/>
                </a:lnTo>
                <a:cubicBezTo>
                  <a:pt x="1888" y="980"/>
                  <a:pt x="1905" y="976"/>
                  <a:pt x="1922" y="976"/>
                </a:cubicBezTo>
                <a:lnTo>
                  <a:pt x="2514" y="976"/>
                </a:lnTo>
                <a:lnTo>
                  <a:pt x="2428" y="1006"/>
                </a:lnTo>
                <a:lnTo>
                  <a:pt x="3020" y="558"/>
                </a:lnTo>
                <a:cubicBezTo>
                  <a:pt x="3045" y="539"/>
                  <a:pt x="3075" y="528"/>
                  <a:pt x="3106" y="528"/>
                </a:cubicBezTo>
                <a:lnTo>
                  <a:pt x="3682" y="528"/>
                </a:lnTo>
                <a:cubicBezTo>
                  <a:pt x="3737" y="528"/>
                  <a:pt x="3787" y="559"/>
                  <a:pt x="3811" y="608"/>
                </a:cubicBezTo>
                <a:lnTo>
                  <a:pt x="4403" y="1792"/>
                </a:lnTo>
                <a:lnTo>
                  <a:pt x="4166" y="1761"/>
                </a:lnTo>
                <a:lnTo>
                  <a:pt x="4758" y="1089"/>
                </a:lnTo>
                <a:cubicBezTo>
                  <a:pt x="4786" y="1058"/>
                  <a:pt x="4825" y="1040"/>
                  <a:pt x="4866" y="1040"/>
                </a:cubicBezTo>
                <a:lnTo>
                  <a:pt x="5458" y="1040"/>
                </a:lnTo>
                <a:lnTo>
                  <a:pt x="5333" y="1113"/>
                </a:lnTo>
                <a:lnTo>
                  <a:pt x="5909" y="105"/>
                </a:lnTo>
                <a:cubicBezTo>
                  <a:pt x="5932" y="66"/>
                  <a:pt x="5970" y="40"/>
                  <a:pt x="6014" y="34"/>
                </a:cubicBezTo>
                <a:cubicBezTo>
                  <a:pt x="6058" y="28"/>
                  <a:pt x="6103" y="42"/>
                  <a:pt x="6135" y="73"/>
                </a:cubicBezTo>
                <a:lnTo>
                  <a:pt x="6727" y="649"/>
                </a:lnTo>
                <a:lnTo>
                  <a:pt x="6700" y="629"/>
                </a:lnTo>
                <a:lnTo>
                  <a:pt x="7292" y="981"/>
                </a:lnTo>
                <a:lnTo>
                  <a:pt x="7207" y="961"/>
                </a:lnTo>
                <a:lnTo>
                  <a:pt x="7799" y="913"/>
                </a:lnTo>
                <a:lnTo>
                  <a:pt x="7724" y="942"/>
                </a:lnTo>
                <a:lnTo>
                  <a:pt x="8316" y="494"/>
                </a:lnTo>
                <a:cubicBezTo>
                  <a:pt x="8351" y="467"/>
                  <a:pt x="8398" y="458"/>
                  <a:pt x="8441" y="470"/>
                </a:cubicBezTo>
                <a:cubicBezTo>
                  <a:pt x="8484" y="482"/>
                  <a:pt x="8519" y="513"/>
                  <a:pt x="8536" y="554"/>
                </a:cubicBezTo>
                <a:lnTo>
                  <a:pt x="9112" y="1978"/>
                </a:lnTo>
                <a:lnTo>
                  <a:pt x="8978" y="1888"/>
                </a:lnTo>
                <a:lnTo>
                  <a:pt x="9570" y="1888"/>
                </a:lnTo>
                <a:cubicBezTo>
                  <a:pt x="9623" y="1888"/>
                  <a:pt x="9671" y="1917"/>
                  <a:pt x="9697" y="1963"/>
                </a:cubicBezTo>
                <a:lnTo>
                  <a:pt x="10289" y="3035"/>
                </a:lnTo>
                <a:lnTo>
                  <a:pt x="10873" y="3870"/>
                </a:lnTo>
                <a:lnTo>
                  <a:pt x="10785" y="3812"/>
                </a:lnTo>
                <a:lnTo>
                  <a:pt x="11377" y="3940"/>
                </a:lnTo>
                <a:cubicBezTo>
                  <a:pt x="11422" y="3950"/>
                  <a:pt x="11460" y="3981"/>
                  <a:pt x="11479" y="4024"/>
                </a:cubicBezTo>
                <a:lnTo>
                  <a:pt x="12055" y="5368"/>
                </a:lnTo>
                <a:lnTo>
                  <a:pt x="12018" y="5317"/>
                </a:lnTo>
                <a:lnTo>
                  <a:pt x="12610" y="5845"/>
                </a:lnTo>
                <a:lnTo>
                  <a:pt x="12514" y="5808"/>
                </a:lnTo>
                <a:lnTo>
                  <a:pt x="13106" y="5808"/>
                </a:lnTo>
                <a:cubicBezTo>
                  <a:pt x="13166" y="5808"/>
                  <a:pt x="13220" y="5845"/>
                  <a:pt x="13241" y="5901"/>
                </a:cubicBezTo>
                <a:lnTo>
                  <a:pt x="13833" y="7453"/>
                </a:lnTo>
                <a:lnTo>
                  <a:pt x="13733" y="7365"/>
                </a:lnTo>
                <a:lnTo>
                  <a:pt x="14309" y="7509"/>
                </a:lnTo>
                <a:cubicBezTo>
                  <a:pt x="14334" y="7515"/>
                  <a:pt x="14357" y="7528"/>
                  <a:pt x="14375" y="7545"/>
                </a:cubicBezTo>
                <a:lnTo>
                  <a:pt x="14967" y="8121"/>
                </a:lnTo>
                <a:lnTo>
                  <a:pt x="14878" y="8081"/>
                </a:lnTo>
                <a:lnTo>
                  <a:pt x="15470" y="8129"/>
                </a:lnTo>
                <a:lnTo>
                  <a:pt x="15347" y="8181"/>
                </a:lnTo>
                <a:lnTo>
                  <a:pt x="15939" y="7461"/>
                </a:lnTo>
                <a:cubicBezTo>
                  <a:pt x="15967" y="7428"/>
                  <a:pt x="16007" y="7408"/>
                  <a:pt x="16050" y="7408"/>
                </a:cubicBezTo>
                <a:lnTo>
                  <a:pt x="16642" y="7408"/>
                </a:lnTo>
                <a:cubicBezTo>
                  <a:pt x="16677" y="7408"/>
                  <a:pt x="16710" y="7421"/>
                  <a:pt x="16736" y="7443"/>
                </a:cubicBezTo>
                <a:lnTo>
                  <a:pt x="17312" y="7939"/>
                </a:lnTo>
                <a:lnTo>
                  <a:pt x="17284" y="7920"/>
                </a:lnTo>
                <a:lnTo>
                  <a:pt x="17876" y="8224"/>
                </a:lnTo>
                <a:lnTo>
                  <a:pt x="17750" y="8222"/>
                </a:lnTo>
                <a:lnTo>
                  <a:pt x="18342" y="7950"/>
                </a:lnTo>
                <a:cubicBezTo>
                  <a:pt x="18368" y="7938"/>
                  <a:pt x="18397" y="7934"/>
                  <a:pt x="18426" y="7938"/>
                </a:cubicBezTo>
                <a:lnTo>
                  <a:pt x="19018" y="8034"/>
                </a:lnTo>
                <a:lnTo>
                  <a:pt x="18885" y="8083"/>
                </a:lnTo>
                <a:lnTo>
                  <a:pt x="19461" y="7411"/>
                </a:lnTo>
                <a:lnTo>
                  <a:pt x="19440" y="7443"/>
                </a:lnTo>
                <a:lnTo>
                  <a:pt x="20032" y="6195"/>
                </a:lnTo>
                <a:cubicBezTo>
                  <a:pt x="20063" y="6129"/>
                  <a:pt x="20138" y="6097"/>
                  <a:pt x="20207" y="6119"/>
                </a:cubicBezTo>
                <a:lnTo>
                  <a:pt x="20799" y="6311"/>
                </a:lnTo>
                <a:cubicBezTo>
                  <a:pt x="20837" y="6324"/>
                  <a:pt x="20868" y="6352"/>
                  <a:pt x="20885" y="6388"/>
                </a:cubicBezTo>
                <a:lnTo>
                  <a:pt x="21477" y="7668"/>
                </a:lnTo>
                <a:lnTo>
                  <a:pt x="21242" y="7629"/>
                </a:lnTo>
                <a:lnTo>
                  <a:pt x="21834" y="7005"/>
                </a:lnTo>
                <a:cubicBezTo>
                  <a:pt x="21847" y="6992"/>
                  <a:pt x="21863" y="6981"/>
                  <a:pt x="21880" y="6973"/>
                </a:cubicBezTo>
                <a:lnTo>
                  <a:pt x="22456" y="6717"/>
                </a:lnTo>
                <a:lnTo>
                  <a:pt x="22392" y="6772"/>
                </a:lnTo>
                <a:lnTo>
                  <a:pt x="22984" y="5828"/>
                </a:lnTo>
                <a:lnTo>
                  <a:pt x="22965" y="5875"/>
                </a:lnTo>
                <a:lnTo>
                  <a:pt x="23557" y="3027"/>
                </a:lnTo>
                <a:lnTo>
                  <a:pt x="24152" y="1016"/>
                </a:lnTo>
                <a:cubicBezTo>
                  <a:pt x="24166" y="969"/>
                  <a:pt x="24203" y="932"/>
                  <a:pt x="24249" y="918"/>
                </a:cubicBezTo>
                <a:lnTo>
                  <a:pt x="24841" y="742"/>
                </a:lnTo>
                <a:cubicBezTo>
                  <a:pt x="24892" y="727"/>
                  <a:pt x="24947" y="741"/>
                  <a:pt x="24984" y="779"/>
                </a:cubicBezTo>
                <a:lnTo>
                  <a:pt x="25560" y="1355"/>
                </a:lnTo>
                <a:lnTo>
                  <a:pt x="25470" y="1313"/>
                </a:lnTo>
                <a:lnTo>
                  <a:pt x="26062" y="1361"/>
                </a:lnTo>
                <a:lnTo>
                  <a:pt x="25977" y="1381"/>
                </a:lnTo>
                <a:lnTo>
                  <a:pt x="26569" y="1029"/>
                </a:lnTo>
                <a:cubicBezTo>
                  <a:pt x="26637" y="988"/>
                  <a:pt x="26726" y="1011"/>
                  <a:pt x="26766" y="1079"/>
                </a:cubicBezTo>
                <a:cubicBezTo>
                  <a:pt x="26807" y="1147"/>
                  <a:pt x="26784" y="1236"/>
                  <a:pt x="26716" y="1276"/>
                </a:cubicBezTo>
                <a:lnTo>
                  <a:pt x="26124" y="1628"/>
                </a:lnTo>
                <a:cubicBezTo>
                  <a:pt x="26098" y="1644"/>
                  <a:pt x="26069" y="1650"/>
                  <a:pt x="26039" y="1648"/>
                </a:cubicBezTo>
                <a:lnTo>
                  <a:pt x="25447" y="1600"/>
                </a:lnTo>
                <a:cubicBezTo>
                  <a:pt x="25413" y="1597"/>
                  <a:pt x="25381" y="1582"/>
                  <a:pt x="25357" y="1558"/>
                </a:cubicBezTo>
                <a:lnTo>
                  <a:pt x="24781" y="982"/>
                </a:lnTo>
                <a:lnTo>
                  <a:pt x="24924" y="1018"/>
                </a:lnTo>
                <a:lnTo>
                  <a:pt x="24332" y="1194"/>
                </a:lnTo>
                <a:lnTo>
                  <a:pt x="24429" y="1097"/>
                </a:lnTo>
                <a:lnTo>
                  <a:pt x="23839" y="3086"/>
                </a:lnTo>
                <a:lnTo>
                  <a:pt x="23247" y="5934"/>
                </a:lnTo>
                <a:cubicBezTo>
                  <a:pt x="23244" y="5951"/>
                  <a:pt x="23238" y="5966"/>
                  <a:pt x="23228" y="5981"/>
                </a:cubicBezTo>
                <a:lnTo>
                  <a:pt x="22636" y="6925"/>
                </a:lnTo>
                <a:cubicBezTo>
                  <a:pt x="22621" y="6949"/>
                  <a:pt x="22599" y="6968"/>
                  <a:pt x="22573" y="6980"/>
                </a:cubicBezTo>
                <a:lnTo>
                  <a:pt x="21997" y="7236"/>
                </a:lnTo>
                <a:lnTo>
                  <a:pt x="22043" y="7204"/>
                </a:lnTo>
                <a:lnTo>
                  <a:pt x="21451" y="7828"/>
                </a:lnTo>
                <a:cubicBezTo>
                  <a:pt x="21418" y="7862"/>
                  <a:pt x="21370" y="7878"/>
                  <a:pt x="21323" y="7871"/>
                </a:cubicBezTo>
                <a:cubicBezTo>
                  <a:pt x="21276" y="7863"/>
                  <a:pt x="21236" y="7832"/>
                  <a:pt x="21216" y="7789"/>
                </a:cubicBezTo>
                <a:lnTo>
                  <a:pt x="20624" y="6509"/>
                </a:lnTo>
                <a:lnTo>
                  <a:pt x="20710" y="6585"/>
                </a:lnTo>
                <a:lnTo>
                  <a:pt x="20118" y="6393"/>
                </a:lnTo>
                <a:lnTo>
                  <a:pt x="20293" y="6318"/>
                </a:lnTo>
                <a:lnTo>
                  <a:pt x="19701" y="7566"/>
                </a:lnTo>
                <a:cubicBezTo>
                  <a:pt x="19695" y="7578"/>
                  <a:pt x="19688" y="7588"/>
                  <a:pt x="19680" y="7598"/>
                </a:cubicBezTo>
                <a:lnTo>
                  <a:pt x="19104" y="8270"/>
                </a:lnTo>
                <a:cubicBezTo>
                  <a:pt x="19071" y="8308"/>
                  <a:pt x="19021" y="8327"/>
                  <a:pt x="18971" y="8319"/>
                </a:cubicBezTo>
                <a:lnTo>
                  <a:pt x="18379" y="8223"/>
                </a:lnTo>
                <a:lnTo>
                  <a:pt x="18463" y="8211"/>
                </a:lnTo>
                <a:lnTo>
                  <a:pt x="17871" y="8483"/>
                </a:lnTo>
                <a:cubicBezTo>
                  <a:pt x="17830" y="8502"/>
                  <a:pt x="17784" y="8501"/>
                  <a:pt x="17745" y="8481"/>
                </a:cubicBezTo>
                <a:lnTo>
                  <a:pt x="17153" y="8177"/>
                </a:lnTo>
                <a:cubicBezTo>
                  <a:pt x="17143" y="8171"/>
                  <a:pt x="17133" y="8165"/>
                  <a:pt x="17125" y="8158"/>
                </a:cubicBezTo>
                <a:lnTo>
                  <a:pt x="16549" y="7662"/>
                </a:lnTo>
                <a:lnTo>
                  <a:pt x="16642" y="7696"/>
                </a:lnTo>
                <a:lnTo>
                  <a:pt x="16050" y="7696"/>
                </a:lnTo>
                <a:lnTo>
                  <a:pt x="16162" y="7644"/>
                </a:lnTo>
                <a:lnTo>
                  <a:pt x="15570" y="8364"/>
                </a:lnTo>
                <a:cubicBezTo>
                  <a:pt x="15540" y="8400"/>
                  <a:pt x="15494" y="8420"/>
                  <a:pt x="15447" y="8416"/>
                </a:cubicBezTo>
                <a:lnTo>
                  <a:pt x="14855" y="8368"/>
                </a:lnTo>
                <a:cubicBezTo>
                  <a:pt x="14821" y="8365"/>
                  <a:pt x="14790" y="8351"/>
                  <a:pt x="14766" y="8328"/>
                </a:cubicBezTo>
                <a:lnTo>
                  <a:pt x="14174" y="7752"/>
                </a:lnTo>
                <a:lnTo>
                  <a:pt x="14240" y="7788"/>
                </a:lnTo>
                <a:lnTo>
                  <a:pt x="13664" y="7644"/>
                </a:lnTo>
                <a:cubicBezTo>
                  <a:pt x="13618" y="7633"/>
                  <a:pt x="13581" y="7600"/>
                  <a:pt x="13564" y="7556"/>
                </a:cubicBezTo>
                <a:lnTo>
                  <a:pt x="12972" y="6004"/>
                </a:lnTo>
                <a:lnTo>
                  <a:pt x="13106" y="6096"/>
                </a:lnTo>
                <a:lnTo>
                  <a:pt x="12514" y="6096"/>
                </a:lnTo>
                <a:cubicBezTo>
                  <a:pt x="12479" y="6096"/>
                  <a:pt x="12445" y="6083"/>
                  <a:pt x="12419" y="6060"/>
                </a:cubicBezTo>
                <a:lnTo>
                  <a:pt x="11827" y="5532"/>
                </a:lnTo>
                <a:cubicBezTo>
                  <a:pt x="11811" y="5518"/>
                  <a:pt x="11798" y="5501"/>
                  <a:pt x="11790" y="5481"/>
                </a:cubicBezTo>
                <a:lnTo>
                  <a:pt x="11214" y="4137"/>
                </a:lnTo>
                <a:lnTo>
                  <a:pt x="11316" y="4221"/>
                </a:lnTo>
                <a:lnTo>
                  <a:pt x="10724" y="4093"/>
                </a:lnTo>
                <a:cubicBezTo>
                  <a:pt x="10689" y="4086"/>
                  <a:pt x="10657" y="4065"/>
                  <a:pt x="10636" y="4035"/>
                </a:cubicBezTo>
                <a:lnTo>
                  <a:pt x="10036" y="3174"/>
                </a:lnTo>
                <a:lnTo>
                  <a:pt x="9444" y="2102"/>
                </a:lnTo>
                <a:lnTo>
                  <a:pt x="9570" y="2176"/>
                </a:lnTo>
                <a:lnTo>
                  <a:pt x="8978" y="2176"/>
                </a:lnTo>
                <a:cubicBezTo>
                  <a:pt x="8920" y="2176"/>
                  <a:pt x="8867" y="2141"/>
                  <a:pt x="8845" y="2086"/>
                </a:cubicBezTo>
                <a:lnTo>
                  <a:pt x="8269" y="662"/>
                </a:lnTo>
                <a:lnTo>
                  <a:pt x="8489" y="723"/>
                </a:lnTo>
                <a:lnTo>
                  <a:pt x="7897" y="1171"/>
                </a:lnTo>
                <a:cubicBezTo>
                  <a:pt x="7876" y="1188"/>
                  <a:pt x="7849" y="1198"/>
                  <a:pt x="7822" y="1200"/>
                </a:cubicBezTo>
                <a:lnTo>
                  <a:pt x="7230" y="1248"/>
                </a:lnTo>
                <a:cubicBezTo>
                  <a:pt x="7200" y="1250"/>
                  <a:pt x="7171" y="1244"/>
                  <a:pt x="7145" y="1228"/>
                </a:cubicBezTo>
                <a:lnTo>
                  <a:pt x="6553" y="876"/>
                </a:lnTo>
                <a:cubicBezTo>
                  <a:pt x="6543" y="870"/>
                  <a:pt x="6534" y="864"/>
                  <a:pt x="6526" y="856"/>
                </a:cubicBezTo>
                <a:lnTo>
                  <a:pt x="5934" y="280"/>
                </a:lnTo>
                <a:lnTo>
                  <a:pt x="6159" y="248"/>
                </a:lnTo>
                <a:lnTo>
                  <a:pt x="5583" y="1256"/>
                </a:lnTo>
                <a:cubicBezTo>
                  <a:pt x="5558" y="1301"/>
                  <a:pt x="5510" y="1328"/>
                  <a:pt x="5458" y="1328"/>
                </a:cubicBezTo>
                <a:lnTo>
                  <a:pt x="4866" y="1328"/>
                </a:lnTo>
                <a:lnTo>
                  <a:pt x="4975" y="1280"/>
                </a:lnTo>
                <a:lnTo>
                  <a:pt x="4383" y="1952"/>
                </a:lnTo>
                <a:cubicBezTo>
                  <a:pt x="4351" y="1988"/>
                  <a:pt x="4303" y="2005"/>
                  <a:pt x="4256" y="1999"/>
                </a:cubicBezTo>
                <a:cubicBezTo>
                  <a:pt x="4208" y="1993"/>
                  <a:pt x="4167" y="1964"/>
                  <a:pt x="4146" y="1921"/>
                </a:cubicBezTo>
                <a:lnTo>
                  <a:pt x="3554" y="737"/>
                </a:lnTo>
                <a:lnTo>
                  <a:pt x="3682" y="816"/>
                </a:lnTo>
                <a:lnTo>
                  <a:pt x="3106" y="816"/>
                </a:lnTo>
                <a:lnTo>
                  <a:pt x="3193" y="787"/>
                </a:lnTo>
                <a:lnTo>
                  <a:pt x="2601" y="1235"/>
                </a:lnTo>
                <a:cubicBezTo>
                  <a:pt x="2576" y="1254"/>
                  <a:pt x="2546" y="1264"/>
                  <a:pt x="2514" y="1264"/>
                </a:cubicBezTo>
                <a:lnTo>
                  <a:pt x="1922" y="1264"/>
                </a:lnTo>
                <a:lnTo>
                  <a:pt x="1973" y="1255"/>
                </a:lnTo>
                <a:lnTo>
                  <a:pt x="1381" y="1479"/>
                </a:lnTo>
                <a:cubicBezTo>
                  <a:pt x="1312" y="1505"/>
                  <a:pt x="1235" y="1475"/>
                  <a:pt x="1202" y="1409"/>
                </a:cubicBezTo>
                <a:lnTo>
                  <a:pt x="610" y="225"/>
                </a:lnTo>
                <a:lnTo>
                  <a:pt x="787" y="296"/>
                </a:lnTo>
                <a:lnTo>
                  <a:pt x="211" y="504"/>
                </a:lnTo>
                <a:cubicBezTo>
                  <a:pt x="137" y="531"/>
                  <a:pt x="54" y="492"/>
                  <a:pt x="27" y="417"/>
                </a:cubicBezTo>
                <a:cubicBezTo>
                  <a:pt x="0" y="343"/>
                  <a:pt x="39" y="260"/>
                  <a:pt x="114" y="233"/>
                </a:cubicBezTo>
                <a:close/>
              </a:path>
            </a:pathLst>
          </a:custGeom>
          <a:solidFill>
            <a:srgbClr val="E46C0A"/>
          </a:solidFill>
          <a:ln w="1" cap="flat">
            <a:solidFill>
              <a:srgbClr val="E46C0A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80" name="Freeform 81"/>
          <p:cNvSpPr>
            <a:spLocks/>
          </p:cNvSpPr>
          <p:nvPr/>
        </p:nvSpPr>
        <p:spPr bwMode="auto">
          <a:xfrm>
            <a:off x="8177276" y="4528024"/>
            <a:ext cx="1869622" cy="449572"/>
          </a:xfrm>
          <a:custGeom>
            <a:avLst/>
            <a:gdLst>
              <a:gd name="T0" fmla="*/ 2147483647 w 26807"/>
              <a:gd name="T1" fmla="*/ 2147483647 h 6460"/>
              <a:gd name="T2" fmla="*/ 2147483647 w 26807"/>
              <a:gd name="T3" fmla="*/ 2147483647 h 6460"/>
              <a:gd name="T4" fmla="*/ 2147483647 w 26807"/>
              <a:gd name="T5" fmla="*/ 2147483647 h 6460"/>
              <a:gd name="T6" fmla="*/ 2147483647 w 26807"/>
              <a:gd name="T7" fmla="*/ 2147483647 h 6460"/>
              <a:gd name="T8" fmla="*/ 2147483647 w 26807"/>
              <a:gd name="T9" fmla="*/ 2147483647 h 6460"/>
              <a:gd name="T10" fmla="*/ 2147483647 w 26807"/>
              <a:gd name="T11" fmla="*/ 2147483647 h 6460"/>
              <a:gd name="T12" fmla="*/ 2147483647 w 26807"/>
              <a:gd name="T13" fmla="*/ 2147483647 h 6460"/>
              <a:gd name="T14" fmla="*/ 2147483647 w 26807"/>
              <a:gd name="T15" fmla="*/ 2147483647 h 6460"/>
              <a:gd name="T16" fmla="*/ 2147483647 w 26807"/>
              <a:gd name="T17" fmla="*/ 2147483647 h 6460"/>
              <a:gd name="T18" fmla="*/ 2147483647 w 26807"/>
              <a:gd name="T19" fmla="*/ 2147483647 h 6460"/>
              <a:gd name="T20" fmla="*/ 2147483647 w 26807"/>
              <a:gd name="T21" fmla="*/ 2147483647 h 6460"/>
              <a:gd name="T22" fmla="*/ 2147483647 w 26807"/>
              <a:gd name="T23" fmla="*/ 2147483647 h 6460"/>
              <a:gd name="T24" fmla="*/ 2147483647 w 26807"/>
              <a:gd name="T25" fmla="*/ 2147483647 h 6460"/>
              <a:gd name="T26" fmla="*/ 2147483647 w 26807"/>
              <a:gd name="T27" fmla="*/ 2147483647 h 6460"/>
              <a:gd name="T28" fmla="*/ 2147483647 w 26807"/>
              <a:gd name="T29" fmla="*/ 2147483647 h 6460"/>
              <a:gd name="T30" fmla="*/ 2147483647 w 26807"/>
              <a:gd name="T31" fmla="*/ 2147483647 h 6460"/>
              <a:gd name="T32" fmla="*/ 2147483647 w 26807"/>
              <a:gd name="T33" fmla="*/ 2147483647 h 6460"/>
              <a:gd name="T34" fmla="*/ 2147483647 w 26807"/>
              <a:gd name="T35" fmla="*/ 2147483647 h 6460"/>
              <a:gd name="T36" fmla="*/ 2147483647 w 26807"/>
              <a:gd name="T37" fmla="*/ 2147483647 h 6460"/>
              <a:gd name="T38" fmla="*/ 2147483647 w 26807"/>
              <a:gd name="T39" fmla="*/ 2147483647 h 6460"/>
              <a:gd name="T40" fmla="*/ 2147483647 w 26807"/>
              <a:gd name="T41" fmla="*/ 2147483647 h 6460"/>
              <a:gd name="T42" fmla="*/ 2147483647 w 26807"/>
              <a:gd name="T43" fmla="*/ 2147483647 h 6460"/>
              <a:gd name="T44" fmla="*/ 2147483647 w 26807"/>
              <a:gd name="T45" fmla="*/ 2147483647 h 6460"/>
              <a:gd name="T46" fmla="*/ 2147483647 w 26807"/>
              <a:gd name="T47" fmla="*/ 2147483647 h 6460"/>
              <a:gd name="T48" fmla="*/ 2147483647 w 26807"/>
              <a:gd name="T49" fmla="*/ 2147483647 h 6460"/>
              <a:gd name="T50" fmla="*/ 2147483647 w 26807"/>
              <a:gd name="T51" fmla="*/ 2147483647 h 6460"/>
              <a:gd name="T52" fmla="*/ 2147483647 w 26807"/>
              <a:gd name="T53" fmla="*/ 2147483647 h 6460"/>
              <a:gd name="T54" fmla="*/ 2147483647 w 26807"/>
              <a:gd name="T55" fmla="*/ 2147483647 h 6460"/>
              <a:gd name="T56" fmla="*/ 2147483647 w 26807"/>
              <a:gd name="T57" fmla="*/ 2147483647 h 6460"/>
              <a:gd name="T58" fmla="*/ 2147483647 w 26807"/>
              <a:gd name="T59" fmla="*/ 2147483647 h 6460"/>
              <a:gd name="T60" fmla="*/ 2147483647 w 26807"/>
              <a:gd name="T61" fmla="*/ 2147483647 h 6460"/>
              <a:gd name="T62" fmla="*/ 2147483647 w 26807"/>
              <a:gd name="T63" fmla="*/ 2147483647 h 6460"/>
              <a:gd name="T64" fmla="*/ 2147483647 w 26807"/>
              <a:gd name="T65" fmla="*/ 2147483647 h 6460"/>
              <a:gd name="T66" fmla="*/ 2147483647 w 26807"/>
              <a:gd name="T67" fmla="*/ 2147483647 h 6460"/>
              <a:gd name="T68" fmla="*/ 2147483647 w 26807"/>
              <a:gd name="T69" fmla="*/ 2147483647 h 6460"/>
              <a:gd name="T70" fmla="*/ 2147483647 w 26807"/>
              <a:gd name="T71" fmla="*/ 2147483647 h 6460"/>
              <a:gd name="T72" fmla="*/ 2147483647 w 26807"/>
              <a:gd name="T73" fmla="*/ 2147483647 h 6460"/>
              <a:gd name="T74" fmla="*/ 2147483647 w 26807"/>
              <a:gd name="T75" fmla="*/ 2147483647 h 6460"/>
              <a:gd name="T76" fmla="*/ 2147483647 w 26807"/>
              <a:gd name="T77" fmla="*/ 2147483647 h 6460"/>
              <a:gd name="T78" fmla="*/ 2147483647 w 26807"/>
              <a:gd name="T79" fmla="*/ 2147483647 h 6460"/>
              <a:gd name="T80" fmla="*/ 2147483647 w 26807"/>
              <a:gd name="T81" fmla="*/ 2147483647 h 6460"/>
              <a:gd name="T82" fmla="*/ 2147483647 w 26807"/>
              <a:gd name="T83" fmla="*/ 2147483647 h 6460"/>
              <a:gd name="T84" fmla="*/ 2147483647 w 26807"/>
              <a:gd name="T85" fmla="*/ 2147483647 h 6460"/>
              <a:gd name="T86" fmla="*/ 2147483647 w 26807"/>
              <a:gd name="T87" fmla="*/ 2147483647 h 6460"/>
              <a:gd name="T88" fmla="*/ 2147483647 w 26807"/>
              <a:gd name="T89" fmla="*/ 2147483647 h 6460"/>
              <a:gd name="T90" fmla="*/ 2147483647 w 26807"/>
              <a:gd name="T91" fmla="*/ 2147483647 h 6460"/>
              <a:gd name="T92" fmla="*/ 2147483647 w 26807"/>
              <a:gd name="T93" fmla="*/ 2147483647 h 6460"/>
              <a:gd name="T94" fmla="*/ 2147483647 w 26807"/>
              <a:gd name="T95" fmla="*/ 2147483647 h 6460"/>
              <a:gd name="T96" fmla="*/ 2147483647 w 26807"/>
              <a:gd name="T97" fmla="*/ 2147483647 h 6460"/>
              <a:gd name="T98" fmla="*/ 2147483647 w 26807"/>
              <a:gd name="T99" fmla="*/ 2147483647 h 6460"/>
              <a:gd name="T100" fmla="*/ 2147483647 w 26807"/>
              <a:gd name="T101" fmla="*/ 2147483647 h 6460"/>
              <a:gd name="T102" fmla="*/ 2147483647 w 26807"/>
              <a:gd name="T103" fmla="*/ 2147483647 h 6460"/>
              <a:gd name="T104" fmla="*/ 2147483647 w 26807"/>
              <a:gd name="T105" fmla="*/ 2147483647 h 6460"/>
              <a:gd name="T106" fmla="*/ 2147483647 w 26807"/>
              <a:gd name="T107" fmla="*/ 2147483647 h 6460"/>
              <a:gd name="T108" fmla="*/ 2147483647 w 26807"/>
              <a:gd name="T109" fmla="*/ 2147483647 h 6460"/>
              <a:gd name="T110" fmla="*/ 2147483647 w 26807"/>
              <a:gd name="T111" fmla="*/ 2147483647 h 6460"/>
              <a:gd name="T112" fmla="*/ 2147483647 w 26807"/>
              <a:gd name="T113" fmla="*/ 2147483647 h 6460"/>
              <a:gd name="T114" fmla="*/ 2147483647 w 26807"/>
              <a:gd name="T115" fmla="*/ 2147483647 h 6460"/>
              <a:gd name="T116" fmla="*/ 2147483647 w 26807"/>
              <a:gd name="T117" fmla="*/ 2147483647 h 646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6807" h="6460">
                <a:moveTo>
                  <a:pt x="111" y="1795"/>
                </a:moveTo>
                <a:lnTo>
                  <a:pt x="687" y="1571"/>
                </a:lnTo>
                <a:cubicBezTo>
                  <a:pt x="715" y="1561"/>
                  <a:pt x="745" y="1559"/>
                  <a:pt x="774" y="1566"/>
                </a:cubicBezTo>
                <a:lnTo>
                  <a:pt x="1366" y="1710"/>
                </a:lnTo>
                <a:lnTo>
                  <a:pt x="1312" y="1707"/>
                </a:lnTo>
                <a:lnTo>
                  <a:pt x="1904" y="1627"/>
                </a:lnTo>
                <a:lnTo>
                  <a:pt x="2515" y="1625"/>
                </a:lnTo>
                <a:lnTo>
                  <a:pt x="2452" y="1640"/>
                </a:lnTo>
                <a:lnTo>
                  <a:pt x="3044" y="1352"/>
                </a:lnTo>
                <a:cubicBezTo>
                  <a:pt x="3064" y="1342"/>
                  <a:pt x="3086" y="1337"/>
                  <a:pt x="3107" y="1337"/>
                </a:cubicBezTo>
                <a:lnTo>
                  <a:pt x="3683" y="1337"/>
                </a:lnTo>
                <a:cubicBezTo>
                  <a:pt x="3710" y="1337"/>
                  <a:pt x="3737" y="1345"/>
                  <a:pt x="3759" y="1359"/>
                </a:cubicBezTo>
                <a:lnTo>
                  <a:pt x="4351" y="1727"/>
                </a:lnTo>
                <a:lnTo>
                  <a:pt x="4174" y="1748"/>
                </a:lnTo>
                <a:lnTo>
                  <a:pt x="4766" y="1156"/>
                </a:lnTo>
                <a:lnTo>
                  <a:pt x="4741" y="1189"/>
                </a:lnTo>
                <a:lnTo>
                  <a:pt x="5333" y="85"/>
                </a:lnTo>
                <a:cubicBezTo>
                  <a:pt x="5362" y="30"/>
                  <a:pt x="5425" y="0"/>
                  <a:pt x="5487" y="12"/>
                </a:cubicBezTo>
                <a:lnTo>
                  <a:pt x="6063" y="124"/>
                </a:lnTo>
                <a:lnTo>
                  <a:pt x="6669" y="303"/>
                </a:lnTo>
                <a:lnTo>
                  <a:pt x="6627" y="297"/>
                </a:lnTo>
                <a:lnTo>
                  <a:pt x="7219" y="297"/>
                </a:lnTo>
                <a:lnTo>
                  <a:pt x="7823" y="346"/>
                </a:lnTo>
                <a:lnTo>
                  <a:pt x="7800" y="346"/>
                </a:lnTo>
                <a:lnTo>
                  <a:pt x="8392" y="298"/>
                </a:lnTo>
                <a:cubicBezTo>
                  <a:pt x="8410" y="296"/>
                  <a:pt x="8428" y="298"/>
                  <a:pt x="8446" y="304"/>
                </a:cubicBezTo>
                <a:lnTo>
                  <a:pt x="9022" y="480"/>
                </a:lnTo>
                <a:lnTo>
                  <a:pt x="9606" y="622"/>
                </a:lnTo>
                <a:lnTo>
                  <a:pt x="10211" y="834"/>
                </a:lnTo>
                <a:lnTo>
                  <a:pt x="10175" y="826"/>
                </a:lnTo>
                <a:lnTo>
                  <a:pt x="10767" y="874"/>
                </a:lnTo>
                <a:lnTo>
                  <a:pt x="11371" y="971"/>
                </a:lnTo>
                <a:cubicBezTo>
                  <a:pt x="11404" y="977"/>
                  <a:pt x="11434" y="993"/>
                  <a:pt x="11456" y="1018"/>
                </a:cubicBezTo>
                <a:lnTo>
                  <a:pt x="12032" y="1674"/>
                </a:lnTo>
                <a:lnTo>
                  <a:pt x="11974" y="1635"/>
                </a:lnTo>
                <a:lnTo>
                  <a:pt x="12566" y="1859"/>
                </a:lnTo>
                <a:lnTo>
                  <a:pt x="12515" y="1849"/>
                </a:lnTo>
                <a:lnTo>
                  <a:pt x="13107" y="1849"/>
                </a:lnTo>
                <a:cubicBezTo>
                  <a:pt x="13175" y="1849"/>
                  <a:pt x="13233" y="1896"/>
                  <a:pt x="13248" y="1962"/>
                </a:cubicBezTo>
                <a:lnTo>
                  <a:pt x="13840" y="4586"/>
                </a:lnTo>
                <a:lnTo>
                  <a:pt x="13585" y="4530"/>
                </a:lnTo>
                <a:lnTo>
                  <a:pt x="14161" y="3778"/>
                </a:lnTo>
                <a:cubicBezTo>
                  <a:pt x="14206" y="3720"/>
                  <a:pt x="14286" y="3704"/>
                  <a:pt x="14349" y="3742"/>
                </a:cubicBezTo>
                <a:lnTo>
                  <a:pt x="14941" y="4094"/>
                </a:lnTo>
                <a:cubicBezTo>
                  <a:pt x="14969" y="4110"/>
                  <a:pt x="14990" y="4135"/>
                  <a:pt x="15002" y="4165"/>
                </a:cubicBezTo>
                <a:lnTo>
                  <a:pt x="15594" y="5685"/>
                </a:lnTo>
                <a:lnTo>
                  <a:pt x="15333" y="5668"/>
                </a:lnTo>
                <a:lnTo>
                  <a:pt x="15925" y="4596"/>
                </a:lnTo>
                <a:cubicBezTo>
                  <a:pt x="15951" y="4550"/>
                  <a:pt x="15999" y="4521"/>
                  <a:pt x="16051" y="4521"/>
                </a:cubicBezTo>
                <a:lnTo>
                  <a:pt x="16643" y="4521"/>
                </a:lnTo>
                <a:cubicBezTo>
                  <a:pt x="16675" y="4521"/>
                  <a:pt x="16707" y="4532"/>
                  <a:pt x="16732" y="4552"/>
                </a:cubicBezTo>
                <a:lnTo>
                  <a:pt x="17308" y="5000"/>
                </a:lnTo>
                <a:cubicBezTo>
                  <a:pt x="17325" y="5013"/>
                  <a:pt x="17339" y="5030"/>
                  <a:pt x="17349" y="5050"/>
                </a:cubicBezTo>
                <a:lnTo>
                  <a:pt x="17941" y="6250"/>
                </a:lnTo>
                <a:lnTo>
                  <a:pt x="17691" y="6234"/>
                </a:lnTo>
                <a:lnTo>
                  <a:pt x="18283" y="5338"/>
                </a:lnTo>
                <a:cubicBezTo>
                  <a:pt x="18307" y="5303"/>
                  <a:pt x="18344" y="5280"/>
                  <a:pt x="18386" y="5275"/>
                </a:cubicBezTo>
                <a:cubicBezTo>
                  <a:pt x="18428" y="5269"/>
                  <a:pt x="18470" y="5283"/>
                  <a:pt x="18501" y="5311"/>
                </a:cubicBezTo>
                <a:lnTo>
                  <a:pt x="19093" y="5855"/>
                </a:lnTo>
                <a:lnTo>
                  <a:pt x="18861" y="5910"/>
                </a:lnTo>
                <a:lnTo>
                  <a:pt x="19437" y="4390"/>
                </a:lnTo>
                <a:cubicBezTo>
                  <a:pt x="19454" y="4345"/>
                  <a:pt x="19493" y="4311"/>
                  <a:pt x="19541" y="4301"/>
                </a:cubicBezTo>
                <a:lnTo>
                  <a:pt x="20133" y="4173"/>
                </a:lnTo>
                <a:cubicBezTo>
                  <a:pt x="20149" y="4169"/>
                  <a:pt x="20166" y="4169"/>
                  <a:pt x="20183" y="4171"/>
                </a:cubicBezTo>
                <a:lnTo>
                  <a:pt x="20775" y="4251"/>
                </a:lnTo>
                <a:cubicBezTo>
                  <a:pt x="20815" y="4256"/>
                  <a:pt x="20850" y="4278"/>
                  <a:pt x="20874" y="4311"/>
                </a:cubicBezTo>
                <a:lnTo>
                  <a:pt x="21466" y="5159"/>
                </a:lnTo>
                <a:lnTo>
                  <a:pt x="21216" y="5183"/>
                </a:lnTo>
                <a:lnTo>
                  <a:pt x="21808" y="3855"/>
                </a:lnTo>
                <a:cubicBezTo>
                  <a:pt x="21830" y="3805"/>
                  <a:pt x="21879" y="3772"/>
                  <a:pt x="21934" y="3770"/>
                </a:cubicBezTo>
                <a:cubicBezTo>
                  <a:pt x="21989" y="3768"/>
                  <a:pt x="22040" y="3797"/>
                  <a:pt x="22066" y="3845"/>
                </a:cubicBezTo>
                <a:lnTo>
                  <a:pt x="22642" y="4917"/>
                </a:lnTo>
                <a:lnTo>
                  <a:pt x="22566" y="4851"/>
                </a:lnTo>
                <a:lnTo>
                  <a:pt x="23158" y="5075"/>
                </a:lnTo>
                <a:lnTo>
                  <a:pt x="22977" y="5148"/>
                </a:lnTo>
                <a:lnTo>
                  <a:pt x="23569" y="3900"/>
                </a:lnTo>
                <a:cubicBezTo>
                  <a:pt x="23577" y="3883"/>
                  <a:pt x="23588" y="3868"/>
                  <a:pt x="23602" y="3855"/>
                </a:cubicBezTo>
                <a:lnTo>
                  <a:pt x="24194" y="3311"/>
                </a:lnTo>
                <a:lnTo>
                  <a:pt x="24158" y="3363"/>
                </a:lnTo>
                <a:lnTo>
                  <a:pt x="24750" y="1907"/>
                </a:lnTo>
                <a:cubicBezTo>
                  <a:pt x="24762" y="1877"/>
                  <a:pt x="24785" y="1852"/>
                  <a:pt x="24814" y="1836"/>
                </a:cubicBezTo>
                <a:lnTo>
                  <a:pt x="25390" y="1516"/>
                </a:lnTo>
                <a:lnTo>
                  <a:pt x="25359" y="1538"/>
                </a:lnTo>
                <a:lnTo>
                  <a:pt x="25951" y="962"/>
                </a:lnTo>
                <a:cubicBezTo>
                  <a:pt x="25957" y="956"/>
                  <a:pt x="25964" y="951"/>
                  <a:pt x="25971" y="946"/>
                </a:cubicBezTo>
                <a:lnTo>
                  <a:pt x="26563" y="546"/>
                </a:lnTo>
                <a:cubicBezTo>
                  <a:pt x="26629" y="502"/>
                  <a:pt x="26718" y="519"/>
                  <a:pt x="26763" y="585"/>
                </a:cubicBezTo>
                <a:cubicBezTo>
                  <a:pt x="26807" y="651"/>
                  <a:pt x="26790" y="740"/>
                  <a:pt x="26724" y="785"/>
                </a:cubicBezTo>
                <a:lnTo>
                  <a:pt x="26132" y="1185"/>
                </a:lnTo>
                <a:lnTo>
                  <a:pt x="26152" y="1169"/>
                </a:lnTo>
                <a:lnTo>
                  <a:pt x="25560" y="1745"/>
                </a:lnTo>
                <a:cubicBezTo>
                  <a:pt x="25551" y="1754"/>
                  <a:pt x="25541" y="1761"/>
                  <a:pt x="25529" y="1767"/>
                </a:cubicBezTo>
                <a:lnTo>
                  <a:pt x="24953" y="2087"/>
                </a:lnTo>
                <a:lnTo>
                  <a:pt x="25017" y="2016"/>
                </a:lnTo>
                <a:lnTo>
                  <a:pt x="24425" y="3472"/>
                </a:lnTo>
                <a:cubicBezTo>
                  <a:pt x="24417" y="3491"/>
                  <a:pt x="24405" y="3509"/>
                  <a:pt x="24389" y="3523"/>
                </a:cubicBezTo>
                <a:lnTo>
                  <a:pt x="23797" y="4067"/>
                </a:lnTo>
                <a:lnTo>
                  <a:pt x="23830" y="4023"/>
                </a:lnTo>
                <a:lnTo>
                  <a:pt x="23238" y="5271"/>
                </a:lnTo>
                <a:cubicBezTo>
                  <a:pt x="23205" y="5339"/>
                  <a:pt x="23127" y="5371"/>
                  <a:pt x="23057" y="5344"/>
                </a:cubicBezTo>
                <a:lnTo>
                  <a:pt x="22465" y="5120"/>
                </a:lnTo>
                <a:cubicBezTo>
                  <a:pt x="22432" y="5108"/>
                  <a:pt x="22405" y="5084"/>
                  <a:pt x="22389" y="5054"/>
                </a:cubicBezTo>
                <a:lnTo>
                  <a:pt x="21813" y="3982"/>
                </a:lnTo>
                <a:lnTo>
                  <a:pt x="22071" y="3972"/>
                </a:lnTo>
                <a:lnTo>
                  <a:pt x="21479" y="5300"/>
                </a:lnTo>
                <a:cubicBezTo>
                  <a:pt x="21458" y="5348"/>
                  <a:pt x="21413" y="5380"/>
                  <a:pt x="21361" y="5385"/>
                </a:cubicBezTo>
                <a:cubicBezTo>
                  <a:pt x="21309" y="5390"/>
                  <a:pt x="21259" y="5366"/>
                  <a:pt x="21229" y="5324"/>
                </a:cubicBezTo>
                <a:lnTo>
                  <a:pt x="20637" y="4476"/>
                </a:lnTo>
                <a:lnTo>
                  <a:pt x="20736" y="4536"/>
                </a:lnTo>
                <a:lnTo>
                  <a:pt x="20144" y="4456"/>
                </a:lnTo>
                <a:lnTo>
                  <a:pt x="20194" y="4454"/>
                </a:lnTo>
                <a:lnTo>
                  <a:pt x="19602" y="4582"/>
                </a:lnTo>
                <a:lnTo>
                  <a:pt x="19706" y="4492"/>
                </a:lnTo>
                <a:lnTo>
                  <a:pt x="19130" y="6012"/>
                </a:lnTo>
                <a:cubicBezTo>
                  <a:pt x="19113" y="6057"/>
                  <a:pt x="19075" y="6091"/>
                  <a:pt x="19029" y="6102"/>
                </a:cubicBezTo>
                <a:cubicBezTo>
                  <a:pt x="18982" y="6113"/>
                  <a:pt x="18933" y="6100"/>
                  <a:pt x="18898" y="6067"/>
                </a:cubicBezTo>
                <a:lnTo>
                  <a:pt x="18306" y="5523"/>
                </a:lnTo>
                <a:lnTo>
                  <a:pt x="18524" y="5497"/>
                </a:lnTo>
                <a:lnTo>
                  <a:pt x="17932" y="6393"/>
                </a:lnTo>
                <a:cubicBezTo>
                  <a:pt x="17903" y="6436"/>
                  <a:pt x="17854" y="6460"/>
                  <a:pt x="17802" y="6457"/>
                </a:cubicBezTo>
                <a:cubicBezTo>
                  <a:pt x="17751" y="6454"/>
                  <a:pt x="17705" y="6423"/>
                  <a:pt x="17682" y="6377"/>
                </a:cubicBezTo>
                <a:lnTo>
                  <a:pt x="17090" y="5177"/>
                </a:lnTo>
                <a:lnTo>
                  <a:pt x="17131" y="5227"/>
                </a:lnTo>
                <a:lnTo>
                  <a:pt x="16555" y="4779"/>
                </a:lnTo>
                <a:lnTo>
                  <a:pt x="16643" y="4809"/>
                </a:lnTo>
                <a:lnTo>
                  <a:pt x="16051" y="4809"/>
                </a:lnTo>
                <a:lnTo>
                  <a:pt x="16178" y="4735"/>
                </a:lnTo>
                <a:lnTo>
                  <a:pt x="15586" y="5807"/>
                </a:lnTo>
                <a:cubicBezTo>
                  <a:pt x="15559" y="5856"/>
                  <a:pt x="15506" y="5885"/>
                  <a:pt x="15450" y="5881"/>
                </a:cubicBezTo>
                <a:cubicBezTo>
                  <a:pt x="15394" y="5877"/>
                  <a:pt x="15346" y="5842"/>
                  <a:pt x="15325" y="5790"/>
                </a:cubicBezTo>
                <a:lnTo>
                  <a:pt x="14733" y="4270"/>
                </a:lnTo>
                <a:lnTo>
                  <a:pt x="14794" y="4341"/>
                </a:lnTo>
                <a:lnTo>
                  <a:pt x="14202" y="3989"/>
                </a:lnTo>
                <a:lnTo>
                  <a:pt x="14390" y="3953"/>
                </a:lnTo>
                <a:lnTo>
                  <a:pt x="13814" y="4705"/>
                </a:lnTo>
                <a:cubicBezTo>
                  <a:pt x="13780" y="4749"/>
                  <a:pt x="13723" y="4770"/>
                  <a:pt x="13669" y="4758"/>
                </a:cubicBezTo>
                <a:cubicBezTo>
                  <a:pt x="13614" y="4746"/>
                  <a:pt x="13571" y="4704"/>
                  <a:pt x="13559" y="4649"/>
                </a:cubicBezTo>
                <a:lnTo>
                  <a:pt x="12967" y="2025"/>
                </a:lnTo>
                <a:lnTo>
                  <a:pt x="13107" y="2137"/>
                </a:lnTo>
                <a:lnTo>
                  <a:pt x="12515" y="2137"/>
                </a:lnTo>
                <a:cubicBezTo>
                  <a:pt x="12498" y="2137"/>
                  <a:pt x="12481" y="2134"/>
                  <a:pt x="12465" y="2128"/>
                </a:cubicBezTo>
                <a:lnTo>
                  <a:pt x="11873" y="1904"/>
                </a:lnTo>
                <a:cubicBezTo>
                  <a:pt x="11850" y="1896"/>
                  <a:pt x="11831" y="1882"/>
                  <a:pt x="11815" y="1864"/>
                </a:cubicBezTo>
                <a:lnTo>
                  <a:pt x="11239" y="1208"/>
                </a:lnTo>
                <a:lnTo>
                  <a:pt x="11324" y="1256"/>
                </a:lnTo>
                <a:lnTo>
                  <a:pt x="10744" y="1161"/>
                </a:lnTo>
                <a:lnTo>
                  <a:pt x="10152" y="1113"/>
                </a:lnTo>
                <a:cubicBezTo>
                  <a:pt x="10140" y="1112"/>
                  <a:pt x="10127" y="1109"/>
                  <a:pt x="10116" y="1105"/>
                </a:cubicBezTo>
                <a:lnTo>
                  <a:pt x="9537" y="901"/>
                </a:lnTo>
                <a:lnTo>
                  <a:pt x="8937" y="755"/>
                </a:lnTo>
                <a:lnTo>
                  <a:pt x="8361" y="579"/>
                </a:lnTo>
                <a:lnTo>
                  <a:pt x="8415" y="585"/>
                </a:lnTo>
                <a:lnTo>
                  <a:pt x="7823" y="633"/>
                </a:lnTo>
                <a:cubicBezTo>
                  <a:pt x="7815" y="634"/>
                  <a:pt x="7808" y="634"/>
                  <a:pt x="7800" y="633"/>
                </a:cubicBezTo>
                <a:lnTo>
                  <a:pt x="7219" y="585"/>
                </a:lnTo>
                <a:lnTo>
                  <a:pt x="6627" y="585"/>
                </a:lnTo>
                <a:cubicBezTo>
                  <a:pt x="6614" y="585"/>
                  <a:pt x="6600" y="583"/>
                  <a:pt x="6586" y="579"/>
                </a:cubicBezTo>
                <a:lnTo>
                  <a:pt x="6008" y="407"/>
                </a:lnTo>
                <a:lnTo>
                  <a:pt x="5432" y="295"/>
                </a:lnTo>
                <a:lnTo>
                  <a:pt x="5586" y="222"/>
                </a:lnTo>
                <a:lnTo>
                  <a:pt x="4994" y="1326"/>
                </a:lnTo>
                <a:cubicBezTo>
                  <a:pt x="4988" y="1338"/>
                  <a:pt x="4979" y="1349"/>
                  <a:pt x="4969" y="1359"/>
                </a:cubicBezTo>
                <a:lnTo>
                  <a:pt x="4377" y="1951"/>
                </a:lnTo>
                <a:cubicBezTo>
                  <a:pt x="4330" y="1999"/>
                  <a:pt x="4256" y="2007"/>
                  <a:pt x="4199" y="1972"/>
                </a:cubicBezTo>
                <a:lnTo>
                  <a:pt x="3607" y="1604"/>
                </a:lnTo>
                <a:lnTo>
                  <a:pt x="3683" y="1625"/>
                </a:lnTo>
                <a:lnTo>
                  <a:pt x="3107" y="1625"/>
                </a:lnTo>
                <a:lnTo>
                  <a:pt x="3170" y="1611"/>
                </a:lnTo>
                <a:lnTo>
                  <a:pt x="2578" y="1899"/>
                </a:lnTo>
                <a:cubicBezTo>
                  <a:pt x="2559" y="1909"/>
                  <a:pt x="2537" y="1913"/>
                  <a:pt x="2515" y="1913"/>
                </a:cubicBezTo>
                <a:lnTo>
                  <a:pt x="1943" y="1912"/>
                </a:lnTo>
                <a:lnTo>
                  <a:pt x="1351" y="1992"/>
                </a:lnTo>
                <a:cubicBezTo>
                  <a:pt x="1333" y="1995"/>
                  <a:pt x="1315" y="1994"/>
                  <a:pt x="1297" y="1989"/>
                </a:cubicBezTo>
                <a:lnTo>
                  <a:pt x="705" y="1845"/>
                </a:lnTo>
                <a:lnTo>
                  <a:pt x="792" y="1840"/>
                </a:lnTo>
                <a:lnTo>
                  <a:pt x="216" y="2064"/>
                </a:lnTo>
                <a:cubicBezTo>
                  <a:pt x="142" y="2093"/>
                  <a:pt x="58" y="2056"/>
                  <a:pt x="29" y="1982"/>
                </a:cubicBezTo>
                <a:cubicBezTo>
                  <a:pt x="0" y="1908"/>
                  <a:pt x="37" y="1824"/>
                  <a:pt x="111" y="1795"/>
                </a:cubicBezTo>
                <a:close/>
              </a:path>
            </a:pathLst>
          </a:custGeom>
          <a:solidFill>
            <a:srgbClr val="1F497D"/>
          </a:solidFill>
          <a:ln w="1" cap="flat">
            <a:solidFill>
              <a:srgbClr val="1F497D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ja-JP" altLang="en-US" sz="1000">
              <a:latin typeface="+mn-lt"/>
              <a:ea typeface="+mn-ea"/>
            </a:endParaRPr>
          </a:p>
        </p:txBody>
      </p:sp>
      <p:sp>
        <p:nvSpPr>
          <p:cNvPr id="281" name="Rectangle 82"/>
          <p:cNvSpPr>
            <a:spLocks noChangeArrowheads="1"/>
          </p:cNvSpPr>
          <p:nvPr/>
        </p:nvSpPr>
        <p:spPr bwMode="auto">
          <a:xfrm>
            <a:off x="7992015" y="5618620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20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82" name="Rectangle 83"/>
          <p:cNvSpPr>
            <a:spLocks noChangeArrowheads="1"/>
          </p:cNvSpPr>
          <p:nvPr/>
        </p:nvSpPr>
        <p:spPr bwMode="auto">
          <a:xfrm>
            <a:off x="7992015" y="54625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30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83" name="Rectangle 84"/>
          <p:cNvSpPr>
            <a:spLocks noChangeArrowheads="1"/>
          </p:cNvSpPr>
          <p:nvPr/>
        </p:nvSpPr>
        <p:spPr bwMode="auto">
          <a:xfrm>
            <a:off x="7992015" y="5309890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40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84" name="Rectangle 85"/>
          <p:cNvSpPr>
            <a:spLocks noChangeArrowheads="1"/>
          </p:cNvSpPr>
          <p:nvPr/>
        </p:nvSpPr>
        <p:spPr bwMode="auto">
          <a:xfrm>
            <a:off x="7992015" y="515386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85" name="Rectangle 86"/>
          <p:cNvSpPr>
            <a:spLocks noChangeArrowheads="1"/>
          </p:cNvSpPr>
          <p:nvPr/>
        </p:nvSpPr>
        <p:spPr bwMode="auto">
          <a:xfrm>
            <a:off x="7992015" y="4997840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86" name="Rectangle 87"/>
          <p:cNvSpPr>
            <a:spLocks noChangeArrowheads="1"/>
          </p:cNvSpPr>
          <p:nvPr/>
        </p:nvSpPr>
        <p:spPr bwMode="auto">
          <a:xfrm>
            <a:off x="7992015" y="4843474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87" name="Rectangle 88"/>
          <p:cNvSpPr>
            <a:spLocks noChangeArrowheads="1"/>
          </p:cNvSpPr>
          <p:nvPr/>
        </p:nvSpPr>
        <p:spPr bwMode="auto">
          <a:xfrm>
            <a:off x="7992015" y="4687449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88" name="Rectangle 89"/>
          <p:cNvSpPr>
            <a:spLocks noChangeArrowheads="1"/>
          </p:cNvSpPr>
          <p:nvPr/>
        </p:nvSpPr>
        <p:spPr bwMode="auto">
          <a:xfrm>
            <a:off x="7992015" y="4534744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89" name="Rectangle 90"/>
          <p:cNvSpPr>
            <a:spLocks noChangeArrowheads="1"/>
          </p:cNvSpPr>
          <p:nvPr/>
        </p:nvSpPr>
        <p:spPr bwMode="auto">
          <a:xfrm>
            <a:off x="7931740" y="4378719"/>
            <a:ext cx="19717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100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0" name="Rectangle 91"/>
          <p:cNvSpPr>
            <a:spLocks noChangeArrowheads="1"/>
          </p:cNvSpPr>
          <p:nvPr/>
        </p:nvSpPr>
        <p:spPr bwMode="auto">
          <a:xfrm>
            <a:off x="8135801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1" name="Rectangle 92"/>
          <p:cNvSpPr>
            <a:spLocks noChangeArrowheads="1"/>
          </p:cNvSpPr>
          <p:nvPr/>
        </p:nvSpPr>
        <p:spPr bwMode="auto">
          <a:xfrm>
            <a:off x="8341510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55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2" name="Rectangle 93"/>
          <p:cNvSpPr>
            <a:spLocks noChangeArrowheads="1"/>
          </p:cNvSpPr>
          <p:nvPr/>
        </p:nvSpPr>
        <p:spPr bwMode="auto">
          <a:xfrm>
            <a:off x="8547218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3" name="Rectangle 94"/>
          <p:cNvSpPr>
            <a:spLocks noChangeArrowheads="1"/>
          </p:cNvSpPr>
          <p:nvPr/>
        </p:nvSpPr>
        <p:spPr bwMode="auto">
          <a:xfrm>
            <a:off x="8752925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65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4" name="Rectangle 95"/>
          <p:cNvSpPr>
            <a:spLocks noChangeArrowheads="1"/>
          </p:cNvSpPr>
          <p:nvPr/>
        </p:nvSpPr>
        <p:spPr bwMode="auto">
          <a:xfrm>
            <a:off x="8956975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5" name="Rectangle 96"/>
          <p:cNvSpPr>
            <a:spLocks noChangeArrowheads="1"/>
          </p:cNvSpPr>
          <p:nvPr/>
        </p:nvSpPr>
        <p:spPr bwMode="auto">
          <a:xfrm>
            <a:off x="9162684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75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6" name="Rectangle 97"/>
          <p:cNvSpPr>
            <a:spLocks noChangeArrowheads="1"/>
          </p:cNvSpPr>
          <p:nvPr/>
        </p:nvSpPr>
        <p:spPr bwMode="auto">
          <a:xfrm>
            <a:off x="9368392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7" name="Rectangle 98"/>
          <p:cNvSpPr>
            <a:spLocks noChangeArrowheads="1"/>
          </p:cNvSpPr>
          <p:nvPr/>
        </p:nvSpPr>
        <p:spPr bwMode="auto">
          <a:xfrm>
            <a:off x="9574100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85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8" name="Rectangle 99"/>
          <p:cNvSpPr>
            <a:spLocks noChangeArrowheads="1"/>
          </p:cNvSpPr>
          <p:nvPr/>
        </p:nvSpPr>
        <p:spPr bwMode="auto">
          <a:xfrm>
            <a:off x="9778149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90</a:t>
            </a:r>
            <a:endParaRPr lang="ja-JP" altLang="ja-JP" sz="1000">
              <a:latin typeface="+mn-lt"/>
              <a:ea typeface="+mn-ea"/>
              <a:cs typeface="Arial" charset="0"/>
            </a:endParaRPr>
          </a:p>
        </p:txBody>
      </p:sp>
      <p:sp>
        <p:nvSpPr>
          <p:cNvPr id="299" name="Rectangle 100"/>
          <p:cNvSpPr>
            <a:spLocks noChangeArrowheads="1"/>
          </p:cNvSpPr>
          <p:nvPr/>
        </p:nvSpPr>
        <p:spPr bwMode="auto">
          <a:xfrm>
            <a:off x="9983857" y="5729095"/>
            <a:ext cx="131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1000" dirty="0">
                <a:solidFill>
                  <a:srgbClr val="000000"/>
                </a:solidFill>
                <a:latin typeface="+mn-lt"/>
                <a:ea typeface="+mn-ea"/>
                <a:cs typeface="Arial" charset="0"/>
              </a:rPr>
              <a:t>95</a:t>
            </a:r>
            <a:endParaRPr lang="ja-JP" altLang="ja-JP" sz="10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302" name="二等辺三角形 301"/>
          <p:cNvSpPr/>
          <p:nvPr/>
        </p:nvSpPr>
        <p:spPr bwMode="auto">
          <a:xfrm flipV="1">
            <a:off x="8434412" y="5583109"/>
            <a:ext cx="59721" cy="76311"/>
          </a:xfrm>
          <a:prstGeom prst="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cs typeface="Arial" pitchFamily="34" charset="0"/>
            </a:endParaRPr>
          </a:p>
        </p:txBody>
      </p:sp>
      <p:sp>
        <p:nvSpPr>
          <p:cNvPr id="303" name="二等辺三角形 302"/>
          <p:cNvSpPr/>
          <p:nvPr/>
        </p:nvSpPr>
        <p:spPr bwMode="auto">
          <a:xfrm flipV="1">
            <a:off x="9733358" y="5583109"/>
            <a:ext cx="61380" cy="76311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5" rIns="91432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cs typeface="Arial" pitchFamily="34" charset="0"/>
            </a:endParaRPr>
          </a:p>
        </p:txBody>
      </p:sp>
      <p:sp>
        <p:nvSpPr>
          <p:cNvPr id="304" name="正方形/長方形 303"/>
          <p:cNvSpPr/>
          <p:nvPr/>
        </p:nvSpPr>
        <p:spPr>
          <a:xfrm>
            <a:off x="1893400" y="6176338"/>
            <a:ext cx="840520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1200" dirty="0"/>
              <a:t>Time course of soil moisture in different soil layers of the no, moderate, and severe drought condition blocks under a rainout shelter.</a:t>
            </a:r>
            <a:endParaRPr lang="ja-JP" altLang="en-US" sz="1200" dirty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3647728" y="2315552"/>
            <a:ext cx="1539586" cy="1401481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>
            <a:off x="7320137" y="2379784"/>
            <a:ext cx="1114275" cy="1337249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テキスト ボックス 3"/>
          <p:cNvSpPr txBox="1">
            <a:spLocks noChangeArrowheads="1"/>
          </p:cNvSpPr>
          <p:nvPr/>
        </p:nvSpPr>
        <p:spPr bwMode="auto">
          <a:xfrm>
            <a:off x="5021531" y="3279454"/>
            <a:ext cx="2293321" cy="369332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>
                <a:solidFill>
                  <a:schemeClr val="bg1"/>
                </a:solidFill>
                <a:ea typeface="HGPｺﾞｼｯｸE" pitchFamily="50" charset="-128"/>
                <a:cs typeface="Arial" charset="0"/>
              </a:rPr>
              <a:t>Drought gradient field</a:t>
            </a:r>
            <a:endParaRPr lang="ja-JP" altLang="en-US" b="1" dirty="0">
              <a:solidFill>
                <a:schemeClr val="bg1"/>
              </a:solidFill>
              <a:ea typeface="HGPｺﾞｼｯｸE" pitchFamily="50" charset="-128"/>
              <a:cs typeface="Arial" charset="0"/>
            </a:endParaRPr>
          </a:p>
        </p:txBody>
      </p:sp>
      <p:sp>
        <p:nvSpPr>
          <p:cNvPr id="106" name="Rectangle 181">
            <a:extLst>
              <a:ext uri="{FF2B5EF4-FFF2-40B4-BE49-F238E27FC236}">
                <a16:creationId xmlns:a16="http://schemas.microsoft.com/office/drawing/2014/main" id="{F2C0592F-0C08-4B45-926B-C83E7946F22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8209" y="6525344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Uga et al. (2013) Nature Genet.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9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Box 3"/>
          <p:cNvSpPr txBox="1">
            <a:spLocks noChangeArrowheads="1"/>
          </p:cNvSpPr>
          <p:nvPr/>
        </p:nvSpPr>
        <p:spPr bwMode="auto">
          <a:xfrm>
            <a:off x="1524000" y="151521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i="1" dirty="0">
                <a:solidFill>
                  <a:schemeClr val="tx1"/>
                </a:solidFill>
                <a:ea typeface="HGPｺﾞｼｯｸE" pitchFamily="50" charset="-128"/>
              </a:rPr>
              <a:t>DRO1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</a:rPr>
              <a:t> increased yield in drought stress conditions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3960" y="1772816"/>
            <a:ext cx="3525706" cy="264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正方形/長方形 207"/>
          <p:cNvSpPr>
            <a:spLocks noChangeArrowheads="1"/>
          </p:cNvSpPr>
          <p:nvPr/>
        </p:nvSpPr>
        <p:spPr bwMode="auto">
          <a:xfrm>
            <a:off x="1991544" y="4437112"/>
            <a:ext cx="3003836" cy="369332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  <a:ea typeface="+mn-ea"/>
                <a:cs typeface="Arial" charset="0"/>
              </a:rPr>
              <a:t>Severe-drought plot at 27 DAT</a:t>
            </a:r>
            <a:endParaRPr lang="ja-JP" altLang="en-US" dirty="0">
              <a:solidFill>
                <a:schemeClr val="tx1"/>
              </a:solidFill>
              <a:ea typeface="+mn-ea"/>
              <a:cs typeface="Arial" charset="0"/>
            </a:endParaRPr>
          </a:p>
        </p:txBody>
      </p:sp>
      <p:sp>
        <p:nvSpPr>
          <p:cNvPr id="46" name="テキスト ボックス 18"/>
          <p:cNvSpPr txBox="1">
            <a:spLocks noChangeArrowheads="1"/>
          </p:cNvSpPr>
          <p:nvPr/>
        </p:nvSpPr>
        <p:spPr bwMode="auto">
          <a:xfrm>
            <a:off x="2226652" y="3954815"/>
            <a:ext cx="601447" cy="369332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+mn-lt"/>
                <a:ea typeface="+mn-ea"/>
                <a:cs typeface="Arial" charset="0"/>
              </a:rPr>
              <a:t>IR64</a:t>
            </a:r>
            <a:endParaRPr lang="ja-JP" altLang="en-US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48" name="テキスト ボックス 18"/>
          <p:cNvSpPr txBox="1">
            <a:spLocks noChangeArrowheads="1"/>
          </p:cNvSpPr>
          <p:nvPr/>
        </p:nvSpPr>
        <p:spPr bwMode="auto">
          <a:xfrm>
            <a:off x="3738820" y="3954815"/>
            <a:ext cx="1017715" cy="369332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+mn-lt"/>
                <a:ea typeface="+mn-ea"/>
                <a:cs typeface="Arial" charset="0"/>
              </a:rPr>
              <a:t>Dro1-NIL</a:t>
            </a:r>
            <a:endParaRPr lang="ja-JP" altLang="en-US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139" name="Rectangle 20"/>
          <p:cNvSpPr>
            <a:spLocks noChangeArrowheads="1"/>
          </p:cNvSpPr>
          <p:nvPr/>
        </p:nvSpPr>
        <p:spPr bwMode="auto">
          <a:xfrm>
            <a:off x="5740702" y="4404653"/>
            <a:ext cx="1041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600">
                <a:solidFill>
                  <a:srgbClr val="000000"/>
                </a:solidFill>
                <a:latin typeface="+mn-lt"/>
                <a:ea typeface="+mn-ea"/>
                <a:cs typeface="ＭＳ Ｐゴシック" pitchFamily="50" charset="-128"/>
              </a:rPr>
              <a:t>0</a:t>
            </a:r>
            <a:endParaRPr lang="ja-JP" altLang="ja-JP" sz="1600">
              <a:latin typeface="+mn-lt"/>
              <a:ea typeface="+mn-ea"/>
              <a:cs typeface="ＭＳ Ｐゴシック" pitchFamily="50" charset="-128"/>
            </a:endParaRPr>
          </a:p>
        </p:txBody>
      </p:sp>
      <p:sp>
        <p:nvSpPr>
          <p:cNvPr id="140" name="Rectangle 21"/>
          <p:cNvSpPr>
            <a:spLocks noChangeArrowheads="1"/>
          </p:cNvSpPr>
          <p:nvPr/>
        </p:nvSpPr>
        <p:spPr bwMode="auto">
          <a:xfrm>
            <a:off x="5740702" y="4013844"/>
            <a:ext cx="1041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600">
                <a:solidFill>
                  <a:srgbClr val="000000"/>
                </a:solidFill>
                <a:latin typeface="+mn-lt"/>
                <a:ea typeface="+mn-ea"/>
                <a:cs typeface="ＭＳ Ｐゴシック" pitchFamily="50" charset="-128"/>
              </a:rPr>
              <a:t>5</a:t>
            </a:r>
            <a:endParaRPr lang="ja-JP" altLang="ja-JP" sz="1600">
              <a:latin typeface="+mn-lt"/>
              <a:ea typeface="+mn-ea"/>
              <a:cs typeface="ＭＳ Ｐゴシック" pitchFamily="50" charset="-128"/>
            </a:endParaRPr>
          </a:p>
        </p:txBody>
      </p:sp>
      <p:sp>
        <p:nvSpPr>
          <p:cNvPr id="141" name="Rectangle 22"/>
          <p:cNvSpPr>
            <a:spLocks noChangeArrowheads="1"/>
          </p:cNvSpPr>
          <p:nvPr/>
        </p:nvSpPr>
        <p:spPr bwMode="auto">
          <a:xfrm>
            <a:off x="5663951" y="3624942"/>
            <a:ext cx="2083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600">
                <a:solidFill>
                  <a:srgbClr val="000000"/>
                </a:solidFill>
                <a:latin typeface="+mn-lt"/>
                <a:ea typeface="+mn-ea"/>
                <a:cs typeface="ＭＳ Ｐゴシック" pitchFamily="50" charset="-128"/>
              </a:rPr>
              <a:t>10</a:t>
            </a:r>
            <a:endParaRPr lang="ja-JP" altLang="ja-JP" sz="1600">
              <a:latin typeface="+mn-lt"/>
              <a:ea typeface="+mn-ea"/>
              <a:cs typeface="ＭＳ Ｐゴシック" pitchFamily="50" charset="-128"/>
            </a:endParaRPr>
          </a:p>
        </p:txBody>
      </p:sp>
      <p:sp>
        <p:nvSpPr>
          <p:cNvPr id="142" name="Rectangle 23"/>
          <p:cNvSpPr>
            <a:spLocks noChangeArrowheads="1"/>
          </p:cNvSpPr>
          <p:nvPr/>
        </p:nvSpPr>
        <p:spPr bwMode="auto">
          <a:xfrm>
            <a:off x="5663951" y="3234134"/>
            <a:ext cx="2083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600">
                <a:solidFill>
                  <a:srgbClr val="000000"/>
                </a:solidFill>
                <a:latin typeface="+mn-lt"/>
                <a:ea typeface="+mn-ea"/>
                <a:cs typeface="ＭＳ Ｐゴシック" pitchFamily="50" charset="-128"/>
              </a:rPr>
              <a:t>15</a:t>
            </a:r>
            <a:endParaRPr lang="ja-JP" altLang="ja-JP" sz="1600">
              <a:latin typeface="+mn-lt"/>
              <a:ea typeface="+mn-ea"/>
              <a:cs typeface="ＭＳ Ｐゴシック" pitchFamily="50" charset="-128"/>
            </a:endParaRPr>
          </a:p>
        </p:txBody>
      </p:sp>
      <p:sp>
        <p:nvSpPr>
          <p:cNvPr id="143" name="Rectangle 24"/>
          <p:cNvSpPr>
            <a:spLocks noChangeArrowheads="1"/>
          </p:cNvSpPr>
          <p:nvPr/>
        </p:nvSpPr>
        <p:spPr bwMode="auto">
          <a:xfrm>
            <a:off x="5663951" y="2843324"/>
            <a:ext cx="2083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600">
                <a:solidFill>
                  <a:srgbClr val="000000"/>
                </a:solidFill>
                <a:latin typeface="+mn-lt"/>
                <a:ea typeface="+mn-ea"/>
                <a:cs typeface="ＭＳ Ｐゴシック" pitchFamily="50" charset="-128"/>
              </a:rPr>
              <a:t>20</a:t>
            </a:r>
            <a:endParaRPr lang="ja-JP" altLang="ja-JP" sz="1600">
              <a:latin typeface="+mn-lt"/>
              <a:ea typeface="+mn-ea"/>
              <a:cs typeface="ＭＳ Ｐゴシック" pitchFamily="50" charset="-128"/>
            </a:endParaRPr>
          </a:p>
        </p:txBody>
      </p:sp>
      <p:sp>
        <p:nvSpPr>
          <p:cNvPr id="144" name="Rectangle 25"/>
          <p:cNvSpPr>
            <a:spLocks noChangeArrowheads="1"/>
          </p:cNvSpPr>
          <p:nvPr/>
        </p:nvSpPr>
        <p:spPr bwMode="auto">
          <a:xfrm>
            <a:off x="5663951" y="2454422"/>
            <a:ext cx="2083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600">
                <a:solidFill>
                  <a:srgbClr val="000000"/>
                </a:solidFill>
                <a:latin typeface="+mn-lt"/>
                <a:ea typeface="+mn-ea"/>
                <a:cs typeface="ＭＳ Ｐゴシック" pitchFamily="50" charset="-128"/>
              </a:rPr>
              <a:t>25</a:t>
            </a:r>
            <a:endParaRPr lang="ja-JP" altLang="ja-JP" sz="1600">
              <a:latin typeface="+mn-lt"/>
              <a:ea typeface="+mn-ea"/>
              <a:cs typeface="ＭＳ Ｐゴシック" pitchFamily="50" charset="-128"/>
            </a:endParaRPr>
          </a:p>
        </p:txBody>
      </p:sp>
      <p:sp>
        <p:nvSpPr>
          <p:cNvPr id="145" name="Rectangle 26"/>
          <p:cNvSpPr>
            <a:spLocks noChangeArrowheads="1"/>
          </p:cNvSpPr>
          <p:nvPr/>
        </p:nvSpPr>
        <p:spPr bwMode="auto">
          <a:xfrm>
            <a:off x="5663951" y="2063614"/>
            <a:ext cx="2083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600">
                <a:solidFill>
                  <a:srgbClr val="000000"/>
                </a:solidFill>
                <a:latin typeface="+mn-lt"/>
                <a:ea typeface="+mn-ea"/>
                <a:cs typeface="ＭＳ Ｐゴシック" pitchFamily="50" charset="-128"/>
              </a:rPr>
              <a:t>30</a:t>
            </a:r>
            <a:endParaRPr lang="ja-JP" altLang="ja-JP" sz="1600">
              <a:latin typeface="+mn-lt"/>
              <a:ea typeface="+mn-ea"/>
              <a:cs typeface="ＭＳ Ｐゴシック" pitchFamily="50" charset="-128"/>
            </a:endParaRPr>
          </a:p>
        </p:txBody>
      </p:sp>
      <p:sp>
        <p:nvSpPr>
          <p:cNvPr id="146" name="Rectangle 27"/>
          <p:cNvSpPr>
            <a:spLocks noChangeArrowheads="1"/>
          </p:cNvSpPr>
          <p:nvPr/>
        </p:nvSpPr>
        <p:spPr bwMode="auto">
          <a:xfrm>
            <a:off x="5663951" y="1674712"/>
            <a:ext cx="2083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600" dirty="0">
                <a:solidFill>
                  <a:srgbClr val="000000"/>
                </a:solidFill>
                <a:latin typeface="+mn-lt"/>
                <a:ea typeface="+mn-ea"/>
                <a:cs typeface="ＭＳ Ｐゴシック" pitchFamily="50" charset="-128"/>
              </a:rPr>
              <a:t>35</a:t>
            </a:r>
            <a:endParaRPr lang="ja-JP" altLang="ja-JP" sz="1600" dirty="0">
              <a:latin typeface="+mn-lt"/>
              <a:ea typeface="+mn-ea"/>
              <a:cs typeface="ＭＳ Ｐゴシック" pitchFamily="50" charset="-128"/>
            </a:endParaRPr>
          </a:p>
        </p:txBody>
      </p:sp>
      <p:sp>
        <p:nvSpPr>
          <p:cNvPr id="127" name="Freeform 8"/>
          <p:cNvSpPr>
            <a:spLocks noEditPoints="1"/>
          </p:cNvSpPr>
          <p:nvPr/>
        </p:nvSpPr>
        <p:spPr bwMode="auto">
          <a:xfrm>
            <a:off x="6105637" y="2889078"/>
            <a:ext cx="3577145" cy="1616613"/>
          </a:xfrm>
          <a:custGeom>
            <a:avLst/>
            <a:gdLst>
              <a:gd name="T0" fmla="*/ 0 w 3059"/>
              <a:gd name="T1" fmla="*/ 0 h 848"/>
              <a:gd name="T2" fmla="*/ 457 w 3059"/>
              <a:gd name="T3" fmla="*/ 0 h 848"/>
              <a:gd name="T4" fmla="*/ 457 w 3059"/>
              <a:gd name="T5" fmla="*/ 848 h 848"/>
              <a:gd name="T6" fmla="*/ 0 w 3059"/>
              <a:gd name="T7" fmla="*/ 848 h 848"/>
              <a:gd name="T8" fmla="*/ 0 w 3059"/>
              <a:gd name="T9" fmla="*/ 0 h 848"/>
              <a:gd name="T10" fmla="*/ 1302 w 3059"/>
              <a:gd name="T11" fmla="*/ 456 h 848"/>
              <a:gd name="T12" fmla="*/ 1758 w 3059"/>
              <a:gd name="T13" fmla="*/ 456 h 848"/>
              <a:gd name="T14" fmla="*/ 1758 w 3059"/>
              <a:gd name="T15" fmla="*/ 848 h 848"/>
              <a:gd name="T16" fmla="*/ 1302 w 3059"/>
              <a:gd name="T17" fmla="*/ 848 h 848"/>
              <a:gd name="T18" fmla="*/ 1302 w 3059"/>
              <a:gd name="T19" fmla="*/ 456 h 848"/>
              <a:gd name="T20" fmla="*/ 2603 w 3059"/>
              <a:gd name="T21" fmla="*/ 783 h 848"/>
              <a:gd name="T22" fmla="*/ 3059 w 3059"/>
              <a:gd name="T23" fmla="*/ 783 h 848"/>
              <a:gd name="T24" fmla="*/ 3059 w 3059"/>
              <a:gd name="T25" fmla="*/ 848 h 848"/>
              <a:gd name="T26" fmla="*/ 2603 w 3059"/>
              <a:gd name="T27" fmla="*/ 848 h 848"/>
              <a:gd name="T28" fmla="*/ 2603 w 3059"/>
              <a:gd name="T29" fmla="*/ 783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59" h="848">
                <a:moveTo>
                  <a:pt x="0" y="0"/>
                </a:moveTo>
                <a:lnTo>
                  <a:pt x="457" y="0"/>
                </a:lnTo>
                <a:lnTo>
                  <a:pt x="457" y="848"/>
                </a:lnTo>
                <a:lnTo>
                  <a:pt x="0" y="848"/>
                </a:lnTo>
                <a:lnTo>
                  <a:pt x="0" y="0"/>
                </a:lnTo>
                <a:close/>
                <a:moveTo>
                  <a:pt x="1302" y="456"/>
                </a:moveTo>
                <a:lnTo>
                  <a:pt x="1758" y="456"/>
                </a:lnTo>
                <a:lnTo>
                  <a:pt x="1758" y="848"/>
                </a:lnTo>
                <a:lnTo>
                  <a:pt x="1302" y="848"/>
                </a:lnTo>
                <a:lnTo>
                  <a:pt x="1302" y="456"/>
                </a:lnTo>
                <a:close/>
                <a:moveTo>
                  <a:pt x="2603" y="783"/>
                </a:moveTo>
                <a:lnTo>
                  <a:pt x="3059" y="783"/>
                </a:lnTo>
                <a:lnTo>
                  <a:pt x="3059" y="848"/>
                </a:lnTo>
                <a:lnTo>
                  <a:pt x="2603" y="848"/>
                </a:lnTo>
                <a:lnTo>
                  <a:pt x="2603" y="783"/>
                </a:lnTo>
                <a:close/>
              </a:path>
            </a:pathLst>
          </a:custGeom>
          <a:ln>
            <a:noFill/>
          </a:ln>
          <a:effectLst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ea typeface="+mn-ea"/>
            </a:endParaRPr>
          </a:p>
        </p:txBody>
      </p:sp>
      <p:sp>
        <p:nvSpPr>
          <p:cNvPr id="128" name="Freeform 9"/>
          <p:cNvSpPr>
            <a:spLocks noEditPoints="1"/>
          </p:cNvSpPr>
          <p:nvPr/>
        </p:nvSpPr>
        <p:spPr bwMode="auto">
          <a:xfrm>
            <a:off x="6719564" y="3041588"/>
            <a:ext cx="3577145" cy="1464102"/>
          </a:xfrm>
          <a:custGeom>
            <a:avLst/>
            <a:gdLst>
              <a:gd name="T0" fmla="*/ 0 w 3059"/>
              <a:gd name="T1" fmla="*/ 0 h 768"/>
              <a:gd name="T2" fmla="*/ 457 w 3059"/>
              <a:gd name="T3" fmla="*/ 0 h 768"/>
              <a:gd name="T4" fmla="*/ 457 w 3059"/>
              <a:gd name="T5" fmla="*/ 768 h 768"/>
              <a:gd name="T6" fmla="*/ 0 w 3059"/>
              <a:gd name="T7" fmla="*/ 768 h 768"/>
              <a:gd name="T8" fmla="*/ 0 w 3059"/>
              <a:gd name="T9" fmla="*/ 0 h 768"/>
              <a:gd name="T10" fmla="*/ 1301 w 3059"/>
              <a:gd name="T11" fmla="*/ 6 h 768"/>
              <a:gd name="T12" fmla="*/ 1758 w 3059"/>
              <a:gd name="T13" fmla="*/ 6 h 768"/>
              <a:gd name="T14" fmla="*/ 1758 w 3059"/>
              <a:gd name="T15" fmla="*/ 768 h 768"/>
              <a:gd name="T16" fmla="*/ 1301 w 3059"/>
              <a:gd name="T17" fmla="*/ 768 h 768"/>
              <a:gd name="T18" fmla="*/ 1301 w 3059"/>
              <a:gd name="T19" fmla="*/ 6 h 768"/>
              <a:gd name="T20" fmla="*/ 2603 w 3059"/>
              <a:gd name="T21" fmla="*/ 532 h 768"/>
              <a:gd name="T22" fmla="*/ 3059 w 3059"/>
              <a:gd name="T23" fmla="*/ 532 h 768"/>
              <a:gd name="T24" fmla="*/ 3059 w 3059"/>
              <a:gd name="T25" fmla="*/ 768 h 768"/>
              <a:gd name="T26" fmla="*/ 2603 w 3059"/>
              <a:gd name="T27" fmla="*/ 768 h 768"/>
              <a:gd name="T28" fmla="*/ 2603 w 3059"/>
              <a:gd name="T29" fmla="*/ 532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59" h="768">
                <a:moveTo>
                  <a:pt x="0" y="0"/>
                </a:moveTo>
                <a:lnTo>
                  <a:pt x="457" y="0"/>
                </a:lnTo>
                <a:lnTo>
                  <a:pt x="457" y="768"/>
                </a:lnTo>
                <a:lnTo>
                  <a:pt x="0" y="768"/>
                </a:lnTo>
                <a:lnTo>
                  <a:pt x="0" y="0"/>
                </a:lnTo>
                <a:close/>
                <a:moveTo>
                  <a:pt x="1301" y="6"/>
                </a:moveTo>
                <a:lnTo>
                  <a:pt x="1758" y="6"/>
                </a:lnTo>
                <a:lnTo>
                  <a:pt x="1758" y="768"/>
                </a:lnTo>
                <a:lnTo>
                  <a:pt x="1301" y="768"/>
                </a:lnTo>
                <a:lnTo>
                  <a:pt x="1301" y="6"/>
                </a:lnTo>
                <a:close/>
                <a:moveTo>
                  <a:pt x="2603" y="532"/>
                </a:moveTo>
                <a:lnTo>
                  <a:pt x="3059" y="532"/>
                </a:lnTo>
                <a:lnTo>
                  <a:pt x="3059" y="768"/>
                </a:lnTo>
                <a:lnTo>
                  <a:pt x="2603" y="768"/>
                </a:lnTo>
                <a:lnTo>
                  <a:pt x="2603" y="53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ea typeface="+mn-ea"/>
            </a:endParaRPr>
          </a:p>
        </p:txBody>
      </p:sp>
      <p:sp>
        <p:nvSpPr>
          <p:cNvPr id="129" name="Freeform 10"/>
          <p:cNvSpPr>
            <a:spLocks noEditPoints="1"/>
          </p:cNvSpPr>
          <p:nvPr/>
        </p:nvSpPr>
        <p:spPr bwMode="auto">
          <a:xfrm>
            <a:off x="6352377" y="2177996"/>
            <a:ext cx="42098" cy="711082"/>
          </a:xfrm>
          <a:custGeom>
            <a:avLst/>
            <a:gdLst>
              <a:gd name="T0" fmla="*/ 15 w 36"/>
              <a:gd name="T1" fmla="*/ 373 h 373"/>
              <a:gd name="T2" fmla="*/ 15 w 36"/>
              <a:gd name="T3" fmla="*/ 3 h 373"/>
              <a:gd name="T4" fmla="*/ 21 w 36"/>
              <a:gd name="T5" fmla="*/ 3 h 373"/>
              <a:gd name="T6" fmla="*/ 21 w 36"/>
              <a:gd name="T7" fmla="*/ 373 h 373"/>
              <a:gd name="T8" fmla="*/ 15 w 36"/>
              <a:gd name="T9" fmla="*/ 373 h 373"/>
              <a:gd name="T10" fmla="*/ 0 w 36"/>
              <a:gd name="T11" fmla="*/ 0 h 373"/>
              <a:gd name="T12" fmla="*/ 36 w 36"/>
              <a:gd name="T13" fmla="*/ 0 h 373"/>
              <a:gd name="T14" fmla="*/ 36 w 36"/>
              <a:gd name="T15" fmla="*/ 6 h 373"/>
              <a:gd name="T16" fmla="*/ 0 w 36"/>
              <a:gd name="T17" fmla="*/ 6 h 373"/>
              <a:gd name="T18" fmla="*/ 0 w 36"/>
              <a:gd name="T19" fmla="*/ 0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73">
                <a:moveTo>
                  <a:pt x="15" y="373"/>
                </a:moveTo>
                <a:lnTo>
                  <a:pt x="15" y="3"/>
                </a:lnTo>
                <a:lnTo>
                  <a:pt x="21" y="3"/>
                </a:lnTo>
                <a:lnTo>
                  <a:pt x="21" y="373"/>
                </a:lnTo>
                <a:lnTo>
                  <a:pt x="15" y="373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0" name="Freeform 11"/>
          <p:cNvSpPr>
            <a:spLocks noEditPoints="1"/>
          </p:cNvSpPr>
          <p:nvPr/>
        </p:nvSpPr>
        <p:spPr bwMode="auto">
          <a:xfrm>
            <a:off x="7873745" y="3138814"/>
            <a:ext cx="42098" cy="619575"/>
          </a:xfrm>
          <a:custGeom>
            <a:avLst/>
            <a:gdLst>
              <a:gd name="T0" fmla="*/ 15 w 36"/>
              <a:gd name="T1" fmla="*/ 325 h 325"/>
              <a:gd name="T2" fmla="*/ 15 w 36"/>
              <a:gd name="T3" fmla="*/ 3 h 325"/>
              <a:gd name="T4" fmla="*/ 20 w 36"/>
              <a:gd name="T5" fmla="*/ 3 h 325"/>
              <a:gd name="T6" fmla="*/ 20 w 36"/>
              <a:gd name="T7" fmla="*/ 325 h 325"/>
              <a:gd name="T8" fmla="*/ 15 w 36"/>
              <a:gd name="T9" fmla="*/ 325 h 325"/>
              <a:gd name="T10" fmla="*/ 0 w 36"/>
              <a:gd name="T11" fmla="*/ 0 h 325"/>
              <a:gd name="T12" fmla="*/ 36 w 36"/>
              <a:gd name="T13" fmla="*/ 0 h 325"/>
              <a:gd name="T14" fmla="*/ 36 w 36"/>
              <a:gd name="T15" fmla="*/ 6 h 325"/>
              <a:gd name="T16" fmla="*/ 0 w 36"/>
              <a:gd name="T17" fmla="*/ 6 h 325"/>
              <a:gd name="T18" fmla="*/ 0 w 36"/>
              <a:gd name="T19" fmla="*/ 0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25">
                <a:moveTo>
                  <a:pt x="15" y="325"/>
                </a:moveTo>
                <a:lnTo>
                  <a:pt x="15" y="3"/>
                </a:lnTo>
                <a:lnTo>
                  <a:pt x="20" y="3"/>
                </a:lnTo>
                <a:lnTo>
                  <a:pt x="20" y="325"/>
                </a:lnTo>
                <a:lnTo>
                  <a:pt x="15" y="325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1" name="Freeform 12"/>
          <p:cNvSpPr>
            <a:spLocks noEditPoints="1"/>
          </p:cNvSpPr>
          <p:nvPr/>
        </p:nvSpPr>
        <p:spPr bwMode="auto">
          <a:xfrm>
            <a:off x="9395113" y="4238796"/>
            <a:ext cx="42098" cy="142980"/>
          </a:xfrm>
          <a:custGeom>
            <a:avLst/>
            <a:gdLst>
              <a:gd name="T0" fmla="*/ 15 w 36"/>
              <a:gd name="T1" fmla="*/ 75 h 75"/>
              <a:gd name="T2" fmla="*/ 15 w 36"/>
              <a:gd name="T3" fmla="*/ 3 h 75"/>
              <a:gd name="T4" fmla="*/ 21 w 36"/>
              <a:gd name="T5" fmla="*/ 3 h 75"/>
              <a:gd name="T6" fmla="*/ 21 w 36"/>
              <a:gd name="T7" fmla="*/ 75 h 75"/>
              <a:gd name="T8" fmla="*/ 15 w 36"/>
              <a:gd name="T9" fmla="*/ 75 h 75"/>
              <a:gd name="T10" fmla="*/ 0 w 36"/>
              <a:gd name="T11" fmla="*/ 0 h 75"/>
              <a:gd name="T12" fmla="*/ 36 w 36"/>
              <a:gd name="T13" fmla="*/ 0 h 75"/>
              <a:gd name="T14" fmla="*/ 36 w 36"/>
              <a:gd name="T15" fmla="*/ 6 h 75"/>
              <a:gd name="T16" fmla="*/ 0 w 36"/>
              <a:gd name="T17" fmla="*/ 6 h 75"/>
              <a:gd name="T18" fmla="*/ 0 w 36"/>
              <a:gd name="T19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75">
                <a:moveTo>
                  <a:pt x="15" y="75"/>
                </a:moveTo>
                <a:lnTo>
                  <a:pt x="15" y="3"/>
                </a:lnTo>
                <a:lnTo>
                  <a:pt x="21" y="3"/>
                </a:lnTo>
                <a:lnTo>
                  <a:pt x="21" y="75"/>
                </a:lnTo>
                <a:lnTo>
                  <a:pt x="15" y="75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2" name="Freeform 13"/>
          <p:cNvSpPr>
            <a:spLocks noEditPoints="1"/>
          </p:cNvSpPr>
          <p:nvPr/>
        </p:nvSpPr>
        <p:spPr bwMode="auto">
          <a:xfrm>
            <a:off x="6966303" y="2437265"/>
            <a:ext cx="42098" cy="604324"/>
          </a:xfrm>
          <a:custGeom>
            <a:avLst/>
            <a:gdLst>
              <a:gd name="T0" fmla="*/ 15 w 36"/>
              <a:gd name="T1" fmla="*/ 317 h 317"/>
              <a:gd name="T2" fmla="*/ 15 w 36"/>
              <a:gd name="T3" fmla="*/ 3 h 317"/>
              <a:gd name="T4" fmla="*/ 21 w 36"/>
              <a:gd name="T5" fmla="*/ 3 h 317"/>
              <a:gd name="T6" fmla="*/ 21 w 36"/>
              <a:gd name="T7" fmla="*/ 317 h 317"/>
              <a:gd name="T8" fmla="*/ 15 w 36"/>
              <a:gd name="T9" fmla="*/ 317 h 317"/>
              <a:gd name="T10" fmla="*/ 0 w 36"/>
              <a:gd name="T11" fmla="*/ 0 h 317"/>
              <a:gd name="T12" fmla="*/ 36 w 36"/>
              <a:gd name="T13" fmla="*/ 0 h 317"/>
              <a:gd name="T14" fmla="*/ 36 w 36"/>
              <a:gd name="T15" fmla="*/ 6 h 317"/>
              <a:gd name="T16" fmla="*/ 0 w 36"/>
              <a:gd name="T17" fmla="*/ 6 h 317"/>
              <a:gd name="T18" fmla="*/ 0 w 36"/>
              <a:gd name="T19" fmla="*/ 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17">
                <a:moveTo>
                  <a:pt x="15" y="317"/>
                </a:moveTo>
                <a:lnTo>
                  <a:pt x="15" y="3"/>
                </a:lnTo>
                <a:lnTo>
                  <a:pt x="21" y="3"/>
                </a:lnTo>
                <a:lnTo>
                  <a:pt x="21" y="317"/>
                </a:lnTo>
                <a:lnTo>
                  <a:pt x="15" y="317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3" name="Freeform 14"/>
          <p:cNvSpPr>
            <a:spLocks noEditPoints="1"/>
          </p:cNvSpPr>
          <p:nvPr/>
        </p:nvSpPr>
        <p:spPr bwMode="auto">
          <a:xfrm>
            <a:off x="8487672" y="2486831"/>
            <a:ext cx="42098" cy="566196"/>
          </a:xfrm>
          <a:custGeom>
            <a:avLst/>
            <a:gdLst>
              <a:gd name="T0" fmla="*/ 15 w 36"/>
              <a:gd name="T1" fmla="*/ 297 h 297"/>
              <a:gd name="T2" fmla="*/ 15 w 36"/>
              <a:gd name="T3" fmla="*/ 3 h 297"/>
              <a:gd name="T4" fmla="*/ 21 w 36"/>
              <a:gd name="T5" fmla="*/ 3 h 297"/>
              <a:gd name="T6" fmla="*/ 21 w 36"/>
              <a:gd name="T7" fmla="*/ 297 h 297"/>
              <a:gd name="T8" fmla="*/ 15 w 36"/>
              <a:gd name="T9" fmla="*/ 297 h 297"/>
              <a:gd name="T10" fmla="*/ 0 w 36"/>
              <a:gd name="T11" fmla="*/ 0 h 297"/>
              <a:gd name="T12" fmla="*/ 36 w 36"/>
              <a:gd name="T13" fmla="*/ 0 h 297"/>
              <a:gd name="T14" fmla="*/ 36 w 36"/>
              <a:gd name="T15" fmla="*/ 6 h 297"/>
              <a:gd name="T16" fmla="*/ 0 w 36"/>
              <a:gd name="T17" fmla="*/ 6 h 297"/>
              <a:gd name="T18" fmla="*/ 0 w 36"/>
              <a:gd name="T19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297">
                <a:moveTo>
                  <a:pt x="15" y="297"/>
                </a:moveTo>
                <a:lnTo>
                  <a:pt x="15" y="3"/>
                </a:lnTo>
                <a:lnTo>
                  <a:pt x="21" y="3"/>
                </a:lnTo>
                <a:lnTo>
                  <a:pt x="21" y="297"/>
                </a:lnTo>
                <a:lnTo>
                  <a:pt x="15" y="297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4" name="Freeform 15"/>
          <p:cNvSpPr>
            <a:spLocks noEditPoints="1"/>
          </p:cNvSpPr>
          <p:nvPr/>
        </p:nvSpPr>
        <p:spPr bwMode="auto">
          <a:xfrm>
            <a:off x="10009040" y="3697384"/>
            <a:ext cx="42098" cy="358401"/>
          </a:xfrm>
          <a:custGeom>
            <a:avLst/>
            <a:gdLst>
              <a:gd name="T0" fmla="*/ 15 w 36"/>
              <a:gd name="T1" fmla="*/ 188 h 188"/>
              <a:gd name="T2" fmla="*/ 15 w 36"/>
              <a:gd name="T3" fmla="*/ 3 h 188"/>
              <a:gd name="T4" fmla="*/ 21 w 36"/>
              <a:gd name="T5" fmla="*/ 3 h 188"/>
              <a:gd name="T6" fmla="*/ 21 w 36"/>
              <a:gd name="T7" fmla="*/ 188 h 188"/>
              <a:gd name="T8" fmla="*/ 15 w 36"/>
              <a:gd name="T9" fmla="*/ 188 h 188"/>
              <a:gd name="T10" fmla="*/ 0 w 36"/>
              <a:gd name="T11" fmla="*/ 0 h 188"/>
              <a:gd name="T12" fmla="*/ 36 w 36"/>
              <a:gd name="T13" fmla="*/ 0 h 188"/>
              <a:gd name="T14" fmla="*/ 36 w 36"/>
              <a:gd name="T15" fmla="*/ 6 h 188"/>
              <a:gd name="T16" fmla="*/ 0 w 36"/>
              <a:gd name="T17" fmla="*/ 6 h 188"/>
              <a:gd name="T18" fmla="*/ 0 w 36"/>
              <a:gd name="T19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188">
                <a:moveTo>
                  <a:pt x="15" y="188"/>
                </a:moveTo>
                <a:lnTo>
                  <a:pt x="15" y="3"/>
                </a:lnTo>
                <a:lnTo>
                  <a:pt x="21" y="3"/>
                </a:lnTo>
                <a:lnTo>
                  <a:pt x="21" y="188"/>
                </a:lnTo>
                <a:lnTo>
                  <a:pt x="15" y="188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5" name="Rectangle 16"/>
          <p:cNvSpPr>
            <a:spLocks noChangeArrowheads="1"/>
          </p:cNvSpPr>
          <p:nvPr/>
        </p:nvSpPr>
        <p:spPr bwMode="auto">
          <a:xfrm>
            <a:off x="5915028" y="1775750"/>
            <a:ext cx="9355" cy="2729941"/>
          </a:xfrm>
          <a:prstGeom prst="rect">
            <a:avLst/>
          </a:pr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6" name="Freeform 17"/>
          <p:cNvSpPr>
            <a:spLocks noEditPoints="1"/>
          </p:cNvSpPr>
          <p:nvPr/>
        </p:nvSpPr>
        <p:spPr bwMode="auto">
          <a:xfrm>
            <a:off x="5889301" y="1768124"/>
            <a:ext cx="30404" cy="2745193"/>
          </a:xfrm>
          <a:custGeom>
            <a:avLst/>
            <a:gdLst>
              <a:gd name="T0" fmla="*/ 0 w 26"/>
              <a:gd name="T1" fmla="*/ 1432 h 1440"/>
              <a:gd name="T2" fmla="*/ 26 w 26"/>
              <a:gd name="T3" fmla="*/ 1432 h 1440"/>
              <a:gd name="T4" fmla="*/ 26 w 26"/>
              <a:gd name="T5" fmla="*/ 1440 h 1440"/>
              <a:gd name="T6" fmla="*/ 0 w 26"/>
              <a:gd name="T7" fmla="*/ 1440 h 1440"/>
              <a:gd name="T8" fmla="*/ 0 w 26"/>
              <a:gd name="T9" fmla="*/ 1432 h 1440"/>
              <a:gd name="T10" fmla="*/ 0 w 26"/>
              <a:gd name="T11" fmla="*/ 1227 h 1440"/>
              <a:gd name="T12" fmla="*/ 26 w 26"/>
              <a:gd name="T13" fmla="*/ 1227 h 1440"/>
              <a:gd name="T14" fmla="*/ 26 w 26"/>
              <a:gd name="T15" fmla="*/ 1235 h 1440"/>
              <a:gd name="T16" fmla="*/ 0 w 26"/>
              <a:gd name="T17" fmla="*/ 1235 h 1440"/>
              <a:gd name="T18" fmla="*/ 0 w 26"/>
              <a:gd name="T19" fmla="*/ 1227 h 1440"/>
              <a:gd name="T20" fmla="*/ 0 w 26"/>
              <a:gd name="T21" fmla="*/ 1022 h 1440"/>
              <a:gd name="T22" fmla="*/ 26 w 26"/>
              <a:gd name="T23" fmla="*/ 1022 h 1440"/>
              <a:gd name="T24" fmla="*/ 26 w 26"/>
              <a:gd name="T25" fmla="*/ 1030 h 1440"/>
              <a:gd name="T26" fmla="*/ 0 w 26"/>
              <a:gd name="T27" fmla="*/ 1030 h 1440"/>
              <a:gd name="T28" fmla="*/ 0 w 26"/>
              <a:gd name="T29" fmla="*/ 1022 h 1440"/>
              <a:gd name="T30" fmla="*/ 0 w 26"/>
              <a:gd name="T31" fmla="*/ 818 h 1440"/>
              <a:gd name="T32" fmla="*/ 26 w 26"/>
              <a:gd name="T33" fmla="*/ 818 h 1440"/>
              <a:gd name="T34" fmla="*/ 26 w 26"/>
              <a:gd name="T35" fmla="*/ 826 h 1440"/>
              <a:gd name="T36" fmla="*/ 0 w 26"/>
              <a:gd name="T37" fmla="*/ 826 h 1440"/>
              <a:gd name="T38" fmla="*/ 0 w 26"/>
              <a:gd name="T39" fmla="*/ 818 h 1440"/>
              <a:gd name="T40" fmla="*/ 0 w 26"/>
              <a:gd name="T41" fmla="*/ 613 h 1440"/>
              <a:gd name="T42" fmla="*/ 26 w 26"/>
              <a:gd name="T43" fmla="*/ 613 h 1440"/>
              <a:gd name="T44" fmla="*/ 26 w 26"/>
              <a:gd name="T45" fmla="*/ 621 h 1440"/>
              <a:gd name="T46" fmla="*/ 0 w 26"/>
              <a:gd name="T47" fmla="*/ 621 h 1440"/>
              <a:gd name="T48" fmla="*/ 0 w 26"/>
              <a:gd name="T49" fmla="*/ 613 h 1440"/>
              <a:gd name="T50" fmla="*/ 0 w 26"/>
              <a:gd name="T51" fmla="*/ 409 h 1440"/>
              <a:gd name="T52" fmla="*/ 26 w 26"/>
              <a:gd name="T53" fmla="*/ 409 h 1440"/>
              <a:gd name="T54" fmla="*/ 26 w 26"/>
              <a:gd name="T55" fmla="*/ 417 h 1440"/>
              <a:gd name="T56" fmla="*/ 0 w 26"/>
              <a:gd name="T57" fmla="*/ 417 h 1440"/>
              <a:gd name="T58" fmla="*/ 0 w 26"/>
              <a:gd name="T59" fmla="*/ 409 h 1440"/>
              <a:gd name="T60" fmla="*/ 0 w 26"/>
              <a:gd name="T61" fmla="*/ 204 h 1440"/>
              <a:gd name="T62" fmla="*/ 26 w 26"/>
              <a:gd name="T63" fmla="*/ 204 h 1440"/>
              <a:gd name="T64" fmla="*/ 26 w 26"/>
              <a:gd name="T65" fmla="*/ 212 h 1440"/>
              <a:gd name="T66" fmla="*/ 0 w 26"/>
              <a:gd name="T67" fmla="*/ 212 h 1440"/>
              <a:gd name="T68" fmla="*/ 0 w 26"/>
              <a:gd name="T69" fmla="*/ 204 h 1440"/>
              <a:gd name="T70" fmla="*/ 0 w 26"/>
              <a:gd name="T71" fmla="*/ 0 h 1440"/>
              <a:gd name="T72" fmla="*/ 26 w 26"/>
              <a:gd name="T73" fmla="*/ 0 h 1440"/>
              <a:gd name="T74" fmla="*/ 26 w 26"/>
              <a:gd name="T75" fmla="*/ 8 h 1440"/>
              <a:gd name="T76" fmla="*/ 0 w 26"/>
              <a:gd name="T77" fmla="*/ 8 h 1440"/>
              <a:gd name="T78" fmla="*/ 0 w 26"/>
              <a:gd name="T79" fmla="*/ 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6" h="1440">
                <a:moveTo>
                  <a:pt x="0" y="1432"/>
                </a:moveTo>
                <a:lnTo>
                  <a:pt x="26" y="1432"/>
                </a:lnTo>
                <a:lnTo>
                  <a:pt x="26" y="1440"/>
                </a:lnTo>
                <a:lnTo>
                  <a:pt x="0" y="1440"/>
                </a:lnTo>
                <a:lnTo>
                  <a:pt x="0" y="1432"/>
                </a:lnTo>
                <a:close/>
                <a:moveTo>
                  <a:pt x="0" y="1227"/>
                </a:moveTo>
                <a:lnTo>
                  <a:pt x="26" y="1227"/>
                </a:lnTo>
                <a:lnTo>
                  <a:pt x="26" y="1235"/>
                </a:lnTo>
                <a:lnTo>
                  <a:pt x="0" y="1235"/>
                </a:lnTo>
                <a:lnTo>
                  <a:pt x="0" y="1227"/>
                </a:lnTo>
                <a:close/>
                <a:moveTo>
                  <a:pt x="0" y="1022"/>
                </a:moveTo>
                <a:lnTo>
                  <a:pt x="26" y="1022"/>
                </a:lnTo>
                <a:lnTo>
                  <a:pt x="26" y="1030"/>
                </a:lnTo>
                <a:lnTo>
                  <a:pt x="0" y="1030"/>
                </a:lnTo>
                <a:lnTo>
                  <a:pt x="0" y="1022"/>
                </a:lnTo>
                <a:close/>
                <a:moveTo>
                  <a:pt x="0" y="818"/>
                </a:moveTo>
                <a:lnTo>
                  <a:pt x="26" y="818"/>
                </a:lnTo>
                <a:lnTo>
                  <a:pt x="26" y="826"/>
                </a:lnTo>
                <a:lnTo>
                  <a:pt x="0" y="826"/>
                </a:lnTo>
                <a:lnTo>
                  <a:pt x="0" y="818"/>
                </a:lnTo>
                <a:close/>
                <a:moveTo>
                  <a:pt x="0" y="613"/>
                </a:moveTo>
                <a:lnTo>
                  <a:pt x="26" y="613"/>
                </a:lnTo>
                <a:lnTo>
                  <a:pt x="26" y="621"/>
                </a:lnTo>
                <a:lnTo>
                  <a:pt x="0" y="621"/>
                </a:lnTo>
                <a:lnTo>
                  <a:pt x="0" y="613"/>
                </a:lnTo>
                <a:close/>
                <a:moveTo>
                  <a:pt x="0" y="409"/>
                </a:moveTo>
                <a:lnTo>
                  <a:pt x="26" y="409"/>
                </a:lnTo>
                <a:lnTo>
                  <a:pt x="26" y="417"/>
                </a:lnTo>
                <a:lnTo>
                  <a:pt x="0" y="417"/>
                </a:lnTo>
                <a:lnTo>
                  <a:pt x="0" y="409"/>
                </a:lnTo>
                <a:close/>
                <a:moveTo>
                  <a:pt x="0" y="204"/>
                </a:moveTo>
                <a:lnTo>
                  <a:pt x="26" y="204"/>
                </a:lnTo>
                <a:lnTo>
                  <a:pt x="26" y="212"/>
                </a:lnTo>
                <a:lnTo>
                  <a:pt x="0" y="212"/>
                </a:lnTo>
                <a:lnTo>
                  <a:pt x="0" y="204"/>
                </a:lnTo>
                <a:close/>
                <a:moveTo>
                  <a:pt x="0" y="0"/>
                </a:moveTo>
                <a:lnTo>
                  <a:pt x="26" y="0"/>
                </a:lnTo>
                <a:lnTo>
                  <a:pt x="26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7" name="Rectangle 18"/>
          <p:cNvSpPr>
            <a:spLocks noChangeArrowheads="1"/>
          </p:cNvSpPr>
          <p:nvPr/>
        </p:nvSpPr>
        <p:spPr bwMode="auto">
          <a:xfrm>
            <a:off x="5919706" y="4498065"/>
            <a:ext cx="4564105" cy="7200"/>
          </a:xfrm>
          <a:prstGeom prst="rect">
            <a:avLst/>
          </a:pr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sp>
        <p:nvSpPr>
          <p:cNvPr id="138" name="Freeform 19"/>
          <p:cNvSpPr>
            <a:spLocks noEditPoints="1"/>
          </p:cNvSpPr>
          <p:nvPr/>
        </p:nvSpPr>
        <p:spPr bwMode="auto">
          <a:xfrm>
            <a:off x="5915027" y="4505690"/>
            <a:ext cx="4573460" cy="47660"/>
          </a:xfrm>
          <a:custGeom>
            <a:avLst/>
            <a:gdLst>
              <a:gd name="T0" fmla="*/ 8 w 3911"/>
              <a:gd name="T1" fmla="*/ 0 h 25"/>
              <a:gd name="T2" fmla="*/ 8 w 3911"/>
              <a:gd name="T3" fmla="*/ 25 h 25"/>
              <a:gd name="T4" fmla="*/ 0 w 3911"/>
              <a:gd name="T5" fmla="*/ 25 h 25"/>
              <a:gd name="T6" fmla="*/ 0 w 3911"/>
              <a:gd name="T7" fmla="*/ 0 h 25"/>
              <a:gd name="T8" fmla="*/ 8 w 3911"/>
              <a:gd name="T9" fmla="*/ 0 h 25"/>
              <a:gd name="T10" fmla="*/ 1309 w 3911"/>
              <a:gd name="T11" fmla="*/ 0 h 25"/>
              <a:gd name="T12" fmla="*/ 1309 w 3911"/>
              <a:gd name="T13" fmla="*/ 25 h 25"/>
              <a:gd name="T14" fmla="*/ 1301 w 3911"/>
              <a:gd name="T15" fmla="*/ 25 h 25"/>
              <a:gd name="T16" fmla="*/ 1301 w 3911"/>
              <a:gd name="T17" fmla="*/ 0 h 25"/>
              <a:gd name="T18" fmla="*/ 1309 w 3911"/>
              <a:gd name="T19" fmla="*/ 0 h 25"/>
              <a:gd name="T20" fmla="*/ 2609 w 3911"/>
              <a:gd name="T21" fmla="*/ 0 h 25"/>
              <a:gd name="T22" fmla="*/ 2609 w 3911"/>
              <a:gd name="T23" fmla="*/ 25 h 25"/>
              <a:gd name="T24" fmla="*/ 2602 w 3911"/>
              <a:gd name="T25" fmla="*/ 25 h 25"/>
              <a:gd name="T26" fmla="*/ 2602 w 3911"/>
              <a:gd name="T27" fmla="*/ 0 h 25"/>
              <a:gd name="T28" fmla="*/ 2609 w 3911"/>
              <a:gd name="T29" fmla="*/ 0 h 25"/>
              <a:gd name="T30" fmla="*/ 3911 w 3911"/>
              <a:gd name="T31" fmla="*/ 0 h 25"/>
              <a:gd name="T32" fmla="*/ 3911 w 3911"/>
              <a:gd name="T33" fmla="*/ 25 h 25"/>
              <a:gd name="T34" fmla="*/ 3903 w 3911"/>
              <a:gd name="T35" fmla="*/ 25 h 25"/>
              <a:gd name="T36" fmla="*/ 3903 w 3911"/>
              <a:gd name="T37" fmla="*/ 0 h 25"/>
              <a:gd name="T38" fmla="*/ 3911 w 3911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11" h="25">
                <a:moveTo>
                  <a:pt x="8" y="0"/>
                </a:moveTo>
                <a:lnTo>
                  <a:pt x="8" y="25"/>
                </a:lnTo>
                <a:lnTo>
                  <a:pt x="0" y="25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1309" y="0"/>
                </a:moveTo>
                <a:lnTo>
                  <a:pt x="1309" y="25"/>
                </a:lnTo>
                <a:lnTo>
                  <a:pt x="1301" y="25"/>
                </a:lnTo>
                <a:lnTo>
                  <a:pt x="1301" y="0"/>
                </a:lnTo>
                <a:lnTo>
                  <a:pt x="1309" y="0"/>
                </a:lnTo>
                <a:close/>
                <a:moveTo>
                  <a:pt x="2609" y="0"/>
                </a:moveTo>
                <a:lnTo>
                  <a:pt x="2609" y="25"/>
                </a:lnTo>
                <a:lnTo>
                  <a:pt x="2602" y="25"/>
                </a:lnTo>
                <a:lnTo>
                  <a:pt x="2602" y="0"/>
                </a:lnTo>
                <a:lnTo>
                  <a:pt x="2609" y="0"/>
                </a:lnTo>
                <a:close/>
                <a:moveTo>
                  <a:pt x="3911" y="0"/>
                </a:moveTo>
                <a:lnTo>
                  <a:pt x="3911" y="25"/>
                </a:lnTo>
                <a:lnTo>
                  <a:pt x="3903" y="25"/>
                </a:lnTo>
                <a:lnTo>
                  <a:pt x="3903" y="0"/>
                </a:lnTo>
                <a:lnTo>
                  <a:pt x="3911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  <a:ea typeface="+mn-ea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9223031" y="1816769"/>
            <a:ext cx="1147809" cy="595809"/>
            <a:chOff x="6778452" y="1328650"/>
            <a:chExt cx="1147809" cy="595809"/>
          </a:xfrm>
          <a:effectLst/>
        </p:grpSpPr>
        <p:sp>
          <p:nvSpPr>
            <p:cNvPr id="154" name="Rectangle 31"/>
            <p:cNvSpPr>
              <a:spLocks noChangeArrowheads="1"/>
            </p:cNvSpPr>
            <p:nvPr/>
          </p:nvSpPr>
          <p:spPr bwMode="auto">
            <a:xfrm>
              <a:off x="7003829" y="1328650"/>
              <a:ext cx="4792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2000" dirty="0">
                  <a:solidFill>
                    <a:srgbClr val="000000"/>
                  </a:solidFill>
                  <a:latin typeface="+mn-lt"/>
                  <a:ea typeface="+mn-ea"/>
                  <a:cs typeface="Arial" charset="0"/>
                </a:rPr>
                <a:t>IR64</a:t>
              </a:r>
              <a:endParaRPr lang="ja-JP" altLang="ja-JP" sz="2000" dirty="0"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56" name="Rectangle 33"/>
            <p:cNvSpPr>
              <a:spLocks noChangeArrowheads="1"/>
            </p:cNvSpPr>
            <p:nvPr/>
          </p:nvSpPr>
          <p:spPr bwMode="auto">
            <a:xfrm>
              <a:off x="7003829" y="1616682"/>
              <a:ext cx="9224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000" dirty="0">
                  <a:solidFill>
                    <a:srgbClr val="000000"/>
                  </a:solidFill>
                  <a:latin typeface="+mn-lt"/>
                  <a:ea typeface="+mn-ea"/>
                  <a:cs typeface="Arial" charset="0"/>
                </a:rPr>
                <a:t>Dro1-</a:t>
              </a:r>
              <a:r>
                <a:rPr lang="ja-JP" altLang="ja-JP" sz="2000" dirty="0">
                  <a:solidFill>
                    <a:srgbClr val="000000"/>
                  </a:solidFill>
                  <a:latin typeface="+mn-lt"/>
                  <a:ea typeface="+mn-ea"/>
                  <a:cs typeface="Arial" charset="0"/>
                </a:rPr>
                <a:t>NIL</a:t>
              </a:r>
              <a:endParaRPr lang="ja-JP" altLang="ja-JP" sz="2000" dirty="0"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53" name="Rectangle 30"/>
            <p:cNvSpPr>
              <a:spLocks noChangeArrowheads="1"/>
            </p:cNvSpPr>
            <p:nvPr/>
          </p:nvSpPr>
          <p:spPr bwMode="auto">
            <a:xfrm>
              <a:off x="6778452" y="1385151"/>
              <a:ext cx="139697" cy="19477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000"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55" name="Rectangle 32"/>
            <p:cNvSpPr>
              <a:spLocks noChangeArrowheads="1"/>
            </p:cNvSpPr>
            <p:nvPr/>
          </p:nvSpPr>
          <p:spPr bwMode="auto">
            <a:xfrm>
              <a:off x="6778452" y="1672963"/>
              <a:ext cx="139697" cy="19521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000">
                <a:latin typeface="+mn-lt"/>
                <a:ea typeface="+mn-ea"/>
                <a:cs typeface="Arial" charset="0"/>
              </a:endParaRPr>
            </a:p>
          </p:txBody>
        </p:sp>
      </p:grpSp>
      <p:sp>
        <p:nvSpPr>
          <p:cNvPr id="39" name="正方形/長方形 206"/>
          <p:cNvSpPr>
            <a:spLocks noChangeArrowheads="1"/>
          </p:cNvSpPr>
          <p:nvPr/>
        </p:nvSpPr>
        <p:spPr bwMode="auto">
          <a:xfrm>
            <a:off x="7775067" y="2160329"/>
            <a:ext cx="909160" cy="369332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2.0-fold</a:t>
            </a:r>
            <a:endParaRPr lang="ja-JP" altLang="en-US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0" name="正方形/長方形 206"/>
          <p:cNvSpPr>
            <a:spLocks noChangeArrowheads="1"/>
          </p:cNvSpPr>
          <p:nvPr/>
        </p:nvSpPr>
        <p:spPr bwMode="auto">
          <a:xfrm>
            <a:off x="9283544" y="3348681"/>
            <a:ext cx="909160" cy="369332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3.6-fold</a:t>
            </a:r>
            <a:endParaRPr lang="ja-JP" altLang="en-US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1" name="正方形/長方形 48"/>
          <p:cNvSpPr>
            <a:spLocks noChangeArrowheads="1"/>
          </p:cNvSpPr>
          <p:nvPr/>
        </p:nvSpPr>
        <p:spPr bwMode="auto">
          <a:xfrm rot="16200000">
            <a:off x="4315279" y="2997953"/>
            <a:ext cx="2315811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latin typeface="+mn-lt"/>
                <a:cs typeface="Arial" charset="0"/>
              </a:rPr>
              <a:t>Grain weight per plant (g)</a:t>
            </a:r>
            <a:endParaRPr lang="ja-JP" altLang="en-US" sz="1600" dirty="0">
              <a:latin typeface="+mn-lt"/>
              <a:cs typeface="Arial" charset="0"/>
            </a:endParaRPr>
          </a:p>
        </p:txBody>
      </p:sp>
      <p:sp>
        <p:nvSpPr>
          <p:cNvPr id="47" name="正方形/長方形 206"/>
          <p:cNvSpPr>
            <a:spLocks noChangeArrowheads="1"/>
          </p:cNvSpPr>
          <p:nvPr/>
        </p:nvSpPr>
        <p:spPr bwMode="auto">
          <a:xfrm>
            <a:off x="6414960" y="1836513"/>
            <a:ext cx="564578" cy="369332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n. s.</a:t>
            </a:r>
            <a:endParaRPr lang="ja-JP" altLang="en-US" dirty="0">
              <a:solidFill>
                <a:schemeClr val="accent6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9" name="正方形/長方形 183"/>
          <p:cNvSpPr>
            <a:spLocks noChangeArrowheads="1"/>
          </p:cNvSpPr>
          <p:nvPr/>
        </p:nvSpPr>
        <p:spPr bwMode="auto">
          <a:xfrm>
            <a:off x="6231127" y="4574559"/>
            <a:ext cx="9322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  <a:cs typeface="Arial" charset="0"/>
              </a:rPr>
              <a:t>No</a:t>
            </a:r>
            <a:r>
              <a:rPr lang="ja-JP" altLang="en-US" dirty="0">
                <a:solidFill>
                  <a:schemeClr val="tx1"/>
                </a:solidFill>
                <a:cs typeface="Arial" charset="0"/>
              </a:rPr>
              <a:t> </a:t>
            </a:r>
            <a:endParaRPr lang="en-US" altLang="ja-JP" dirty="0">
              <a:solidFill>
                <a:schemeClr val="tx1"/>
              </a:solidFill>
              <a:cs typeface="Arial" charset="0"/>
            </a:endParaRPr>
          </a:p>
          <a:p>
            <a:pPr algn="ctr"/>
            <a:r>
              <a:rPr lang="en-US" altLang="ja-JP" dirty="0">
                <a:solidFill>
                  <a:schemeClr val="tx1"/>
                </a:solidFill>
                <a:cs typeface="Arial" charset="0"/>
              </a:rPr>
              <a:t>drought</a:t>
            </a:r>
            <a:endParaRPr lang="ja-JP" alt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0" name="正方形/長方形 206"/>
          <p:cNvSpPr>
            <a:spLocks noChangeArrowheads="1"/>
          </p:cNvSpPr>
          <p:nvPr/>
        </p:nvSpPr>
        <p:spPr bwMode="auto">
          <a:xfrm>
            <a:off x="7617976" y="4574559"/>
            <a:ext cx="116756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  <a:ea typeface="+mn-ea"/>
                <a:cs typeface="Arial" charset="0"/>
              </a:rPr>
              <a:t>Moderate 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  <a:ea typeface="+mn-ea"/>
                <a:cs typeface="Arial" charset="0"/>
              </a:rPr>
              <a:t>drought</a:t>
            </a:r>
            <a:endParaRPr lang="ja-JP" altLang="en-US" dirty="0">
              <a:solidFill>
                <a:schemeClr val="tx1"/>
              </a:solidFill>
              <a:ea typeface="+mn-ea"/>
              <a:cs typeface="Arial" charset="0"/>
            </a:endParaRPr>
          </a:p>
        </p:txBody>
      </p:sp>
      <p:sp>
        <p:nvSpPr>
          <p:cNvPr id="51" name="正方形/長方形 207"/>
          <p:cNvSpPr>
            <a:spLocks noChangeArrowheads="1"/>
          </p:cNvSpPr>
          <p:nvPr/>
        </p:nvSpPr>
        <p:spPr bwMode="auto">
          <a:xfrm>
            <a:off x="9272002" y="4574559"/>
            <a:ext cx="93224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  <a:ea typeface="+mn-ea"/>
                <a:cs typeface="Arial" charset="0"/>
              </a:rPr>
              <a:t>Severe 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  <a:ea typeface="+mn-ea"/>
                <a:cs typeface="Arial" charset="0"/>
              </a:rPr>
              <a:t>drought</a:t>
            </a:r>
            <a:endParaRPr lang="ja-JP" altLang="en-US" dirty="0">
              <a:solidFill>
                <a:schemeClr val="tx1"/>
              </a:solidFill>
              <a:ea typeface="+mn-ea"/>
              <a:cs typeface="Arial" charset="0"/>
            </a:endParaRPr>
          </a:p>
        </p:txBody>
      </p:sp>
      <p:sp>
        <p:nvSpPr>
          <p:cNvPr id="42" name="Rectangle 181">
            <a:extLst>
              <a:ext uri="{FF2B5EF4-FFF2-40B4-BE49-F238E27FC236}">
                <a16:creationId xmlns:a16="http://schemas.microsoft.com/office/drawing/2014/main" id="{A88B65FA-4163-45A0-9287-9464DE5B9C8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8209" y="6525344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Uga et al. (2013) Nature Genet.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93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 Box 3"/>
          <p:cNvSpPr txBox="1">
            <a:spLocks noChangeArrowheads="1"/>
          </p:cNvSpPr>
          <p:nvPr/>
        </p:nvSpPr>
        <p:spPr bwMode="auto">
          <a:xfrm>
            <a:off x="1524000" y="149732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</a:rPr>
              <a:t>Steeper RGA 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by </a:t>
            </a:r>
            <a:r>
              <a:rPr lang="en-US" altLang="ja-JP" sz="2400" b="1" i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DRO1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 </a:t>
            </a:r>
            <a:r>
              <a:rPr lang="en-US" altLang="ja-JP" sz="2400" b="1" dirty="0">
                <a:solidFill>
                  <a:schemeClr val="tx1"/>
                </a:solidFill>
              </a:rPr>
              <a:t>improves drought avoidance</a:t>
            </a:r>
          </a:p>
        </p:txBody>
      </p:sp>
      <p:grpSp>
        <p:nvGrpSpPr>
          <p:cNvPr id="177" name="グループ化 176"/>
          <p:cNvGrpSpPr/>
          <p:nvPr/>
        </p:nvGrpSpPr>
        <p:grpSpPr>
          <a:xfrm rot="21239362">
            <a:off x="6787264" y="1741556"/>
            <a:ext cx="768976" cy="2209564"/>
            <a:chOff x="5703979" y="755665"/>
            <a:chExt cx="854418" cy="2455071"/>
          </a:xfrm>
        </p:grpSpPr>
        <p:sp>
          <p:nvSpPr>
            <p:cNvPr id="288" name="フリーフォーム 287"/>
            <p:cNvSpPr/>
            <p:nvPr/>
          </p:nvSpPr>
          <p:spPr>
            <a:xfrm>
              <a:off x="5876398" y="961198"/>
              <a:ext cx="681999" cy="2249538"/>
            </a:xfrm>
            <a:custGeom>
              <a:avLst/>
              <a:gdLst>
                <a:gd name="connsiteX0" fmla="*/ 893618 w 905530"/>
                <a:gd name="connsiteY0" fmla="*/ 2611582 h 2611582"/>
                <a:gd name="connsiteX1" fmla="*/ 879764 w 905530"/>
                <a:gd name="connsiteY1" fmla="*/ 1094509 h 2611582"/>
                <a:gd name="connsiteX2" fmla="*/ 665018 w 905530"/>
                <a:gd name="connsiteY2" fmla="*/ 290946 h 2611582"/>
                <a:gd name="connsiteX3" fmla="*/ 0 w 905530"/>
                <a:gd name="connsiteY3" fmla="*/ 0 h 261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5530" h="2611582">
                  <a:moveTo>
                    <a:pt x="893618" y="2611582"/>
                  </a:moveTo>
                  <a:cubicBezTo>
                    <a:pt x="905741" y="2046432"/>
                    <a:pt x="917864" y="1481282"/>
                    <a:pt x="879764" y="1094509"/>
                  </a:cubicBezTo>
                  <a:cubicBezTo>
                    <a:pt x="841664" y="707736"/>
                    <a:pt x="811645" y="473364"/>
                    <a:pt x="665018" y="290946"/>
                  </a:cubicBezTo>
                  <a:cubicBezTo>
                    <a:pt x="518391" y="108528"/>
                    <a:pt x="259195" y="54264"/>
                    <a:pt x="0" y="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9" name="グループ化 288"/>
            <p:cNvGrpSpPr/>
            <p:nvPr/>
          </p:nvGrpSpPr>
          <p:grpSpPr>
            <a:xfrm>
              <a:off x="5703979" y="755665"/>
              <a:ext cx="755700" cy="600140"/>
              <a:chOff x="5703979" y="755665"/>
              <a:chExt cx="755700" cy="600140"/>
            </a:xfrm>
          </p:grpSpPr>
          <p:cxnSp>
            <p:nvCxnSpPr>
              <p:cNvPr id="290" name="直線コネクタ 289"/>
              <p:cNvCxnSpPr/>
              <p:nvPr/>
            </p:nvCxnSpPr>
            <p:spPr>
              <a:xfrm flipH="1" flipV="1">
                <a:off x="5940152" y="869820"/>
                <a:ext cx="214728" cy="181185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グループ化 43"/>
              <p:cNvGrpSpPr>
                <a:grpSpLocks noChangeAspect="1"/>
              </p:cNvGrpSpPr>
              <p:nvPr/>
            </p:nvGrpSpPr>
            <p:grpSpPr bwMode="auto">
              <a:xfrm rot="7970375">
                <a:off x="5703979" y="845425"/>
                <a:ext cx="198000" cy="198000"/>
                <a:chOff x="354688" y="2429540"/>
                <a:chExt cx="942924" cy="985283"/>
              </a:xfrm>
            </p:grpSpPr>
            <p:sp>
              <p:nvSpPr>
                <p:cNvPr id="328" name="フリーフォーム 327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9" name="フリーフォーム 328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92" name="直線コネクタ 291"/>
              <p:cNvCxnSpPr/>
              <p:nvPr/>
            </p:nvCxnSpPr>
            <p:spPr>
              <a:xfrm flipH="1">
                <a:off x="5937835" y="1029320"/>
                <a:ext cx="135889" cy="25677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直線コネクタ 292"/>
              <p:cNvCxnSpPr/>
              <p:nvPr/>
            </p:nvCxnSpPr>
            <p:spPr>
              <a:xfrm flipH="1" flipV="1">
                <a:off x="6320916" y="1137651"/>
                <a:ext cx="138763" cy="218154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直線コネクタ 293"/>
              <p:cNvCxnSpPr/>
              <p:nvPr/>
            </p:nvCxnSpPr>
            <p:spPr>
              <a:xfrm flipV="1">
                <a:off x="6016116" y="1089222"/>
                <a:ext cx="201146" cy="67535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直線コネクタ 294"/>
              <p:cNvCxnSpPr/>
              <p:nvPr/>
            </p:nvCxnSpPr>
            <p:spPr>
              <a:xfrm>
                <a:off x="6177844" y="914400"/>
                <a:ext cx="143072" cy="236947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直線コネクタ 295"/>
              <p:cNvCxnSpPr/>
              <p:nvPr/>
            </p:nvCxnSpPr>
            <p:spPr>
              <a:xfrm>
                <a:off x="6231727" y="1202291"/>
                <a:ext cx="158570" cy="48014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直線コネクタ 296"/>
              <p:cNvCxnSpPr/>
              <p:nvPr/>
            </p:nvCxnSpPr>
            <p:spPr>
              <a:xfrm>
                <a:off x="6390297" y="1073186"/>
                <a:ext cx="69382" cy="270626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8" name="グループ化 43"/>
              <p:cNvGrpSpPr>
                <a:grpSpLocks noChangeAspect="1"/>
              </p:cNvGrpSpPr>
              <p:nvPr/>
            </p:nvGrpSpPr>
            <p:grpSpPr bwMode="auto">
              <a:xfrm rot="9016177">
                <a:off x="6147941" y="1099186"/>
                <a:ext cx="198000" cy="198000"/>
                <a:chOff x="354688" y="2429540"/>
                <a:chExt cx="942924" cy="985283"/>
              </a:xfrm>
            </p:grpSpPr>
            <p:sp>
              <p:nvSpPr>
                <p:cNvPr id="326" name="フリーフォーム 325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フリーフォーム 326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9" name="グループ化 43"/>
              <p:cNvGrpSpPr>
                <a:grpSpLocks noChangeAspect="1"/>
              </p:cNvGrpSpPr>
              <p:nvPr/>
            </p:nvGrpSpPr>
            <p:grpSpPr bwMode="auto">
              <a:xfrm rot="6221396">
                <a:off x="5889359" y="1060420"/>
                <a:ext cx="198000" cy="198000"/>
                <a:chOff x="354688" y="2429540"/>
                <a:chExt cx="942924" cy="985283"/>
              </a:xfrm>
            </p:grpSpPr>
            <p:sp>
              <p:nvSpPr>
                <p:cNvPr id="324" name="フリーフォーム 323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5" name="フリーフォーム 324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0" name="グループ化 43"/>
              <p:cNvGrpSpPr>
                <a:grpSpLocks noChangeAspect="1"/>
              </p:cNvGrpSpPr>
              <p:nvPr/>
            </p:nvGrpSpPr>
            <p:grpSpPr bwMode="auto">
              <a:xfrm rot="6363534">
                <a:off x="5790086" y="967711"/>
                <a:ext cx="198000" cy="198000"/>
                <a:chOff x="354688" y="2429540"/>
                <a:chExt cx="942924" cy="985283"/>
              </a:xfrm>
            </p:grpSpPr>
            <p:sp>
              <p:nvSpPr>
                <p:cNvPr id="322" name="フリーフォーム 321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3" name="フリーフォーム 322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1" name="グループ化 43"/>
              <p:cNvGrpSpPr>
                <a:grpSpLocks noChangeAspect="1"/>
              </p:cNvGrpSpPr>
              <p:nvPr/>
            </p:nvGrpSpPr>
            <p:grpSpPr bwMode="auto">
              <a:xfrm rot="10603624">
                <a:off x="6098265" y="806804"/>
                <a:ext cx="198000" cy="198000"/>
                <a:chOff x="354688" y="2429540"/>
                <a:chExt cx="942924" cy="985283"/>
              </a:xfrm>
            </p:grpSpPr>
            <p:sp>
              <p:nvSpPr>
                <p:cNvPr id="320" name="フリーフォーム 319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1" name="フリーフォーム 320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2" name="グループ化 43"/>
              <p:cNvGrpSpPr>
                <a:grpSpLocks noChangeAspect="1"/>
              </p:cNvGrpSpPr>
              <p:nvPr/>
            </p:nvGrpSpPr>
            <p:grpSpPr bwMode="auto">
              <a:xfrm rot="10603624">
                <a:off x="5870233" y="755665"/>
                <a:ext cx="198000" cy="198000"/>
                <a:chOff x="354688" y="2429540"/>
                <a:chExt cx="942924" cy="985283"/>
              </a:xfrm>
            </p:grpSpPr>
            <p:sp>
              <p:nvSpPr>
                <p:cNvPr id="318" name="フリーフォーム 317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9" name="フリーフォーム 318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3" name="グループ化 43"/>
              <p:cNvGrpSpPr>
                <a:grpSpLocks noChangeAspect="1"/>
              </p:cNvGrpSpPr>
              <p:nvPr/>
            </p:nvGrpSpPr>
            <p:grpSpPr bwMode="auto">
              <a:xfrm rot="8017922">
                <a:off x="5846531" y="925107"/>
                <a:ext cx="198000" cy="198000"/>
                <a:chOff x="354688" y="2429540"/>
                <a:chExt cx="942924" cy="985283"/>
              </a:xfrm>
            </p:grpSpPr>
            <p:sp>
              <p:nvSpPr>
                <p:cNvPr id="316" name="フリーフォーム 315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" name="フリーフォーム 316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4" name="グループ化 43"/>
              <p:cNvGrpSpPr>
                <a:grpSpLocks noChangeAspect="1"/>
              </p:cNvGrpSpPr>
              <p:nvPr/>
            </p:nvGrpSpPr>
            <p:grpSpPr bwMode="auto">
              <a:xfrm rot="10280119">
                <a:off x="5997772" y="842729"/>
                <a:ext cx="198000" cy="198000"/>
                <a:chOff x="354688" y="2429540"/>
                <a:chExt cx="942924" cy="985283"/>
              </a:xfrm>
            </p:grpSpPr>
            <p:sp>
              <p:nvSpPr>
                <p:cNvPr id="314" name="フリーフォーム 313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" name="フリーフォーム 314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5" name="グループ化 43"/>
              <p:cNvGrpSpPr>
                <a:grpSpLocks noChangeAspect="1"/>
              </p:cNvGrpSpPr>
              <p:nvPr/>
            </p:nvGrpSpPr>
            <p:grpSpPr bwMode="auto">
              <a:xfrm rot="10280119">
                <a:off x="6168666" y="1023988"/>
                <a:ext cx="198000" cy="198000"/>
                <a:chOff x="354688" y="2429540"/>
                <a:chExt cx="942924" cy="985283"/>
              </a:xfrm>
            </p:grpSpPr>
            <p:sp>
              <p:nvSpPr>
                <p:cNvPr id="312" name="フリーフォーム 311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フリーフォーム 312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6" name="グループ化 43"/>
              <p:cNvGrpSpPr>
                <a:grpSpLocks noChangeAspect="1"/>
              </p:cNvGrpSpPr>
              <p:nvPr/>
            </p:nvGrpSpPr>
            <p:grpSpPr bwMode="auto">
              <a:xfrm rot="11730809">
                <a:off x="6242094" y="947717"/>
                <a:ext cx="198000" cy="198000"/>
                <a:chOff x="354688" y="2429540"/>
                <a:chExt cx="942924" cy="985283"/>
              </a:xfrm>
            </p:grpSpPr>
            <p:sp>
              <p:nvSpPr>
                <p:cNvPr id="310" name="フリーフォーム 309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フリーフォーム 310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7" name="グループ化 43"/>
              <p:cNvGrpSpPr>
                <a:grpSpLocks noChangeAspect="1"/>
              </p:cNvGrpSpPr>
              <p:nvPr/>
            </p:nvGrpSpPr>
            <p:grpSpPr bwMode="auto">
              <a:xfrm rot="8457179">
                <a:off x="6015993" y="990025"/>
                <a:ext cx="198000" cy="198000"/>
                <a:chOff x="354688" y="2429540"/>
                <a:chExt cx="942924" cy="985283"/>
              </a:xfrm>
            </p:grpSpPr>
            <p:sp>
              <p:nvSpPr>
                <p:cNvPr id="308" name="フリーフォーム 307"/>
                <p:cNvSpPr/>
                <p:nvPr/>
              </p:nvSpPr>
              <p:spPr>
                <a:xfrm>
                  <a:off x="503326" y="2361432"/>
                  <a:ext cx="778937" cy="985283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9" name="フリーフォーム 308"/>
                <p:cNvSpPr/>
                <p:nvPr/>
              </p:nvSpPr>
              <p:spPr>
                <a:xfrm rot="16946530" flipH="1">
                  <a:off x="505336" y="2424168"/>
                  <a:ext cx="742432" cy="942922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cxnSp>
        <p:nvCxnSpPr>
          <p:cNvPr id="178" name="直線コネクタ 177"/>
          <p:cNvCxnSpPr>
            <a:stCxn id="182" idx="3"/>
          </p:cNvCxnSpPr>
          <p:nvPr/>
        </p:nvCxnSpPr>
        <p:spPr>
          <a:xfrm flipV="1">
            <a:off x="8121766" y="1912786"/>
            <a:ext cx="159028" cy="19633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/>
          <p:cNvCxnSpPr/>
          <p:nvPr/>
        </p:nvCxnSpPr>
        <p:spPr>
          <a:xfrm flipV="1">
            <a:off x="7913562" y="2027326"/>
            <a:ext cx="115552" cy="24426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/>
          <p:cNvCxnSpPr/>
          <p:nvPr/>
        </p:nvCxnSpPr>
        <p:spPr>
          <a:xfrm flipH="1" flipV="1">
            <a:off x="8059012" y="2164710"/>
            <a:ext cx="267480" cy="4258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/>
          <p:cNvCxnSpPr>
            <a:stCxn id="182" idx="2"/>
          </p:cNvCxnSpPr>
          <p:nvPr/>
        </p:nvCxnSpPr>
        <p:spPr>
          <a:xfrm flipV="1">
            <a:off x="7769600" y="2144522"/>
            <a:ext cx="100202" cy="35663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フリーフォーム 181"/>
          <p:cNvSpPr/>
          <p:nvPr/>
        </p:nvSpPr>
        <p:spPr>
          <a:xfrm>
            <a:off x="7664124" y="2041580"/>
            <a:ext cx="729984" cy="193102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Rectangle 409"/>
          <p:cNvSpPr>
            <a:spLocks noChangeAspect="1" noChangeArrowheads="1"/>
          </p:cNvSpPr>
          <p:nvPr/>
        </p:nvSpPr>
        <p:spPr bwMode="auto">
          <a:xfrm>
            <a:off x="3087796" y="3968428"/>
            <a:ext cx="5983762" cy="205854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33000">
                <a:srgbClr val="9933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AutoShape 424"/>
          <p:cNvSpPr>
            <a:spLocks noChangeAspect="1" noChangeArrowheads="1"/>
          </p:cNvSpPr>
          <p:nvPr/>
        </p:nvSpPr>
        <p:spPr bwMode="auto">
          <a:xfrm rot="16200000">
            <a:off x="8032612" y="5417830"/>
            <a:ext cx="496362" cy="59047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388 w 21600"/>
              <a:gd name="T13" fmla="*/ 2950 h 21600"/>
              <a:gd name="T14" fmla="*/ 18265 w 21600"/>
              <a:gd name="T15" fmla="*/ 9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AutoShape 425"/>
          <p:cNvSpPr>
            <a:spLocks noChangeAspect="1" noChangeArrowheads="1"/>
          </p:cNvSpPr>
          <p:nvPr/>
        </p:nvSpPr>
        <p:spPr bwMode="auto">
          <a:xfrm rot="5400000" flipH="1">
            <a:off x="6851662" y="5417830"/>
            <a:ext cx="496362" cy="59047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388 w 21600"/>
              <a:gd name="T13" fmla="*/ 2950 h 21600"/>
              <a:gd name="T14" fmla="*/ 18265 w 21600"/>
              <a:gd name="T15" fmla="*/ 9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AutoShape 426"/>
          <p:cNvSpPr>
            <a:spLocks noChangeAspect="1" noChangeArrowheads="1"/>
          </p:cNvSpPr>
          <p:nvPr/>
        </p:nvSpPr>
        <p:spPr bwMode="auto">
          <a:xfrm>
            <a:off x="7513436" y="5465798"/>
            <a:ext cx="356366" cy="467164"/>
          </a:xfrm>
          <a:prstGeom prst="upArrow">
            <a:avLst>
              <a:gd name="adj1" fmla="val 50000"/>
              <a:gd name="adj2" fmla="val 46715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7" name="直線コネクタ 186"/>
          <p:cNvCxnSpPr/>
          <p:nvPr/>
        </p:nvCxnSpPr>
        <p:spPr>
          <a:xfrm>
            <a:off x="7683018" y="3968428"/>
            <a:ext cx="0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コネクタ 187"/>
          <p:cNvCxnSpPr/>
          <p:nvPr/>
        </p:nvCxnSpPr>
        <p:spPr>
          <a:xfrm flipH="1">
            <a:off x="7267474" y="3968428"/>
            <a:ext cx="415542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コネクタ 188"/>
          <p:cNvCxnSpPr/>
          <p:nvPr/>
        </p:nvCxnSpPr>
        <p:spPr>
          <a:xfrm>
            <a:off x="7683018" y="3968428"/>
            <a:ext cx="410992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コネクタ 189"/>
          <p:cNvCxnSpPr/>
          <p:nvPr/>
        </p:nvCxnSpPr>
        <p:spPr>
          <a:xfrm>
            <a:off x="7683018" y="3968428"/>
            <a:ext cx="706230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コネクタ 190"/>
          <p:cNvCxnSpPr/>
          <p:nvPr/>
        </p:nvCxnSpPr>
        <p:spPr>
          <a:xfrm flipH="1">
            <a:off x="6824138" y="3968428"/>
            <a:ext cx="858880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コネクタ 191"/>
          <p:cNvCxnSpPr/>
          <p:nvPr/>
        </p:nvCxnSpPr>
        <p:spPr>
          <a:xfrm flipH="1">
            <a:off x="3331168" y="3968428"/>
            <a:ext cx="1462686" cy="3645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コネクタ 192"/>
          <p:cNvCxnSpPr/>
          <p:nvPr/>
        </p:nvCxnSpPr>
        <p:spPr>
          <a:xfrm flipH="1" flipV="1">
            <a:off x="4789168" y="3968428"/>
            <a:ext cx="1458000" cy="364500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コネクタ 193"/>
          <p:cNvCxnSpPr/>
          <p:nvPr/>
        </p:nvCxnSpPr>
        <p:spPr>
          <a:xfrm flipH="1" flipV="1">
            <a:off x="4789168" y="3968428"/>
            <a:ext cx="1458000" cy="63278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線コネクタ 194"/>
          <p:cNvCxnSpPr/>
          <p:nvPr/>
        </p:nvCxnSpPr>
        <p:spPr>
          <a:xfrm flipV="1">
            <a:off x="3335854" y="3968428"/>
            <a:ext cx="1453314" cy="63278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コネクタ 195"/>
          <p:cNvCxnSpPr/>
          <p:nvPr/>
        </p:nvCxnSpPr>
        <p:spPr>
          <a:xfrm flipH="1" flipV="1">
            <a:off x="4789168" y="3968428"/>
            <a:ext cx="1458000" cy="114324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コネクタ 196"/>
          <p:cNvCxnSpPr/>
          <p:nvPr/>
        </p:nvCxnSpPr>
        <p:spPr>
          <a:xfrm flipV="1">
            <a:off x="3331168" y="3968428"/>
            <a:ext cx="1458000" cy="114324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フリーフォーム 200"/>
          <p:cNvSpPr/>
          <p:nvPr/>
        </p:nvSpPr>
        <p:spPr>
          <a:xfrm>
            <a:off x="4631964" y="2647050"/>
            <a:ext cx="745584" cy="1233996"/>
          </a:xfrm>
          <a:custGeom>
            <a:avLst/>
            <a:gdLst>
              <a:gd name="connsiteX0" fmla="*/ 22944 w 1077946"/>
              <a:gd name="connsiteY0" fmla="*/ 1656917 h 1705887"/>
              <a:gd name="connsiteX1" fmla="*/ 2162 w 1077946"/>
              <a:gd name="connsiteY1" fmla="*/ 1172008 h 1705887"/>
              <a:gd name="connsiteX2" fmla="*/ 29871 w 1077946"/>
              <a:gd name="connsiteY2" fmla="*/ 437717 h 1705887"/>
              <a:gd name="connsiteX3" fmla="*/ 161489 w 1077946"/>
              <a:gd name="connsiteY3" fmla="*/ 174481 h 1705887"/>
              <a:gd name="connsiteX4" fmla="*/ 376235 w 1077946"/>
              <a:gd name="connsiteY4" fmla="*/ 42862 h 1705887"/>
              <a:gd name="connsiteX5" fmla="*/ 715671 w 1077946"/>
              <a:gd name="connsiteY5" fmla="*/ 8226 h 1705887"/>
              <a:gd name="connsiteX6" fmla="*/ 951198 w 1077946"/>
              <a:gd name="connsiteY6" fmla="*/ 181408 h 1705887"/>
              <a:gd name="connsiteX7" fmla="*/ 1055107 w 1077946"/>
              <a:gd name="connsiteY7" fmla="*/ 541626 h 1705887"/>
              <a:gd name="connsiteX8" fmla="*/ 1068962 w 1077946"/>
              <a:gd name="connsiteY8" fmla="*/ 735590 h 1705887"/>
              <a:gd name="connsiteX9" fmla="*/ 944271 w 1077946"/>
              <a:gd name="connsiteY9" fmla="*/ 451571 h 1705887"/>
              <a:gd name="connsiteX10" fmla="*/ 743380 w 1077946"/>
              <a:gd name="connsiteY10" fmla="*/ 160626 h 1705887"/>
              <a:gd name="connsiteX11" fmla="*/ 445507 w 1077946"/>
              <a:gd name="connsiteY11" fmla="*/ 174481 h 1705887"/>
              <a:gd name="connsiteX12" fmla="*/ 265398 w 1077946"/>
              <a:gd name="connsiteY12" fmla="*/ 326881 h 1705887"/>
              <a:gd name="connsiteX13" fmla="*/ 203053 w 1077946"/>
              <a:gd name="connsiteY13" fmla="*/ 624753 h 1705887"/>
              <a:gd name="connsiteX14" fmla="*/ 182271 w 1077946"/>
              <a:gd name="connsiteY14" fmla="*/ 1220499 h 1705887"/>
              <a:gd name="connsiteX15" fmla="*/ 189198 w 1077946"/>
              <a:gd name="connsiteY15" fmla="*/ 1643062 h 1705887"/>
              <a:gd name="connsiteX16" fmla="*/ 22944 w 1077946"/>
              <a:gd name="connsiteY16" fmla="*/ 1656917 h 17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77946" h="1705887">
                <a:moveTo>
                  <a:pt x="22944" y="1656917"/>
                </a:moveTo>
                <a:cubicBezTo>
                  <a:pt x="-8229" y="1578408"/>
                  <a:pt x="1008" y="1375208"/>
                  <a:pt x="2162" y="1172008"/>
                </a:cubicBezTo>
                <a:cubicBezTo>
                  <a:pt x="3316" y="968808"/>
                  <a:pt x="3316" y="603972"/>
                  <a:pt x="29871" y="437717"/>
                </a:cubicBezTo>
                <a:cubicBezTo>
                  <a:pt x="56426" y="271462"/>
                  <a:pt x="103762" y="240290"/>
                  <a:pt x="161489" y="174481"/>
                </a:cubicBezTo>
                <a:cubicBezTo>
                  <a:pt x="219216" y="108672"/>
                  <a:pt x="283871" y="70571"/>
                  <a:pt x="376235" y="42862"/>
                </a:cubicBezTo>
                <a:cubicBezTo>
                  <a:pt x="468599" y="15153"/>
                  <a:pt x="619844" y="-14865"/>
                  <a:pt x="715671" y="8226"/>
                </a:cubicBezTo>
                <a:cubicBezTo>
                  <a:pt x="811498" y="31317"/>
                  <a:pt x="894625" y="92508"/>
                  <a:pt x="951198" y="181408"/>
                </a:cubicBezTo>
                <a:cubicBezTo>
                  <a:pt x="1007771" y="270308"/>
                  <a:pt x="1035480" y="449262"/>
                  <a:pt x="1055107" y="541626"/>
                </a:cubicBezTo>
                <a:cubicBezTo>
                  <a:pt x="1074734" y="633990"/>
                  <a:pt x="1087435" y="750599"/>
                  <a:pt x="1068962" y="735590"/>
                </a:cubicBezTo>
                <a:cubicBezTo>
                  <a:pt x="1050489" y="720581"/>
                  <a:pt x="998535" y="547398"/>
                  <a:pt x="944271" y="451571"/>
                </a:cubicBezTo>
                <a:cubicBezTo>
                  <a:pt x="890007" y="355744"/>
                  <a:pt x="826507" y="206808"/>
                  <a:pt x="743380" y="160626"/>
                </a:cubicBezTo>
                <a:cubicBezTo>
                  <a:pt x="660253" y="114444"/>
                  <a:pt x="525171" y="146772"/>
                  <a:pt x="445507" y="174481"/>
                </a:cubicBezTo>
                <a:cubicBezTo>
                  <a:pt x="365843" y="202190"/>
                  <a:pt x="305807" y="251836"/>
                  <a:pt x="265398" y="326881"/>
                </a:cubicBezTo>
                <a:cubicBezTo>
                  <a:pt x="224989" y="401926"/>
                  <a:pt x="216907" y="475817"/>
                  <a:pt x="203053" y="624753"/>
                </a:cubicBezTo>
                <a:cubicBezTo>
                  <a:pt x="189199" y="773689"/>
                  <a:pt x="184580" y="1050781"/>
                  <a:pt x="182271" y="1220499"/>
                </a:cubicBezTo>
                <a:cubicBezTo>
                  <a:pt x="179962" y="1390217"/>
                  <a:pt x="216907" y="1574944"/>
                  <a:pt x="189198" y="1643062"/>
                </a:cubicBezTo>
                <a:cubicBezTo>
                  <a:pt x="161489" y="1711180"/>
                  <a:pt x="54117" y="1735426"/>
                  <a:pt x="22944" y="1656917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C3300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フリーフォーム 201"/>
          <p:cNvSpPr/>
          <p:nvPr/>
        </p:nvSpPr>
        <p:spPr>
          <a:xfrm>
            <a:off x="3724504" y="2913472"/>
            <a:ext cx="1092684" cy="1091148"/>
          </a:xfrm>
          <a:custGeom>
            <a:avLst/>
            <a:gdLst>
              <a:gd name="connsiteX0" fmla="*/ 1570453 w 1579774"/>
              <a:gd name="connsiteY0" fmla="*/ 1441011 h 1508413"/>
              <a:gd name="connsiteX1" fmla="*/ 1549671 w 1579774"/>
              <a:gd name="connsiteY1" fmla="*/ 1163920 h 1508413"/>
              <a:gd name="connsiteX2" fmla="*/ 1473471 w 1579774"/>
              <a:gd name="connsiteY2" fmla="*/ 866047 h 1508413"/>
              <a:gd name="connsiteX3" fmla="*/ 1341853 w 1579774"/>
              <a:gd name="connsiteY3" fmla="*/ 485047 h 1508413"/>
              <a:gd name="connsiteX4" fmla="*/ 1120180 w 1579774"/>
              <a:gd name="connsiteY4" fmla="*/ 194102 h 1508413"/>
              <a:gd name="connsiteX5" fmla="*/ 863871 w 1579774"/>
              <a:gd name="connsiteY5" fmla="*/ 34775 h 1508413"/>
              <a:gd name="connsiteX6" fmla="*/ 593708 w 1579774"/>
              <a:gd name="connsiteY6" fmla="*/ 138 h 1508413"/>
              <a:gd name="connsiteX7" fmla="*/ 281980 w 1579774"/>
              <a:gd name="connsiteY7" fmla="*/ 27847 h 1508413"/>
              <a:gd name="connsiteX8" fmla="*/ 60308 w 1579774"/>
              <a:gd name="connsiteY8" fmla="*/ 138684 h 1508413"/>
              <a:gd name="connsiteX9" fmla="*/ 25671 w 1579774"/>
              <a:gd name="connsiteY9" fmla="*/ 166393 h 1508413"/>
              <a:gd name="connsiteX10" fmla="*/ 399744 w 1579774"/>
              <a:gd name="connsiteY10" fmla="*/ 117902 h 1508413"/>
              <a:gd name="connsiteX11" fmla="*/ 656053 w 1579774"/>
              <a:gd name="connsiteY11" fmla="*/ 124829 h 1508413"/>
              <a:gd name="connsiteX12" fmla="*/ 822308 w 1579774"/>
              <a:gd name="connsiteY12" fmla="*/ 201029 h 1508413"/>
              <a:gd name="connsiteX13" fmla="*/ 1009344 w 1579774"/>
              <a:gd name="connsiteY13" fmla="*/ 367284 h 1508413"/>
              <a:gd name="connsiteX14" fmla="*/ 1127108 w 1579774"/>
              <a:gd name="connsiteY14" fmla="*/ 575102 h 1508413"/>
              <a:gd name="connsiteX15" fmla="*/ 1210235 w 1579774"/>
              <a:gd name="connsiteY15" fmla="*/ 796775 h 1508413"/>
              <a:gd name="connsiteX16" fmla="*/ 1272580 w 1579774"/>
              <a:gd name="connsiteY16" fmla="*/ 963029 h 1508413"/>
              <a:gd name="connsiteX17" fmla="*/ 1404198 w 1579774"/>
              <a:gd name="connsiteY17" fmla="*/ 1468720 h 1508413"/>
              <a:gd name="connsiteX18" fmla="*/ 1570453 w 1579774"/>
              <a:gd name="connsiteY18" fmla="*/ 1441011 h 150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79774" h="1508413">
                <a:moveTo>
                  <a:pt x="1570453" y="1441011"/>
                </a:moveTo>
                <a:cubicBezTo>
                  <a:pt x="1594698" y="1390211"/>
                  <a:pt x="1565835" y="1259747"/>
                  <a:pt x="1549671" y="1163920"/>
                </a:cubicBezTo>
                <a:cubicBezTo>
                  <a:pt x="1533507" y="1068093"/>
                  <a:pt x="1508107" y="979192"/>
                  <a:pt x="1473471" y="866047"/>
                </a:cubicBezTo>
                <a:cubicBezTo>
                  <a:pt x="1438835" y="752902"/>
                  <a:pt x="1400735" y="597038"/>
                  <a:pt x="1341853" y="485047"/>
                </a:cubicBezTo>
                <a:cubicBezTo>
                  <a:pt x="1282971" y="373056"/>
                  <a:pt x="1199844" y="269147"/>
                  <a:pt x="1120180" y="194102"/>
                </a:cubicBezTo>
                <a:cubicBezTo>
                  <a:pt x="1040516" y="119057"/>
                  <a:pt x="951616" y="67102"/>
                  <a:pt x="863871" y="34775"/>
                </a:cubicBezTo>
                <a:cubicBezTo>
                  <a:pt x="776126" y="2448"/>
                  <a:pt x="690690" y="1293"/>
                  <a:pt x="593708" y="138"/>
                </a:cubicBezTo>
                <a:cubicBezTo>
                  <a:pt x="496726" y="-1017"/>
                  <a:pt x="370880" y="4756"/>
                  <a:pt x="281980" y="27847"/>
                </a:cubicBezTo>
                <a:cubicBezTo>
                  <a:pt x="193080" y="50938"/>
                  <a:pt x="103026" y="115593"/>
                  <a:pt x="60308" y="138684"/>
                </a:cubicBezTo>
                <a:cubicBezTo>
                  <a:pt x="17590" y="161775"/>
                  <a:pt x="-30902" y="169857"/>
                  <a:pt x="25671" y="166393"/>
                </a:cubicBezTo>
                <a:cubicBezTo>
                  <a:pt x="82244" y="162929"/>
                  <a:pt x="294680" y="124829"/>
                  <a:pt x="399744" y="117902"/>
                </a:cubicBezTo>
                <a:cubicBezTo>
                  <a:pt x="504808" y="110975"/>
                  <a:pt x="585626" y="110974"/>
                  <a:pt x="656053" y="124829"/>
                </a:cubicBezTo>
                <a:cubicBezTo>
                  <a:pt x="726480" y="138683"/>
                  <a:pt x="763426" y="160620"/>
                  <a:pt x="822308" y="201029"/>
                </a:cubicBezTo>
                <a:cubicBezTo>
                  <a:pt x="881190" y="241438"/>
                  <a:pt x="958544" y="304939"/>
                  <a:pt x="1009344" y="367284"/>
                </a:cubicBezTo>
                <a:cubicBezTo>
                  <a:pt x="1060144" y="429629"/>
                  <a:pt x="1093626" y="503520"/>
                  <a:pt x="1127108" y="575102"/>
                </a:cubicBezTo>
                <a:cubicBezTo>
                  <a:pt x="1160590" y="646684"/>
                  <a:pt x="1210235" y="796775"/>
                  <a:pt x="1210235" y="796775"/>
                </a:cubicBezTo>
                <a:cubicBezTo>
                  <a:pt x="1234480" y="861429"/>
                  <a:pt x="1240253" y="851038"/>
                  <a:pt x="1272580" y="963029"/>
                </a:cubicBezTo>
                <a:cubicBezTo>
                  <a:pt x="1304907" y="1075020"/>
                  <a:pt x="1351089" y="1389056"/>
                  <a:pt x="1404198" y="1468720"/>
                </a:cubicBezTo>
                <a:cubicBezTo>
                  <a:pt x="1457307" y="1548384"/>
                  <a:pt x="1546208" y="1491811"/>
                  <a:pt x="1570453" y="1441011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C3300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フリーフォーム 202"/>
          <p:cNvSpPr/>
          <p:nvPr/>
        </p:nvSpPr>
        <p:spPr>
          <a:xfrm>
            <a:off x="4678098" y="3301422"/>
            <a:ext cx="544294" cy="636774"/>
          </a:xfrm>
          <a:custGeom>
            <a:avLst/>
            <a:gdLst>
              <a:gd name="connsiteX0" fmla="*/ 182165 w 786927"/>
              <a:gd name="connsiteY0" fmla="*/ 845330 h 880281"/>
              <a:gd name="connsiteX1" fmla="*/ 189849 w 786927"/>
              <a:gd name="connsiteY1" fmla="*/ 637861 h 880281"/>
              <a:gd name="connsiteX2" fmla="*/ 243637 w 786927"/>
              <a:gd name="connsiteY2" fmla="*/ 376604 h 880281"/>
              <a:gd name="connsiteX3" fmla="*/ 374266 w 786927"/>
              <a:gd name="connsiteY3" fmla="*/ 215240 h 880281"/>
              <a:gd name="connsiteX4" fmla="*/ 481842 w 786927"/>
              <a:gd name="connsiteY4" fmla="*/ 184503 h 880281"/>
              <a:gd name="connsiteX5" fmla="*/ 558683 w 786927"/>
              <a:gd name="connsiteY5" fmla="*/ 222924 h 880281"/>
              <a:gd name="connsiteX6" fmla="*/ 681627 w 786927"/>
              <a:gd name="connsiteY6" fmla="*/ 430392 h 880281"/>
              <a:gd name="connsiteX7" fmla="*/ 696995 w 786927"/>
              <a:gd name="connsiteY7" fmla="*/ 584073 h 880281"/>
              <a:gd name="connsiteX8" fmla="*/ 720047 w 786927"/>
              <a:gd name="connsiteY8" fmla="*/ 829962 h 880281"/>
              <a:gd name="connsiteX9" fmla="*/ 773836 w 786927"/>
              <a:gd name="connsiteY9" fmla="*/ 622493 h 880281"/>
              <a:gd name="connsiteX10" fmla="*/ 781520 w 786927"/>
              <a:gd name="connsiteY10" fmla="*/ 361236 h 880281"/>
              <a:gd name="connsiteX11" fmla="*/ 704679 w 786927"/>
              <a:gd name="connsiteY11" fmla="*/ 161451 h 880281"/>
              <a:gd name="connsiteX12" fmla="*/ 550999 w 786927"/>
              <a:gd name="connsiteY12" fmla="*/ 46191 h 880281"/>
              <a:gd name="connsiteX13" fmla="*/ 381950 w 786927"/>
              <a:gd name="connsiteY13" fmla="*/ 87 h 880281"/>
              <a:gd name="connsiteX14" fmla="*/ 235953 w 786927"/>
              <a:gd name="connsiteY14" fmla="*/ 38507 h 880281"/>
              <a:gd name="connsiteX15" fmla="*/ 136061 w 786927"/>
              <a:gd name="connsiteY15" fmla="*/ 161451 h 880281"/>
              <a:gd name="connsiteX16" fmla="*/ 66904 w 786927"/>
              <a:gd name="connsiteY16" fmla="*/ 422708 h 880281"/>
              <a:gd name="connsiteX17" fmla="*/ 5432 w 786927"/>
              <a:gd name="connsiteY17" fmla="*/ 837646 h 880281"/>
              <a:gd name="connsiteX18" fmla="*/ 182165 w 786927"/>
              <a:gd name="connsiteY18" fmla="*/ 845330 h 88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6927" h="880281">
                <a:moveTo>
                  <a:pt x="182165" y="845330"/>
                </a:moveTo>
                <a:cubicBezTo>
                  <a:pt x="212901" y="812033"/>
                  <a:pt x="179604" y="715982"/>
                  <a:pt x="189849" y="637861"/>
                </a:cubicBezTo>
                <a:cubicBezTo>
                  <a:pt x="200094" y="559740"/>
                  <a:pt x="212901" y="447041"/>
                  <a:pt x="243637" y="376604"/>
                </a:cubicBezTo>
                <a:cubicBezTo>
                  <a:pt x="274373" y="306167"/>
                  <a:pt x="334565" y="247257"/>
                  <a:pt x="374266" y="215240"/>
                </a:cubicBezTo>
                <a:cubicBezTo>
                  <a:pt x="413967" y="183223"/>
                  <a:pt x="451106" y="183222"/>
                  <a:pt x="481842" y="184503"/>
                </a:cubicBezTo>
                <a:cubicBezTo>
                  <a:pt x="512578" y="185784"/>
                  <a:pt x="525386" y="181943"/>
                  <a:pt x="558683" y="222924"/>
                </a:cubicBezTo>
                <a:cubicBezTo>
                  <a:pt x="591980" y="263905"/>
                  <a:pt x="658575" y="370201"/>
                  <a:pt x="681627" y="430392"/>
                </a:cubicBezTo>
                <a:cubicBezTo>
                  <a:pt x="704679" y="490583"/>
                  <a:pt x="690592" y="517478"/>
                  <a:pt x="696995" y="584073"/>
                </a:cubicBezTo>
                <a:cubicBezTo>
                  <a:pt x="703398" y="650668"/>
                  <a:pt x="707240" y="823559"/>
                  <a:pt x="720047" y="829962"/>
                </a:cubicBezTo>
                <a:cubicBezTo>
                  <a:pt x="732854" y="836365"/>
                  <a:pt x="763591" y="700614"/>
                  <a:pt x="773836" y="622493"/>
                </a:cubicBezTo>
                <a:cubicBezTo>
                  <a:pt x="784081" y="544372"/>
                  <a:pt x="793046" y="438076"/>
                  <a:pt x="781520" y="361236"/>
                </a:cubicBezTo>
                <a:cubicBezTo>
                  <a:pt x="769994" y="284396"/>
                  <a:pt x="743099" y="213958"/>
                  <a:pt x="704679" y="161451"/>
                </a:cubicBezTo>
                <a:cubicBezTo>
                  <a:pt x="666259" y="108943"/>
                  <a:pt x="604787" y="73085"/>
                  <a:pt x="550999" y="46191"/>
                </a:cubicBezTo>
                <a:cubicBezTo>
                  <a:pt x="497211" y="19297"/>
                  <a:pt x="434458" y="1368"/>
                  <a:pt x="381950" y="87"/>
                </a:cubicBezTo>
                <a:cubicBezTo>
                  <a:pt x="329442" y="-1194"/>
                  <a:pt x="276934" y="11613"/>
                  <a:pt x="235953" y="38507"/>
                </a:cubicBezTo>
                <a:cubicBezTo>
                  <a:pt x="194972" y="65401"/>
                  <a:pt x="164236" y="97418"/>
                  <a:pt x="136061" y="161451"/>
                </a:cubicBezTo>
                <a:cubicBezTo>
                  <a:pt x="107886" y="225484"/>
                  <a:pt x="88675" y="310009"/>
                  <a:pt x="66904" y="422708"/>
                </a:cubicBezTo>
                <a:cubicBezTo>
                  <a:pt x="45133" y="535407"/>
                  <a:pt x="-18901" y="768490"/>
                  <a:pt x="5432" y="837646"/>
                </a:cubicBezTo>
                <a:cubicBezTo>
                  <a:pt x="29765" y="906802"/>
                  <a:pt x="151429" y="878627"/>
                  <a:pt x="182165" y="845330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C3300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フリーフォーム 203"/>
          <p:cNvSpPr/>
          <p:nvPr/>
        </p:nvSpPr>
        <p:spPr>
          <a:xfrm>
            <a:off x="3918228" y="3612314"/>
            <a:ext cx="891272" cy="371094"/>
          </a:xfrm>
          <a:custGeom>
            <a:avLst/>
            <a:gdLst>
              <a:gd name="connsiteX0" fmla="*/ 1288451 w 1288579"/>
              <a:gd name="connsiteY0" fmla="*/ 477022 h 513004"/>
              <a:gd name="connsiteX1" fmla="*/ 1142454 w 1288579"/>
              <a:gd name="connsiteY1" fmla="*/ 231132 h 513004"/>
              <a:gd name="connsiteX2" fmla="*/ 888881 w 1288579"/>
              <a:gd name="connsiteY2" fmla="*/ 39032 h 513004"/>
              <a:gd name="connsiteX3" fmla="*/ 558468 w 1288579"/>
              <a:gd name="connsiteY3" fmla="*/ 8296 h 513004"/>
              <a:gd name="connsiteX4" fmla="*/ 228054 w 1288579"/>
              <a:gd name="connsiteY4" fmla="*/ 146608 h 513004"/>
              <a:gd name="connsiteX5" fmla="*/ 74374 w 1288579"/>
              <a:gd name="connsiteY5" fmla="*/ 323341 h 513004"/>
              <a:gd name="connsiteX6" fmla="*/ 12901 w 1288579"/>
              <a:gd name="connsiteY6" fmla="*/ 384813 h 513004"/>
              <a:gd name="connsiteX7" fmla="*/ 320263 w 1288579"/>
              <a:gd name="connsiteY7" fmla="*/ 192712 h 513004"/>
              <a:gd name="connsiteX8" fmla="*/ 589204 w 1288579"/>
              <a:gd name="connsiteY8" fmla="*/ 146608 h 513004"/>
              <a:gd name="connsiteX9" fmla="*/ 858145 w 1288579"/>
              <a:gd name="connsiteY9" fmla="*/ 185028 h 513004"/>
              <a:gd name="connsiteX10" fmla="*/ 1034878 w 1288579"/>
              <a:gd name="connsiteY10" fmla="*/ 307973 h 513004"/>
              <a:gd name="connsiteX11" fmla="*/ 1104034 w 1288579"/>
              <a:gd name="connsiteY11" fmla="*/ 461653 h 513004"/>
              <a:gd name="connsiteX12" fmla="*/ 1119402 w 1288579"/>
              <a:gd name="connsiteY12" fmla="*/ 507758 h 513004"/>
              <a:gd name="connsiteX13" fmla="*/ 1288451 w 1288579"/>
              <a:gd name="connsiteY13" fmla="*/ 477022 h 51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8579" h="513004">
                <a:moveTo>
                  <a:pt x="1288451" y="477022"/>
                </a:moveTo>
                <a:cubicBezTo>
                  <a:pt x="1292293" y="430918"/>
                  <a:pt x="1209049" y="304130"/>
                  <a:pt x="1142454" y="231132"/>
                </a:cubicBezTo>
                <a:cubicBezTo>
                  <a:pt x="1075859" y="158134"/>
                  <a:pt x="986212" y="76171"/>
                  <a:pt x="888881" y="39032"/>
                </a:cubicBezTo>
                <a:cubicBezTo>
                  <a:pt x="791550" y="1893"/>
                  <a:pt x="668606" y="-9633"/>
                  <a:pt x="558468" y="8296"/>
                </a:cubicBezTo>
                <a:cubicBezTo>
                  <a:pt x="448330" y="26225"/>
                  <a:pt x="308736" y="94100"/>
                  <a:pt x="228054" y="146608"/>
                </a:cubicBezTo>
                <a:cubicBezTo>
                  <a:pt x="147372" y="199115"/>
                  <a:pt x="110233" y="283640"/>
                  <a:pt x="74374" y="323341"/>
                </a:cubicBezTo>
                <a:cubicBezTo>
                  <a:pt x="38515" y="363042"/>
                  <a:pt x="-28080" y="406584"/>
                  <a:pt x="12901" y="384813"/>
                </a:cubicBezTo>
                <a:cubicBezTo>
                  <a:pt x="53882" y="363042"/>
                  <a:pt x="224213" y="232413"/>
                  <a:pt x="320263" y="192712"/>
                </a:cubicBezTo>
                <a:cubicBezTo>
                  <a:pt x="416313" y="153011"/>
                  <a:pt x="499557" y="147889"/>
                  <a:pt x="589204" y="146608"/>
                </a:cubicBezTo>
                <a:cubicBezTo>
                  <a:pt x="678851" y="145327"/>
                  <a:pt x="783866" y="158134"/>
                  <a:pt x="858145" y="185028"/>
                </a:cubicBezTo>
                <a:cubicBezTo>
                  <a:pt x="932424" y="211922"/>
                  <a:pt x="993897" y="261869"/>
                  <a:pt x="1034878" y="307973"/>
                </a:cubicBezTo>
                <a:cubicBezTo>
                  <a:pt x="1075859" y="354077"/>
                  <a:pt x="1089947" y="428355"/>
                  <a:pt x="1104034" y="461653"/>
                </a:cubicBezTo>
                <a:cubicBezTo>
                  <a:pt x="1118121" y="494951"/>
                  <a:pt x="1088666" y="501355"/>
                  <a:pt x="1119402" y="507758"/>
                </a:cubicBezTo>
                <a:cubicBezTo>
                  <a:pt x="1150138" y="514161"/>
                  <a:pt x="1284609" y="523126"/>
                  <a:pt x="1288451" y="477022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C3300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フリーフォーム 204"/>
          <p:cNvSpPr/>
          <p:nvPr/>
        </p:nvSpPr>
        <p:spPr>
          <a:xfrm>
            <a:off x="7632414" y="3363338"/>
            <a:ext cx="560338" cy="637752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フリーフォーム 205"/>
          <p:cNvSpPr/>
          <p:nvPr/>
        </p:nvSpPr>
        <p:spPr>
          <a:xfrm>
            <a:off x="7125256" y="3065030"/>
            <a:ext cx="607630" cy="910188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フリーフォーム 206"/>
          <p:cNvSpPr/>
          <p:nvPr/>
        </p:nvSpPr>
        <p:spPr>
          <a:xfrm>
            <a:off x="7603268" y="2478596"/>
            <a:ext cx="739006" cy="1508348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フリーフォーム 207"/>
          <p:cNvSpPr/>
          <p:nvPr/>
        </p:nvSpPr>
        <p:spPr>
          <a:xfrm>
            <a:off x="6787006" y="2215218"/>
            <a:ext cx="942298" cy="1793700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9" name="グループ化 43"/>
          <p:cNvGrpSpPr>
            <a:grpSpLocks noChangeAspect="1"/>
          </p:cNvGrpSpPr>
          <p:nvPr/>
        </p:nvGrpSpPr>
        <p:grpSpPr bwMode="auto">
          <a:xfrm rot="17104890">
            <a:off x="8237392" y="1875684"/>
            <a:ext cx="178200" cy="178200"/>
            <a:chOff x="354688" y="2429540"/>
            <a:chExt cx="942924" cy="985283"/>
          </a:xfrm>
        </p:grpSpPr>
        <p:sp>
          <p:nvSpPr>
            <p:cNvPr id="286" name="フリーフォーム 285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フリーフォーム 286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グループ化 43"/>
          <p:cNvGrpSpPr>
            <a:grpSpLocks noChangeAspect="1"/>
          </p:cNvGrpSpPr>
          <p:nvPr/>
        </p:nvGrpSpPr>
        <p:grpSpPr bwMode="auto">
          <a:xfrm rot="13250190">
            <a:off x="7760112" y="2025766"/>
            <a:ext cx="178200" cy="178200"/>
            <a:chOff x="354688" y="2429540"/>
            <a:chExt cx="942924" cy="985283"/>
          </a:xfrm>
        </p:grpSpPr>
        <p:sp>
          <p:nvSpPr>
            <p:cNvPr id="284" name="フリーフォーム 283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フリーフォーム 284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グループ化 43"/>
          <p:cNvGrpSpPr>
            <a:grpSpLocks noChangeAspect="1"/>
          </p:cNvGrpSpPr>
          <p:nvPr/>
        </p:nvGrpSpPr>
        <p:grpSpPr bwMode="auto">
          <a:xfrm rot="13803469">
            <a:off x="7899690" y="1902964"/>
            <a:ext cx="178200" cy="178200"/>
            <a:chOff x="354688" y="2429540"/>
            <a:chExt cx="942924" cy="985283"/>
          </a:xfrm>
        </p:grpSpPr>
        <p:sp>
          <p:nvSpPr>
            <p:cNvPr id="282" name="フリーフォーム 281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フリーフォーム 282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グループ化 43"/>
          <p:cNvGrpSpPr>
            <a:grpSpLocks noChangeAspect="1"/>
          </p:cNvGrpSpPr>
          <p:nvPr/>
        </p:nvGrpSpPr>
        <p:grpSpPr bwMode="auto">
          <a:xfrm rot="15647625">
            <a:off x="7851972" y="2064882"/>
            <a:ext cx="178200" cy="178200"/>
            <a:chOff x="354688" y="2429540"/>
            <a:chExt cx="942924" cy="985283"/>
          </a:xfrm>
        </p:grpSpPr>
        <p:sp>
          <p:nvSpPr>
            <p:cNvPr id="280" name="フリーフォーム 279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フリーフォーム 280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グループ化 43"/>
          <p:cNvGrpSpPr>
            <a:grpSpLocks noChangeAspect="1"/>
          </p:cNvGrpSpPr>
          <p:nvPr/>
        </p:nvGrpSpPr>
        <p:grpSpPr bwMode="auto">
          <a:xfrm rot="14675444">
            <a:off x="8123592" y="1852364"/>
            <a:ext cx="178200" cy="178200"/>
            <a:chOff x="354688" y="2429540"/>
            <a:chExt cx="942924" cy="985283"/>
          </a:xfrm>
        </p:grpSpPr>
        <p:sp>
          <p:nvSpPr>
            <p:cNvPr id="278" name="フリーフォーム 277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フリーフォーム 278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グループ化 43"/>
          <p:cNvGrpSpPr>
            <a:grpSpLocks noChangeAspect="1"/>
          </p:cNvGrpSpPr>
          <p:nvPr/>
        </p:nvGrpSpPr>
        <p:grpSpPr bwMode="auto">
          <a:xfrm rot="17887264">
            <a:off x="8345672" y="1939832"/>
            <a:ext cx="178200" cy="178200"/>
            <a:chOff x="354688" y="2429540"/>
            <a:chExt cx="942924" cy="985283"/>
          </a:xfrm>
        </p:grpSpPr>
        <p:sp>
          <p:nvSpPr>
            <p:cNvPr id="276" name="フリーフォーム 275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フリーフォーム 276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グループ化 43"/>
          <p:cNvGrpSpPr>
            <a:grpSpLocks noChangeAspect="1"/>
          </p:cNvGrpSpPr>
          <p:nvPr/>
        </p:nvGrpSpPr>
        <p:grpSpPr bwMode="auto">
          <a:xfrm rot="18569542">
            <a:off x="8259944" y="2118194"/>
            <a:ext cx="178200" cy="178200"/>
            <a:chOff x="354688" y="2429540"/>
            <a:chExt cx="942924" cy="985283"/>
          </a:xfrm>
        </p:grpSpPr>
        <p:sp>
          <p:nvSpPr>
            <p:cNvPr id="274" name="フリーフォーム 273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フリーフォーム 274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6" name="直線コネクタ 215"/>
          <p:cNvCxnSpPr/>
          <p:nvPr/>
        </p:nvCxnSpPr>
        <p:spPr>
          <a:xfrm flipV="1">
            <a:off x="7888512" y="2312616"/>
            <a:ext cx="170500" cy="2894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/>
          <p:cNvCxnSpPr/>
          <p:nvPr/>
        </p:nvCxnSpPr>
        <p:spPr>
          <a:xfrm flipV="1">
            <a:off x="7726732" y="2461426"/>
            <a:ext cx="258822" cy="16253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" name="グループ化 43"/>
          <p:cNvGrpSpPr>
            <a:grpSpLocks noChangeAspect="1"/>
          </p:cNvGrpSpPr>
          <p:nvPr/>
        </p:nvGrpSpPr>
        <p:grpSpPr bwMode="auto">
          <a:xfrm rot="16200000">
            <a:off x="7835544" y="2360606"/>
            <a:ext cx="178200" cy="178200"/>
            <a:chOff x="354688" y="2429540"/>
            <a:chExt cx="942924" cy="985283"/>
          </a:xfrm>
        </p:grpSpPr>
        <p:sp>
          <p:nvSpPr>
            <p:cNvPr id="272" name="フリーフォーム 271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フリーフォーム 272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グループ化 43"/>
          <p:cNvGrpSpPr>
            <a:grpSpLocks noChangeAspect="1"/>
          </p:cNvGrpSpPr>
          <p:nvPr/>
        </p:nvGrpSpPr>
        <p:grpSpPr bwMode="auto">
          <a:xfrm rot="16707892">
            <a:off x="8165590" y="2031724"/>
            <a:ext cx="178200" cy="178200"/>
            <a:chOff x="354688" y="2429540"/>
            <a:chExt cx="942924" cy="985283"/>
          </a:xfrm>
        </p:grpSpPr>
        <p:sp>
          <p:nvSpPr>
            <p:cNvPr id="270" name="フリーフォーム 269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フリーフォーム 270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0" name="グループ化 43"/>
          <p:cNvGrpSpPr>
            <a:grpSpLocks noChangeAspect="1"/>
          </p:cNvGrpSpPr>
          <p:nvPr/>
        </p:nvGrpSpPr>
        <p:grpSpPr bwMode="auto">
          <a:xfrm rot="17262079">
            <a:off x="7963222" y="2374960"/>
            <a:ext cx="178200" cy="178200"/>
            <a:chOff x="354688" y="2429540"/>
            <a:chExt cx="942924" cy="985283"/>
          </a:xfrm>
        </p:grpSpPr>
        <p:sp>
          <p:nvSpPr>
            <p:cNvPr id="268" name="フリーフォーム 267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フリーフォーム 268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1" name="グループ化 43"/>
          <p:cNvGrpSpPr>
            <a:grpSpLocks noChangeAspect="1"/>
          </p:cNvGrpSpPr>
          <p:nvPr/>
        </p:nvGrpSpPr>
        <p:grpSpPr bwMode="auto">
          <a:xfrm rot="18569542">
            <a:off x="8032664" y="2254154"/>
            <a:ext cx="178200" cy="178200"/>
            <a:chOff x="354688" y="2429540"/>
            <a:chExt cx="942924" cy="985283"/>
          </a:xfrm>
        </p:grpSpPr>
        <p:sp>
          <p:nvSpPr>
            <p:cNvPr id="266" name="フリーフォーム 265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フリーフォーム 266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2" name="グループ化 43"/>
          <p:cNvGrpSpPr>
            <a:grpSpLocks noChangeAspect="1"/>
          </p:cNvGrpSpPr>
          <p:nvPr/>
        </p:nvGrpSpPr>
        <p:grpSpPr bwMode="auto">
          <a:xfrm rot="12489039">
            <a:off x="7695506" y="2155874"/>
            <a:ext cx="178200" cy="178200"/>
            <a:chOff x="354688" y="2429540"/>
            <a:chExt cx="942924" cy="985283"/>
          </a:xfrm>
        </p:grpSpPr>
        <p:sp>
          <p:nvSpPr>
            <p:cNvPr id="264" name="フリーフォーム 263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フリーフォーム 264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3" name="グループ化 222"/>
          <p:cNvGrpSpPr>
            <a:grpSpLocks noChangeAspect="1"/>
          </p:cNvGrpSpPr>
          <p:nvPr/>
        </p:nvGrpSpPr>
        <p:grpSpPr bwMode="auto">
          <a:xfrm rot="13803469">
            <a:off x="7692480" y="2326618"/>
            <a:ext cx="178200" cy="178200"/>
            <a:chOff x="354688" y="2429540"/>
            <a:chExt cx="942924" cy="985283"/>
          </a:xfrm>
        </p:grpSpPr>
        <p:sp>
          <p:nvSpPr>
            <p:cNvPr id="262" name="フリーフォーム 261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フリーフォーム 262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4" name="グループ化 43"/>
          <p:cNvGrpSpPr>
            <a:grpSpLocks noChangeAspect="1"/>
          </p:cNvGrpSpPr>
          <p:nvPr/>
        </p:nvGrpSpPr>
        <p:grpSpPr bwMode="auto">
          <a:xfrm rot="16680231">
            <a:off x="7917770" y="2171238"/>
            <a:ext cx="178200" cy="178200"/>
            <a:chOff x="354688" y="2429540"/>
            <a:chExt cx="942924" cy="985283"/>
          </a:xfrm>
        </p:grpSpPr>
        <p:sp>
          <p:nvSpPr>
            <p:cNvPr id="260" name="フリーフォーム 259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フリーフォーム 260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グループ化 43"/>
          <p:cNvGrpSpPr>
            <a:grpSpLocks noChangeAspect="1"/>
          </p:cNvGrpSpPr>
          <p:nvPr/>
        </p:nvGrpSpPr>
        <p:grpSpPr bwMode="auto">
          <a:xfrm rot="15841751">
            <a:off x="8005768" y="2002756"/>
            <a:ext cx="178200" cy="178200"/>
            <a:chOff x="354688" y="2429540"/>
            <a:chExt cx="942924" cy="985283"/>
          </a:xfrm>
        </p:grpSpPr>
        <p:sp>
          <p:nvSpPr>
            <p:cNvPr id="258" name="フリーフォーム 257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フリーフォーム 258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6" name="グループ化 43"/>
          <p:cNvGrpSpPr>
            <a:grpSpLocks noChangeAspect="1"/>
          </p:cNvGrpSpPr>
          <p:nvPr/>
        </p:nvGrpSpPr>
        <p:grpSpPr bwMode="auto">
          <a:xfrm rot="15122579">
            <a:off x="7797070" y="2239314"/>
            <a:ext cx="178200" cy="178200"/>
            <a:chOff x="354688" y="2429540"/>
            <a:chExt cx="942924" cy="985283"/>
          </a:xfrm>
        </p:grpSpPr>
        <p:sp>
          <p:nvSpPr>
            <p:cNvPr id="256" name="フリーフォーム 255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フリーフォーム 256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7" name="グループ化 43"/>
          <p:cNvGrpSpPr>
            <a:grpSpLocks noChangeAspect="1"/>
          </p:cNvGrpSpPr>
          <p:nvPr/>
        </p:nvGrpSpPr>
        <p:grpSpPr bwMode="auto">
          <a:xfrm rot="18135457">
            <a:off x="8044054" y="2140464"/>
            <a:ext cx="178200" cy="178200"/>
            <a:chOff x="354688" y="2429540"/>
            <a:chExt cx="942924" cy="985283"/>
          </a:xfrm>
        </p:grpSpPr>
        <p:sp>
          <p:nvSpPr>
            <p:cNvPr id="254" name="フリーフォーム 253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フリーフォーム 254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8" name="グループ化 43"/>
          <p:cNvGrpSpPr>
            <a:grpSpLocks noChangeAspect="1"/>
          </p:cNvGrpSpPr>
          <p:nvPr/>
        </p:nvGrpSpPr>
        <p:grpSpPr bwMode="auto">
          <a:xfrm rot="12700987">
            <a:off x="7287096" y="1936694"/>
            <a:ext cx="178200" cy="178200"/>
            <a:chOff x="354688" y="2429540"/>
            <a:chExt cx="942924" cy="985283"/>
          </a:xfrm>
        </p:grpSpPr>
        <p:sp>
          <p:nvSpPr>
            <p:cNvPr id="252" name="フリーフォーム 251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フリーフォーム 252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9" name="フリーフォーム 228"/>
          <p:cNvSpPr/>
          <p:nvPr/>
        </p:nvSpPr>
        <p:spPr>
          <a:xfrm>
            <a:off x="6890416" y="2276304"/>
            <a:ext cx="695598" cy="803366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フリーフォーム 229"/>
          <p:cNvSpPr/>
          <p:nvPr/>
        </p:nvSpPr>
        <p:spPr>
          <a:xfrm>
            <a:off x="7576216" y="3334396"/>
            <a:ext cx="156754" cy="514350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フリーフォーム 230"/>
          <p:cNvSpPr/>
          <p:nvPr/>
        </p:nvSpPr>
        <p:spPr>
          <a:xfrm>
            <a:off x="7786854" y="2537834"/>
            <a:ext cx="431074" cy="483052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フリーフォーム 231"/>
          <p:cNvSpPr/>
          <p:nvPr/>
        </p:nvSpPr>
        <p:spPr>
          <a:xfrm>
            <a:off x="7806448" y="3383380"/>
            <a:ext cx="362494" cy="240030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フリーフォーム 232"/>
          <p:cNvSpPr/>
          <p:nvPr/>
        </p:nvSpPr>
        <p:spPr>
          <a:xfrm>
            <a:off x="3858198" y="2948658"/>
            <a:ext cx="773974" cy="508200"/>
          </a:xfrm>
          <a:custGeom>
            <a:avLst/>
            <a:gdLst>
              <a:gd name="connsiteX0" fmla="*/ 859972 w 859972"/>
              <a:gd name="connsiteY0" fmla="*/ 564667 h 564667"/>
              <a:gd name="connsiteX1" fmla="*/ 756558 w 859972"/>
              <a:gd name="connsiteY1" fmla="*/ 303410 h 564667"/>
              <a:gd name="connsiteX2" fmla="*/ 615043 w 859972"/>
              <a:gd name="connsiteY2" fmla="*/ 118353 h 564667"/>
              <a:gd name="connsiteX3" fmla="*/ 375558 w 859972"/>
              <a:gd name="connsiteY3" fmla="*/ 4053 h 564667"/>
              <a:gd name="connsiteX4" fmla="*/ 0 w 859972"/>
              <a:gd name="connsiteY4" fmla="*/ 36710 h 56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972" h="564667">
                <a:moveTo>
                  <a:pt x="859972" y="564667"/>
                </a:moveTo>
                <a:cubicBezTo>
                  <a:pt x="828675" y="471231"/>
                  <a:pt x="797379" y="377796"/>
                  <a:pt x="756558" y="303410"/>
                </a:cubicBezTo>
                <a:cubicBezTo>
                  <a:pt x="715736" y="229024"/>
                  <a:pt x="678543" y="168246"/>
                  <a:pt x="615043" y="118353"/>
                </a:cubicBezTo>
                <a:cubicBezTo>
                  <a:pt x="551543" y="68460"/>
                  <a:pt x="478065" y="17660"/>
                  <a:pt x="375558" y="4053"/>
                </a:cubicBezTo>
                <a:cubicBezTo>
                  <a:pt x="273051" y="-9554"/>
                  <a:pt x="136525" y="13578"/>
                  <a:pt x="0" y="3671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フリーフォーム 233"/>
          <p:cNvSpPr/>
          <p:nvPr/>
        </p:nvSpPr>
        <p:spPr>
          <a:xfrm>
            <a:off x="4730144" y="2696594"/>
            <a:ext cx="612322" cy="402670"/>
          </a:xfrm>
          <a:custGeom>
            <a:avLst/>
            <a:gdLst>
              <a:gd name="connsiteX0" fmla="*/ 0 w 680357"/>
              <a:gd name="connsiteY0" fmla="*/ 235138 h 447410"/>
              <a:gd name="connsiteX1" fmla="*/ 163286 w 680357"/>
              <a:gd name="connsiteY1" fmla="*/ 44638 h 447410"/>
              <a:gd name="connsiteX2" fmla="*/ 429986 w 680357"/>
              <a:gd name="connsiteY2" fmla="*/ 11981 h 447410"/>
              <a:gd name="connsiteX3" fmla="*/ 609600 w 680357"/>
              <a:gd name="connsiteY3" fmla="*/ 207924 h 447410"/>
              <a:gd name="connsiteX4" fmla="*/ 680357 w 680357"/>
              <a:gd name="connsiteY4" fmla="*/ 447410 h 44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57" h="447410">
                <a:moveTo>
                  <a:pt x="0" y="235138"/>
                </a:moveTo>
                <a:cubicBezTo>
                  <a:pt x="45811" y="158484"/>
                  <a:pt x="91622" y="81831"/>
                  <a:pt x="163286" y="44638"/>
                </a:cubicBezTo>
                <a:cubicBezTo>
                  <a:pt x="234950" y="7445"/>
                  <a:pt x="355600" y="-15233"/>
                  <a:pt x="429986" y="11981"/>
                </a:cubicBezTo>
                <a:cubicBezTo>
                  <a:pt x="504372" y="39195"/>
                  <a:pt x="567872" y="135353"/>
                  <a:pt x="609600" y="207924"/>
                </a:cubicBezTo>
                <a:cubicBezTo>
                  <a:pt x="651328" y="280495"/>
                  <a:pt x="665842" y="363952"/>
                  <a:pt x="680357" y="44741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5" name="グループ化 43"/>
          <p:cNvGrpSpPr>
            <a:grpSpLocks noChangeAspect="1"/>
          </p:cNvGrpSpPr>
          <p:nvPr/>
        </p:nvGrpSpPr>
        <p:grpSpPr bwMode="auto">
          <a:xfrm rot="15841751">
            <a:off x="8142928" y="1952898"/>
            <a:ext cx="178200" cy="178200"/>
            <a:chOff x="354688" y="2429540"/>
            <a:chExt cx="942924" cy="985283"/>
          </a:xfrm>
        </p:grpSpPr>
        <p:sp>
          <p:nvSpPr>
            <p:cNvPr id="241" name="フリーフォーム 24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フリーフォーム 250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6" name="フリーフォーム 235"/>
          <p:cNvSpPr/>
          <p:nvPr/>
        </p:nvSpPr>
        <p:spPr>
          <a:xfrm>
            <a:off x="4759536" y="3386404"/>
            <a:ext cx="424806" cy="452544"/>
          </a:xfrm>
          <a:custGeom>
            <a:avLst/>
            <a:gdLst>
              <a:gd name="connsiteX0" fmla="*/ 0 w 472007"/>
              <a:gd name="connsiteY0" fmla="*/ 355869 h 502826"/>
              <a:gd name="connsiteX1" fmla="*/ 48986 w 472007"/>
              <a:gd name="connsiteY1" fmla="*/ 138155 h 502826"/>
              <a:gd name="connsiteX2" fmla="*/ 146957 w 472007"/>
              <a:gd name="connsiteY2" fmla="*/ 23855 h 502826"/>
              <a:gd name="connsiteX3" fmla="*/ 277586 w 472007"/>
              <a:gd name="connsiteY3" fmla="*/ 2083 h 502826"/>
              <a:gd name="connsiteX4" fmla="*/ 386443 w 472007"/>
              <a:gd name="connsiteY4" fmla="*/ 56512 h 502826"/>
              <a:gd name="connsiteX5" fmla="*/ 462643 w 472007"/>
              <a:gd name="connsiteY5" fmla="*/ 225240 h 502826"/>
              <a:gd name="connsiteX6" fmla="*/ 468086 w 472007"/>
              <a:gd name="connsiteY6" fmla="*/ 502826 h 50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007" h="502826">
                <a:moveTo>
                  <a:pt x="0" y="355869"/>
                </a:moveTo>
                <a:cubicBezTo>
                  <a:pt x="12246" y="274680"/>
                  <a:pt x="24493" y="193491"/>
                  <a:pt x="48986" y="138155"/>
                </a:cubicBezTo>
                <a:cubicBezTo>
                  <a:pt x="73479" y="82819"/>
                  <a:pt x="108857" y="46534"/>
                  <a:pt x="146957" y="23855"/>
                </a:cubicBezTo>
                <a:cubicBezTo>
                  <a:pt x="185057" y="1176"/>
                  <a:pt x="237672" y="-3360"/>
                  <a:pt x="277586" y="2083"/>
                </a:cubicBezTo>
                <a:cubicBezTo>
                  <a:pt x="317500" y="7526"/>
                  <a:pt x="355600" y="19319"/>
                  <a:pt x="386443" y="56512"/>
                </a:cubicBezTo>
                <a:cubicBezTo>
                  <a:pt x="417286" y="93705"/>
                  <a:pt x="449036" y="150854"/>
                  <a:pt x="462643" y="225240"/>
                </a:cubicBezTo>
                <a:cubicBezTo>
                  <a:pt x="476250" y="299626"/>
                  <a:pt x="472168" y="401226"/>
                  <a:pt x="468086" y="502826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正方形/長方形 237"/>
          <p:cNvSpPr/>
          <p:nvPr/>
        </p:nvSpPr>
        <p:spPr>
          <a:xfrm>
            <a:off x="3230752" y="5327460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正方形/長方形 238"/>
          <p:cNvSpPr/>
          <p:nvPr/>
        </p:nvSpPr>
        <p:spPr>
          <a:xfrm>
            <a:off x="4637878" y="5197940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正方形/長方形 239"/>
          <p:cNvSpPr/>
          <p:nvPr/>
        </p:nvSpPr>
        <p:spPr>
          <a:xfrm>
            <a:off x="5645990" y="5485972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正方形/長方形 330"/>
          <p:cNvSpPr/>
          <p:nvPr/>
        </p:nvSpPr>
        <p:spPr>
          <a:xfrm>
            <a:off x="8007182" y="5373216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右矢印 145"/>
          <p:cNvSpPr/>
          <p:nvPr/>
        </p:nvSpPr>
        <p:spPr>
          <a:xfrm>
            <a:off x="6023992" y="2955562"/>
            <a:ext cx="720080" cy="617455"/>
          </a:xfrm>
          <a:prstGeom prst="rightArrow">
            <a:avLst/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正方形/長方形 146"/>
          <p:cNvSpPr/>
          <p:nvPr/>
        </p:nvSpPr>
        <p:spPr>
          <a:xfrm>
            <a:off x="3990071" y="5555176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正方形/長方形 147"/>
          <p:cNvSpPr/>
          <p:nvPr/>
        </p:nvSpPr>
        <p:spPr>
          <a:xfrm>
            <a:off x="7018428" y="5079197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正方形/長方形 148"/>
          <p:cNvSpPr/>
          <p:nvPr/>
        </p:nvSpPr>
        <p:spPr>
          <a:xfrm>
            <a:off x="7098270" y="1372706"/>
            <a:ext cx="1157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i="1" dirty="0">
                <a:latin typeface="+mn-lt"/>
                <a:cs typeface="Arial" panose="020B0604020202020204" pitchFamily="34" charset="0"/>
              </a:rPr>
              <a:t>DRO1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>(+)</a:t>
            </a:r>
            <a:endParaRPr lang="ja-JP" alt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4145942" y="2164794"/>
            <a:ext cx="1157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i="1" dirty="0">
                <a:latin typeface="+mn-lt"/>
                <a:cs typeface="Arial" panose="020B0604020202020204" pitchFamily="34" charset="0"/>
              </a:rPr>
              <a:t>DRO1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>(-)</a:t>
            </a:r>
            <a:endParaRPr lang="ja-JP" altLang="en-US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5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0" y="149732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What is next </a:t>
            </a:r>
            <a:r>
              <a:rPr lang="en-US" altLang="ja-JP" sz="2400" b="1" dirty="0" err="1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Ideotype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 for second ‘Green revolution’ ?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3407904" y="1628800"/>
            <a:ext cx="5376192" cy="4015980"/>
            <a:chOff x="1259632" y="1340768"/>
            <a:chExt cx="5376192" cy="4015980"/>
          </a:xfrm>
        </p:grpSpPr>
        <p:pic>
          <p:nvPicPr>
            <p:cNvPr id="1026" name="Picture 2" descr="http://www.knowledgebank.irri.org/ericeproduction/module_2_fron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340768"/>
              <a:ext cx="3962400" cy="3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1550531" y="5125916"/>
              <a:ext cx="432055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900" dirty="0"/>
                <a:t>Modified from </a:t>
              </a:r>
              <a:r>
                <a:rPr lang="ja-JP" altLang="en-US" sz="900" dirty="0"/>
                <a:t>http://www.knowledgebank.irri.org/ericeproduction/Module_0.htm</a:t>
              </a:r>
            </a:p>
          </p:txBody>
        </p:sp>
        <p:sp>
          <p:nvSpPr>
            <p:cNvPr id="4" name="右矢印 3"/>
            <p:cNvSpPr/>
            <p:nvPr/>
          </p:nvSpPr>
          <p:spPr>
            <a:xfrm>
              <a:off x="3131840" y="3861048"/>
              <a:ext cx="792088" cy="504056"/>
            </a:xfrm>
            <a:prstGeom prst="rightArrow">
              <a:avLst/>
            </a:prstGeom>
            <a:ln/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右矢印 6"/>
            <p:cNvSpPr/>
            <p:nvPr/>
          </p:nvSpPr>
          <p:spPr>
            <a:xfrm>
              <a:off x="5078996" y="3861048"/>
              <a:ext cx="792088" cy="504056"/>
            </a:xfrm>
            <a:prstGeom prst="rightArrow">
              <a:avLst/>
            </a:prstGeom>
            <a:ln/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6228184" y="3651411"/>
              <a:ext cx="407640" cy="92333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sz="5400" b="1" dirty="0">
                  <a:solidFill>
                    <a:schemeClr val="tx1"/>
                  </a:solidFill>
                  <a:ea typeface="HGPｺﾞｼｯｸE" pitchFamily="50" charset="-128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0376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0" y="151521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Does difference of RGA affect yield performance in paddy fields? </a:t>
            </a:r>
          </a:p>
        </p:txBody>
      </p:sp>
      <p:pic>
        <p:nvPicPr>
          <p:cNvPr id="4" name="Picture 18" descr="C:\Users\稲収量性\Desktop\ine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64" y="1086675"/>
            <a:ext cx="2256495" cy="173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64" y="4768208"/>
            <a:ext cx="2256495" cy="190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341013" y="5016169"/>
            <a:ext cx="1457194" cy="40011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/>
              <a:t>Root system</a:t>
            </a:r>
            <a:endParaRPr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89338" y="3074663"/>
            <a:ext cx="1760547" cy="40011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/>
              <a:t>Photosynthesis</a:t>
            </a:r>
            <a:endParaRPr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48941" y="2103911"/>
            <a:ext cx="1841338" cy="40011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/>
              <a:t>Biomass &amp; Yield</a:t>
            </a:r>
            <a:endParaRPr lang="ja-JP" altLang="en-US" sz="2000" dirty="0"/>
          </a:p>
        </p:txBody>
      </p:sp>
      <p:sp>
        <p:nvSpPr>
          <p:cNvPr id="10" name="右矢印 9"/>
          <p:cNvSpPr/>
          <p:nvPr/>
        </p:nvSpPr>
        <p:spPr>
          <a:xfrm rot="16200000">
            <a:off x="5836330" y="4533004"/>
            <a:ext cx="466560" cy="39568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6200000">
            <a:off x="5836330" y="2591500"/>
            <a:ext cx="466560" cy="39568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96452" y="4045415"/>
            <a:ext cx="2759538" cy="40011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/>
              <a:t>Nitrogen &amp; water uptake</a:t>
            </a:r>
            <a:endParaRPr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97554" y="4045415"/>
            <a:ext cx="3282822" cy="40011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/>
              <a:t>Cytokinin synthesized in roots</a:t>
            </a:r>
            <a:endParaRPr lang="ja-JP" altLang="en-US" sz="2000" dirty="0"/>
          </a:p>
        </p:txBody>
      </p:sp>
      <p:sp>
        <p:nvSpPr>
          <p:cNvPr id="11" name="右矢印 10"/>
          <p:cNvSpPr/>
          <p:nvPr/>
        </p:nvSpPr>
        <p:spPr>
          <a:xfrm rot="18000000">
            <a:off x="4782655" y="3562252"/>
            <a:ext cx="466560" cy="39568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 rot="14400000">
            <a:off x="6870777" y="3562252"/>
            <a:ext cx="466560" cy="39568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874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3717579"/>
            <a:ext cx="32115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125291"/>
            <a:ext cx="29845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717579"/>
            <a:ext cx="281781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6" y="1125291"/>
            <a:ext cx="29892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847528" y="4792593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Nitrogen (+)</a:t>
            </a:r>
            <a:endParaRPr lang="ja-JP" altLang="en-US" dirty="0"/>
          </a:p>
        </p:txBody>
      </p:sp>
      <p:sp>
        <p:nvSpPr>
          <p:cNvPr id="19" name="テキスト ボックス 6"/>
          <p:cNvSpPr txBox="1">
            <a:spLocks noChangeArrowheads="1"/>
          </p:cNvSpPr>
          <p:nvPr/>
        </p:nvSpPr>
        <p:spPr bwMode="auto">
          <a:xfrm>
            <a:off x="7464153" y="6300028"/>
            <a:ext cx="1017715" cy="369332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+mn-lt"/>
                <a:ea typeface="HGPｺﾞｼｯｸE" pitchFamily="50" charset="-128"/>
                <a:cs typeface="Arial" charset="0"/>
              </a:rPr>
              <a:t>Dro1-NIL</a:t>
            </a:r>
            <a:endParaRPr lang="ja-JP" altLang="en-US" dirty="0">
              <a:latin typeface="+mn-lt"/>
              <a:ea typeface="HGPｺﾞｼｯｸE" pitchFamily="50" charset="-128"/>
              <a:cs typeface="Arial" charset="0"/>
            </a:endParaRPr>
          </a:p>
        </p:txBody>
      </p:sp>
      <p:sp>
        <p:nvSpPr>
          <p:cNvPr id="20" name="テキスト ボックス 6"/>
          <p:cNvSpPr txBox="1">
            <a:spLocks noChangeArrowheads="1"/>
          </p:cNvSpPr>
          <p:nvPr/>
        </p:nvSpPr>
        <p:spPr bwMode="auto">
          <a:xfrm>
            <a:off x="4587190" y="6300028"/>
            <a:ext cx="601447" cy="369332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+mn-lt"/>
                <a:ea typeface="HGPｺﾞｼｯｸE" pitchFamily="50" charset="-128"/>
                <a:cs typeface="Arial" charset="0"/>
              </a:rPr>
              <a:t>IR64</a:t>
            </a:r>
            <a:endParaRPr lang="ja-JP" altLang="en-US" dirty="0">
              <a:latin typeface="+mn-lt"/>
              <a:ea typeface="HGPｺﾞｼｯｸE" pitchFamily="50" charset="-128"/>
              <a:cs typeface="Arial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905236" y="2200305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Nitrogen (-)</a:t>
            </a:r>
            <a:endParaRPr lang="ja-JP" altLang="en-US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279576" y="149732"/>
            <a:ext cx="7632848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</a:rPr>
              <a:t>Dro1-NIL showed steeper RGA than IR64 in a paddy fields with or without nitrogen treatments</a:t>
            </a:r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3575720" y="2200306"/>
            <a:ext cx="1224136" cy="5091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4799856" y="2200306"/>
            <a:ext cx="1224136" cy="5091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6888088" y="1892868"/>
            <a:ext cx="1039044" cy="10326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7927132" y="1900732"/>
            <a:ext cx="905172" cy="9527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3575720" y="4504562"/>
            <a:ext cx="1224136" cy="5091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4799856" y="4504562"/>
            <a:ext cx="1224136" cy="5091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6888088" y="4341140"/>
            <a:ext cx="1039044" cy="10326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7927132" y="4349004"/>
            <a:ext cx="905172" cy="9527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032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84375" y="149732"/>
            <a:ext cx="8241560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</a:rPr>
              <a:t>Dro1-NIL showed approximately 10% higher grain yield than IR64, irrespective of nitrogen treatments</a:t>
            </a:r>
          </a:p>
        </p:txBody>
      </p:sp>
      <p:sp>
        <p:nvSpPr>
          <p:cNvPr id="20619" name="Rectangle 125"/>
          <p:cNvSpPr>
            <a:spLocks noChangeArrowheads="1"/>
          </p:cNvSpPr>
          <p:nvPr/>
        </p:nvSpPr>
        <p:spPr bwMode="auto">
          <a:xfrm>
            <a:off x="1955617" y="2864550"/>
            <a:ext cx="7920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en-US" altLang="ja-JP" sz="1600" b="1" dirty="0">
                <a:solidFill>
                  <a:srgbClr val="000000"/>
                </a:solidFill>
                <a:latin typeface="+mn-lt"/>
              </a:rPr>
              <a:t>Nitrogen </a:t>
            </a:r>
          </a:p>
          <a:p>
            <a:pPr lvl="0" algn="ctr"/>
            <a:r>
              <a:rPr kumimoji="0" lang="en-US" altLang="ja-JP" sz="1600" b="1" dirty="0">
                <a:solidFill>
                  <a:srgbClr val="000000"/>
                </a:solidFill>
                <a:latin typeface="+mn-lt"/>
              </a:rPr>
              <a:t>(-)</a:t>
            </a:r>
          </a:p>
        </p:txBody>
      </p:sp>
      <p:sp>
        <p:nvSpPr>
          <p:cNvPr id="20620" name="Rectangle 126"/>
          <p:cNvSpPr>
            <a:spLocks noChangeArrowheads="1"/>
          </p:cNvSpPr>
          <p:nvPr/>
        </p:nvSpPr>
        <p:spPr bwMode="auto">
          <a:xfrm>
            <a:off x="1955617" y="3911952"/>
            <a:ext cx="7920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en-US" altLang="ja-JP" sz="1600" b="1" dirty="0">
                <a:solidFill>
                  <a:srgbClr val="000000"/>
                </a:solidFill>
                <a:latin typeface="+mn-lt"/>
              </a:rPr>
              <a:t>Nitrogen </a:t>
            </a:r>
          </a:p>
          <a:p>
            <a:pPr lvl="0" algn="ctr"/>
            <a:r>
              <a:rPr kumimoji="0" lang="en-US" altLang="ja-JP" sz="1600" b="1" dirty="0">
                <a:solidFill>
                  <a:srgbClr val="000000"/>
                </a:solidFill>
                <a:latin typeface="+mn-lt"/>
              </a:rPr>
              <a:t>(+)</a:t>
            </a:r>
          </a:p>
        </p:txBody>
      </p:sp>
      <p:sp>
        <p:nvSpPr>
          <p:cNvPr id="20621" name="Rectangle 127"/>
          <p:cNvSpPr>
            <a:spLocks noChangeArrowheads="1"/>
          </p:cNvSpPr>
          <p:nvPr/>
        </p:nvSpPr>
        <p:spPr bwMode="auto">
          <a:xfrm>
            <a:off x="1919614" y="1916833"/>
            <a:ext cx="8640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ja-JP" sz="1600" dirty="0">
                <a:latin typeface="+mn-lt"/>
              </a:rPr>
              <a:t>Treatment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629" name="Rectangle 135"/>
          <p:cNvSpPr>
            <a:spLocks noChangeArrowheads="1"/>
          </p:cNvSpPr>
          <p:nvPr/>
        </p:nvSpPr>
        <p:spPr bwMode="auto">
          <a:xfrm>
            <a:off x="2348447" y="1701800"/>
            <a:ext cx="6350" cy="1588"/>
          </a:xfrm>
          <a:prstGeom prst="rect">
            <a:avLst/>
          </a:prstGeom>
          <a:solidFill>
            <a:srgbClr val="D0D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0513" name="Rectangle 19"/>
          <p:cNvSpPr>
            <a:spLocks noChangeArrowheads="1"/>
          </p:cNvSpPr>
          <p:nvPr/>
        </p:nvSpPr>
        <p:spPr bwMode="auto">
          <a:xfrm>
            <a:off x="3065084" y="2692401"/>
            <a:ext cx="3783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="1" dirty="0">
                <a:solidFill>
                  <a:srgbClr val="000000"/>
                </a:solidFill>
                <a:latin typeface="+mn-lt"/>
              </a:rPr>
              <a:t>IR64</a:t>
            </a:r>
            <a:endParaRPr kumimoji="0" lang="ja-JP" altLang="ja-JP" sz="1600" b="1" dirty="0">
              <a:latin typeface="+mn-lt"/>
            </a:endParaRPr>
          </a:p>
        </p:txBody>
      </p:sp>
      <p:sp>
        <p:nvSpPr>
          <p:cNvPr id="20535" name="Rectangle 41"/>
          <p:cNvSpPr>
            <a:spLocks noChangeArrowheads="1"/>
          </p:cNvSpPr>
          <p:nvPr/>
        </p:nvSpPr>
        <p:spPr bwMode="auto">
          <a:xfrm>
            <a:off x="3065084" y="2978151"/>
            <a:ext cx="7541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="1" dirty="0">
                <a:solidFill>
                  <a:srgbClr val="000000"/>
                </a:solidFill>
                <a:latin typeface="+mn-lt"/>
              </a:rPr>
              <a:t>Dro1-NIL</a:t>
            </a:r>
            <a:endParaRPr kumimoji="0" lang="ja-JP" altLang="ja-JP" sz="1600" b="1" dirty="0">
              <a:latin typeface="+mn-lt"/>
            </a:endParaRPr>
          </a:p>
        </p:txBody>
      </p:sp>
      <p:sp>
        <p:nvSpPr>
          <p:cNvPr id="20557" name="Rectangle 63"/>
          <p:cNvSpPr>
            <a:spLocks noChangeArrowheads="1"/>
          </p:cNvSpPr>
          <p:nvPr/>
        </p:nvSpPr>
        <p:spPr bwMode="auto">
          <a:xfrm>
            <a:off x="3065084" y="3265489"/>
            <a:ext cx="10659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="1" dirty="0">
                <a:solidFill>
                  <a:srgbClr val="000000"/>
                </a:solidFill>
                <a:latin typeface="+mn-lt"/>
              </a:rPr>
              <a:t>NIL/IR64</a:t>
            </a:r>
            <a:r>
              <a:rPr kumimoji="0" lang="en-US" altLang="ja-JP" sz="1600" b="1" dirty="0">
                <a:solidFill>
                  <a:srgbClr val="000000"/>
                </a:solidFill>
                <a:latin typeface="+mn-lt"/>
              </a:rPr>
              <a:t> </a:t>
            </a:r>
            <a:r>
              <a:rPr kumimoji="0" lang="ja-JP" altLang="ja-JP" sz="1600" b="1" dirty="0">
                <a:solidFill>
                  <a:srgbClr val="000000"/>
                </a:solidFill>
                <a:latin typeface="+mn-lt"/>
              </a:rPr>
              <a:t>(%)</a:t>
            </a:r>
            <a:endParaRPr kumimoji="0" lang="ja-JP" altLang="ja-JP" sz="1600" b="1" dirty="0">
              <a:latin typeface="+mn-lt"/>
            </a:endParaRPr>
          </a:p>
        </p:txBody>
      </p:sp>
      <p:sp>
        <p:nvSpPr>
          <p:cNvPr id="20564" name="Rectangle 70"/>
          <p:cNvSpPr>
            <a:spLocks noChangeArrowheads="1"/>
          </p:cNvSpPr>
          <p:nvPr/>
        </p:nvSpPr>
        <p:spPr bwMode="auto">
          <a:xfrm>
            <a:off x="3065084" y="3743499"/>
            <a:ext cx="3783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="1" dirty="0">
                <a:solidFill>
                  <a:srgbClr val="000000"/>
                </a:solidFill>
                <a:latin typeface="+mn-lt"/>
              </a:rPr>
              <a:t>IR64</a:t>
            </a:r>
            <a:endParaRPr kumimoji="0" lang="ja-JP" altLang="ja-JP" sz="1600" b="1" dirty="0">
              <a:latin typeface="+mn-lt"/>
            </a:endParaRPr>
          </a:p>
        </p:txBody>
      </p:sp>
      <p:sp>
        <p:nvSpPr>
          <p:cNvPr id="20586" name="Rectangle 92"/>
          <p:cNvSpPr>
            <a:spLocks noChangeArrowheads="1"/>
          </p:cNvSpPr>
          <p:nvPr/>
        </p:nvSpPr>
        <p:spPr bwMode="auto">
          <a:xfrm>
            <a:off x="3065084" y="4030837"/>
            <a:ext cx="7541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="1">
                <a:solidFill>
                  <a:srgbClr val="000000"/>
                </a:solidFill>
                <a:latin typeface="+mn-lt"/>
              </a:rPr>
              <a:t>Dro1-NIL</a:t>
            </a:r>
            <a:endParaRPr kumimoji="0" lang="ja-JP" altLang="ja-JP" sz="1600" b="1">
              <a:latin typeface="+mn-lt"/>
            </a:endParaRPr>
          </a:p>
        </p:txBody>
      </p:sp>
      <p:sp>
        <p:nvSpPr>
          <p:cNvPr id="20608" name="Rectangle 114"/>
          <p:cNvSpPr>
            <a:spLocks noChangeArrowheads="1"/>
          </p:cNvSpPr>
          <p:nvPr/>
        </p:nvSpPr>
        <p:spPr bwMode="auto">
          <a:xfrm>
            <a:off x="3065084" y="4316587"/>
            <a:ext cx="10659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="1" dirty="0">
                <a:solidFill>
                  <a:srgbClr val="000000"/>
                </a:solidFill>
                <a:latin typeface="+mn-lt"/>
              </a:rPr>
              <a:t>NIL/IR64</a:t>
            </a:r>
            <a:r>
              <a:rPr kumimoji="0" lang="en-US" altLang="ja-JP" sz="1600" b="1" dirty="0">
                <a:solidFill>
                  <a:srgbClr val="000000"/>
                </a:solidFill>
                <a:latin typeface="+mn-lt"/>
              </a:rPr>
              <a:t> </a:t>
            </a:r>
            <a:r>
              <a:rPr kumimoji="0" lang="ja-JP" altLang="ja-JP" sz="1600" b="1" dirty="0">
                <a:solidFill>
                  <a:srgbClr val="000000"/>
                </a:solidFill>
                <a:latin typeface="+mn-lt"/>
              </a:rPr>
              <a:t>(%)</a:t>
            </a:r>
            <a:endParaRPr kumimoji="0" lang="ja-JP" altLang="ja-JP" sz="1600" b="1" dirty="0">
              <a:latin typeface="+mn-lt"/>
            </a:endParaRPr>
          </a:p>
        </p:txBody>
      </p:sp>
      <p:sp>
        <p:nvSpPr>
          <p:cNvPr id="20622" name="Rectangle 128"/>
          <p:cNvSpPr>
            <a:spLocks noChangeArrowheads="1"/>
          </p:cNvSpPr>
          <p:nvPr/>
        </p:nvSpPr>
        <p:spPr bwMode="auto">
          <a:xfrm>
            <a:off x="3335024" y="1916833"/>
            <a:ext cx="3430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ja-JP" sz="1600" dirty="0">
                <a:solidFill>
                  <a:srgbClr val="000000"/>
                </a:solidFill>
                <a:latin typeface="+mn-lt"/>
              </a:rPr>
              <a:t>Line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630" name="Rectangle 136"/>
          <p:cNvSpPr>
            <a:spLocks noChangeArrowheads="1"/>
          </p:cNvSpPr>
          <p:nvPr/>
        </p:nvSpPr>
        <p:spPr bwMode="auto">
          <a:xfrm>
            <a:off x="3907739" y="1701800"/>
            <a:ext cx="6350" cy="1588"/>
          </a:xfrm>
          <a:prstGeom prst="rect">
            <a:avLst/>
          </a:prstGeom>
          <a:solidFill>
            <a:srgbClr val="D0D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0658" name="Line 164"/>
          <p:cNvSpPr>
            <a:spLocks noChangeShapeType="1"/>
          </p:cNvSpPr>
          <p:nvPr/>
        </p:nvSpPr>
        <p:spPr bwMode="auto">
          <a:xfrm>
            <a:off x="1817689" y="1628800"/>
            <a:ext cx="859948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0515" name="Rectangle 21"/>
          <p:cNvSpPr>
            <a:spLocks noChangeArrowheads="1"/>
          </p:cNvSpPr>
          <p:nvPr/>
        </p:nvSpPr>
        <p:spPr bwMode="auto">
          <a:xfrm>
            <a:off x="4890063" y="2692400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37" name="Rectangle 43"/>
          <p:cNvSpPr>
            <a:spLocks noChangeArrowheads="1"/>
          </p:cNvSpPr>
          <p:nvPr/>
        </p:nvSpPr>
        <p:spPr bwMode="auto">
          <a:xfrm>
            <a:off x="4890063" y="2978150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66" name="Rectangle 72"/>
          <p:cNvSpPr>
            <a:spLocks noChangeArrowheads="1"/>
          </p:cNvSpPr>
          <p:nvPr/>
        </p:nvSpPr>
        <p:spPr bwMode="auto">
          <a:xfrm>
            <a:off x="4890063" y="3743498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88" name="Rectangle 94"/>
          <p:cNvSpPr>
            <a:spLocks noChangeArrowheads="1"/>
          </p:cNvSpPr>
          <p:nvPr/>
        </p:nvSpPr>
        <p:spPr bwMode="auto">
          <a:xfrm>
            <a:off x="4890063" y="4030836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03" name="Rectangle 9"/>
          <p:cNvSpPr>
            <a:spLocks noChangeArrowheads="1"/>
          </p:cNvSpPr>
          <p:nvPr/>
        </p:nvSpPr>
        <p:spPr bwMode="auto">
          <a:xfrm>
            <a:off x="5078463" y="2314576"/>
            <a:ext cx="3189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S.D.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16" name="Rectangle 22"/>
          <p:cNvSpPr>
            <a:spLocks noChangeArrowheads="1"/>
          </p:cNvSpPr>
          <p:nvPr/>
        </p:nvSpPr>
        <p:spPr bwMode="auto">
          <a:xfrm>
            <a:off x="5133767" y="2692401"/>
            <a:ext cx="2083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dirty="0">
                <a:solidFill>
                  <a:srgbClr val="000000"/>
                </a:solidFill>
                <a:latin typeface="+mn-lt"/>
              </a:rPr>
              <a:t>19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538" name="Rectangle 44"/>
          <p:cNvSpPr>
            <a:spLocks noChangeArrowheads="1"/>
          </p:cNvSpPr>
          <p:nvPr/>
        </p:nvSpPr>
        <p:spPr bwMode="auto">
          <a:xfrm>
            <a:off x="5185864" y="2978150"/>
            <a:ext cx="913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4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20567" name="Rectangle 73"/>
          <p:cNvSpPr>
            <a:spLocks noChangeArrowheads="1"/>
          </p:cNvSpPr>
          <p:nvPr/>
        </p:nvSpPr>
        <p:spPr bwMode="auto">
          <a:xfrm>
            <a:off x="5133767" y="3743499"/>
            <a:ext cx="2083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10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89" name="Rectangle 95"/>
          <p:cNvSpPr>
            <a:spLocks noChangeArrowheads="1"/>
          </p:cNvSpPr>
          <p:nvPr/>
        </p:nvSpPr>
        <p:spPr bwMode="auto">
          <a:xfrm>
            <a:off x="5133767" y="4030837"/>
            <a:ext cx="2083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23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17" name="Rectangle 23"/>
          <p:cNvSpPr>
            <a:spLocks noChangeArrowheads="1"/>
          </p:cNvSpPr>
          <p:nvPr/>
        </p:nvSpPr>
        <p:spPr bwMode="auto">
          <a:xfrm>
            <a:off x="5406376" y="2757794"/>
            <a:ext cx="65724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a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39" name="Rectangle 45"/>
          <p:cNvSpPr>
            <a:spLocks noChangeArrowheads="1"/>
          </p:cNvSpPr>
          <p:nvPr/>
        </p:nvSpPr>
        <p:spPr bwMode="auto">
          <a:xfrm>
            <a:off x="5406376" y="3043544"/>
            <a:ext cx="65724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 dirty="0">
                <a:solidFill>
                  <a:srgbClr val="000000"/>
                </a:solidFill>
                <a:latin typeface="+mn-lt"/>
              </a:rPr>
              <a:t>a</a:t>
            </a:r>
            <a:endParaRPr kumimoji="0" lang="ja-JP" altLang="ja-JP" sz="1600" baseline="30000" dirty="0">
              <a:latin typeface="+mn-lt"/>
            </a:endParaRPr>
          </a:p>
        </p:txBody>
      </p:sp>
      <p:sp>
        <p:nvSpPr>
          <p:cNvPr id="20568" name="Rectangle 74"/>
          <p:cNvSpPr>
            <a:spLocks noChangeArrowheads="1"/>
          </p:cNvSpPr>
          <p:nvPr/>
        </p:nvSpPr>
        <p:spPr bwMode="auto">
          <a:xfrm>
            <a:off x="5406376" y="3808892"/>
            <a:ext cx="72136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b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90" name="Rectangle 96"/>
          <p:cNvSpPr>
            <a:spLocks noChangeArrowheads="1"/>
          </p:cNvSpPr>
          <p:nvPr/>
        </p:nvSpPr>
        <p:spPr bwMode="auto">
          <a:xfrm>
            <a:off x="5406376" y="4096230"/>
            <a:ext cx="72136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b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02" name="Rectangle 8"/>
          <p:cNvSpPr>
            <a:spLocks noChangeArrowheads="1"/>
          </p:cNvSpPr>
          <p:nvPr/>
        </p:nvSpPr>
        <p:spPr bwMode="auto">
          <a:xfrm>
            <a:off x="4424343" y="2314576"/>
            <a:ext cx="4825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dirty="0">
                <a:solidFill>
                  <a:srgbClr val="000000"/>
                </a:solidFill>
                <a:latin typeface="+mn-lt"/>
              </a:rPr>
              <a:t>Mean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514" name="Rectangle 20"/>
          <p:cNvSpPr>
            <a:spLocks noChangeArrowheads="1"/>
          </p:cNvSpPr>
          <p:nvPr/>
        </p:nvSpPr>
        <p:spPr bwMode="auto">
          <a:xfrm>
            <a:off x="4509302" y="2692401"/>
            <a:ext cx="3125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dirty="0">
                <a:solidFill>
                  <a:srgbClr val="000000"/>
                </a:solidFill>
                <a:latin typeface="+mn-lt"/>
              </a:rPr>
              <a:t>256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536" name="Rectangle 42"/>
          <p:cNvSpPr>
            <a:spLocks noChangeArrowheads="1"/>
          </p:cNvSpPr>
          <p:nvPr/>
        </p:nvSpPr>
        <p:spPr bwMode="auto">
          <a:xfrm>
            <a:off x="4509302" y="2978151"/>
            <a:ext cx="3125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237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58" name="Rectangle 64"/>
          <p:cNvSpPr>
            <a:spLocks noChangeArrowheads="1"/>
          </p:cNvSpPr>
          <p:nvPr/>
        </p:nvSpPr>
        <p:spPr bwMode="auto">
          <a:xfrm>
            <a:off x="4483654" y="3265489"/>
            <a:ext cx="363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92.6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65" name="Rectangle 71"/>
          <p:cNvSpPr>
            <a:spLocks noChangeArrowheads="1"/>
          </p:cNvSpPr>
          <p:nvPr/>
        </p:nvSpPr>
        <p:spPr bwMode="auto">
          <a:xfrm>
            <a:off x="4509302" y="3743499"/>
            <a:ext cx="3125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343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87" name="Rectangle 93"/>
          <p:cNvSpPr>
            <a:spLocks noChangeArrowheads="1"/>
          </p:cNvSpPr>
          <p:nvPr/>
        </p:nvSpPr>
        <p:spPr bwMode="auto">
          <a:xfrm>
            <a:off x="4509302" y="4030837"/>
            <a:ext cx="3125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363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609" name="Rectangle 115"/>
          <p:cNvSpPr>
            <a:spLocks noChangeArrowheads="1"/>
          </p:cNvSpPr>
          <p:nvPr/>
        </p:nvSpPr>
        <p:spPr bwMode="auto">
          <a:xfrm>
            <a:off x="4431558" y="4316587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105.7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623" name="Rectangle 129"/>
          <p:cNvSpPr>
            <a:spLocks noChangeArrowheads="1"/>
          </p:cNvSpPr>
          <p:nvPr/>
        </p:nvSpPr>
        <p:spPr bwMode="auto">
          <a:xfrm>
            <a:off x="4504439" y="1852848"/>
            <a:ext cx="9285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ja-JP" sz="1600" dirty="0">
                <a:solidFill>
                  <a:srgbClr val="000000"/>
                </a:solidFill>
                <a:latin typeface="+mn-lt"/>
              </a:rPr>
              <a:t>Panicle No.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660" name="Line 166"/>
          <p:cNvSpPr>
            <a:spLocks noChangeShapeType="1"/>
          </p:cNvSpPr>
          <p:nvPr/>
        </p:nvSpPr>
        <p:spPr bwMode="auto">
          <a:xfrm>
            <a:off x="4386884" y="2263775"/>
            <a:ext cx="116363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0519" name="Rectangle 25"/>
          <p:cNvSpPr>
            <a:spLocks noChangeArrowheads="1"/>
          </p:cNvSpPr>
          <p:nvPr/>
        </p:nvSpPr>
        <p:spPr bwMode="auto">
          <a:xfrm>
            <a:off x="6438556" y="2692400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41" name="Rectangle 47"/>
          <p:cNvSpPr>
            <a:spLocks noChangeArrowheads="1"/>
          </p:cNvSpPr>
          <p:nvPr/>
        </p:nvSpPr>
        <p:spPr bwMode="auto">
          <a:xfrm>
            <a:off x="6438556" y="2978150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20570" name="Rectangle 76"/>
          <p:cNvSpPr>
            <a:spLocks noChangeArrowheads="1"/>
          </p:cNvSpPr>
          <p:nvPr/>
        </p:nvSpPr>
        <p:spPr bwMode="auto">
          <a:xfrm>
            <a:off x="6438556" y="3743498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20592" name="Rectangle 98"/>
          <p:cNvSpPr>
            <a:spLocks noChangeArrowheads="1"/>
          </p:cNvSpPr>
          <p:nvPr/>
        </p:nvSpPr>
        <p:spPr bwMode="auto">
          <a:xfrm>
            <a:off x="6438556" y="4030836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05" name="Rectangle 11"/>
          <p:cNvSpPr>
            <a:spLocks noChangeArrowheads="1"/>
          </p:cNvSpPr>
          <p:nvPr/>
        </p:nvSpPr>
        <p:spPr bwMode="auto">
          <a:xfrm>
            <a:off x="6738164" y="2314576"/>
            <a:ext cx="3189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S.D.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20" name="Rectangle 26"/>
          <p:cNvSpPr>
            <a:spLocks noChangeArrowheads="1"/>
          </p:cNvSpPr>
          <p:nvPr/>
        </p:nvSpPr>
        <p:spPr bwMode="auto">
          <a:xfrm>
            <a:off x="6678053" y="2703514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dirty="0">
                <a:solidFill>
                  <a:srgbClr val="000000"/>
                </a:solidFill>
                <a:latin typeface="+mn-lt"/>
              </a:rPr>
              <a:t>176.5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542" name="Rectangle 48"/>
          <p:cNvSpPr>
            <a:spLocks noChangeArrowheads="1"/>
          </p:cNvSpPr>
          <p:nvPr/>
        </p:nvSpPr>
        <p:spPr bwMode="auto">
          <a:xfrm>
            <a:off x="6715722" y="2978151"/>
            <a:ext cx="363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64.3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71" name="Rectangle 77"/>
          <p:cNvSpPr>
            <a:spLocks noChangeArrowheads="1"/>
          </p:cNvSpPr>
          <p:nvPr/>
        </p:nvSpPr>
        <p:spPr bwMode="auto">
          <a:xfrm>
            <a:off x="6715722" y="3743499"/>
            <a:ext cx="363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60.0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93" name="Rectangle 99"/>
          <p:cNvSpPr>
            <a:spLocks noChangeArrowheads="1"/>
          </p:cNvSpPr>
          <p:nvPr/>
        </p:nvSpPr>
        <p:spPr bwMode="auto">
          <a:xfrm>
            <a:off x="6715722" y="4030837"/>
            <a:ext cx="363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67.2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21" name="Rectangle 27"/>
          <p:cNvSpPr>
            <a:spLocks noChangeArrowheads="1"/>
          </p:cNvSpPr>
          <p:nvPr/>
        </p:nvSpPr>
        <p:spPr bwMode="auto">
          <a:xfrm>
            <a:off x="7189155" y="2757794"/>
            <a:ext cx="65724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a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43" name="Rectangle 49"/>
          <p:cNvSpPr>
            <a:spLocks noChangeArrowheads="1"/>
          </p:cNvSpPr>
          <p:nvPr/>
        </p:nvSpPr>
        <p:spPr bwMode="auto">
          <a:xfrm>
            <a:off x="7189155" y="3043544"/>
            <a:ext cx="65724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a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72" name="Rectangle 78"/>
          <p:cNvSpPr>
            <a:spLocks noChangeArrowheads="1"/>
          </p:cNvSpPr>
          <p:nvPr/>
        </p:nvSpPr>
        <p:spPr bwMode="auto">
          <a:xfrm>
            <a:off x="7189155" y="3808892"/>
            <a:ext cx="72136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b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94" name="Rectangle 100"/>
          <p:cNvSpPr>
            <a:spLocks noChangeArrowheads="1"/>
          </p:cNvSpPr>
          <p:nvPr/>
        </p:nvSpPr>
        <p:spPr bwMode="auto">
          <a:xfrm>
            <a:off x="7189155" y="4096230"/>
            <a:ext cx="72136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b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04" name="Rectangle 10"/>
          <p:cNvSpPr>
            <a:spLocks noChangeArrowheads="1"/>
          </p:cNvSpPr>
          <p:nvPr/>
        </p:nvSpPr>
        <p:spPr bwMode="auto">
          <a:xfrm>
            <a:off x="5876855" y="2314576"/>
            <a:ext cx="4825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Mean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18" name="Rectangle 24"/>
          <p:cNvSpPr>
            <a:spLocks noChangeArrowheads="1"/>
          </p:cNvSpPr>
          <p:nvPr/>
        </p:nvSpPr>
        <p:spPr bwMode="auto">
          <a:xfrm>
            <a:off x="5831972" y="2692401"/>
            <a:ext cx="5722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1149.8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40" name="Rectangle 46"/>
          <p:cNvSpPr>
            <a:spLocks noChangeArrowheads="1"/>
          </p:cNvSpPr>
          <p:nvPr/>
        </p:nvSpPr>
        <p:spPr bwMode="auto">
          <a:xfrm>
            <a:off x="5831972" y="2978151"/>
            <a:ext cx="5722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1238.7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59" name="Rectangle 65"/>
          <p:cNvSpPr>
            <a:spLocks noChangeArrowheads="1"/>
          </p:cNvSpPr>
          <p:nvPr/>
        </p:nvSpPr>
        <p:spPr bwMode="auto">
          <a:xfrm>
            <a:off x="5884070" y="3265489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107.7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69" name="Rectangle 75"/>
          <p:cNvSpPr>
            <a:spLocks noChangeArrowheads="1"/>
          </p:cNvSpPr>
          <p:nvPr/>
        </p:nvSpPr>
        <p:spPr bwMode="auto">
          <a:xfrm>
            <a:off x="5831972" y="3743499"/>
            <a:ext cx="5722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1908.6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91" name="Rectangle 97"/>
          <p:cNvSpPr>
            <a:spLocks noChangeArrowheads="1"/>
          </p:cNvSpPr>
          <p:nvPr/>
        </p:nvSpPr>
        <p:spPr bwMode="auto">
          <a:xfrm>
            <a:off x="5831972" y="4030837"/>
            <a:ext cx="5722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2051.5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610" name="Rectangle 116"/>
          <p:cNvSpPr>
            <a:spLocks noChangeArrowheads="1"/>
          </p:cNvSpPr>
          <p:nvPr/>
        </p:nvSpPr>
        <p:spPr bwMode="auto">
          <a:xfrm>
            <a:off x="5884070" y="4316587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107.5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624" name="Rectangle 130"/>
          <p:cNvSpPr>
            <a:spLocks noChangeArrowheads="1"/>
          </p:cNvSpPr>
          <p:nvPr/>
        </p:nvSpPr>
        <p:spPr bwMode="auto">
          <a:xfrm>
            <a:off x="5997467" y="1729737"/>
            <a:ext cx="9930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ja-JP" sz="1600" dirty="0">
                <a:solidFill>
                  <a:srgbClr val="000000"/>
                </a:solidFill>
                <a:latin typeface="+mn-lt"/>
              </a:rPr>
              <a:t>Shoot dry weight (g)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636" name="Rectangle 142"/>
          <p:cNvSpPr>
            <a:spLocks noChangeArrowheads="1"/>
          </p:cNvSpPr>
          <p:nvPr/>
        </p:nvSpPr>
        <p:spPr bwMode="auto">
          <a:xfrm>
            <a:off x="6490040" y="1701800"/>
            <a:ext cx="7937" cy="1588"/>
          </a:xfrm>
          <a:prstGeom prst="rect">
            <a:avLst/>
          </a:prstGeom>
          <a:solidFill>
            <a:srgbClr val="D0D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0637" name="Rectangle 143"/>
          <p:cNvSpPr>
            <a:spLocks noChangeArrowheads="1"/>
          </p:cNvSpPr>
          <p:nvPr/>
        </p:nvSpPr>
        <p:spPr bwMode="auto">
          <a:xfrm>
            <a:off x="6490832" y="1701800"/>
            <a:ext cx="6350" cy="1588"/>
          </a:xfrm>
          <a:prstGeom prst="rect">
            <a:avLst/>
          </a:prstGeom>
          <a:solidFill>
            <a:srgbClr val="D0D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0662" name="Line 168"/>
          <p:cNvSpPr>
            <a:spLocks noChangeShapeType="1"/>
          </p:cNvSpPr>
          <p:nvPr/>
        </p:nvSpPr>
        <p:spPr bwMode="auto">
          <a:xfrm>
            <a:off x="5893140" y="2263775"/>
            <a:ext cx="120173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0527" name="Rectangle 33"/>
          <p:cNvSpPr>
            <a:spLocks noChangeArrowheads="1"/>
          </p:cNvSpPr>
          <p:nvPr/>
        </p:nvSpPr>
        <p:spPr bwMode="auto">
          <a:xfrm>
            <a:off x="8228422" y="2692400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49" name="Rectangle 55"/>
          <p:cNvSpPr>
            <a:spLocks noChangeArrowheads="1"/>
          </p:cNvSpPr>
          <p:nvPr/>
        </p:nvSpPr>
        <p:spPr bwMode="auto">
          <a:xfrm>
            <a:off x="8228422" y="2978150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78" name="Rectangle 84"/>
          <p:cNvSpPr>
            <a:spLocks noChangeArrowheads="1"/>
          </p:cNvSpPr>
          <p:nvPr/>
        </p:nvSpPr>
        <p:spPr bwMode="auto">
          <a:xfrm>
            <a:off x="8228422" y="3743498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600" name="Rectangle 106"/>
          <p:cNvSpPr>
            <a:spLocks noChangeArrowheads="1"/>
          </p:cNvSpPr>
          <p:nvPr/>
        </p:nvSpPr>
        <p:spPr bwMode="auto">
          <a:xfrm>
            <a:off x="8228422" y="4030836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±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20509" name="Rectangle 15"/>
          <p:cNvSpPr>
            <a:spLocks noChangeArrowheads="1"/>
          </p:cNvSpPr>
          <p:nvPr/>
        </p:nvSpPr>
        <p:spPr bwMode="auto">
          <a:xfrm>
            <a:off x="8497446" y="2314576"/>
            <a:ext cx="3189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S.D.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28" name="Rectangle 34"/>
          <p:cNvSpPr>
            <a:spLocks noChangeArrowheads="1"/>
          </p:cNvSpPr>
          <p:nvPr/>
        </p:nvSpPr>
        <p:spPr bwMode="auto">
          <a:xfrm>
            <a:off x="8475004" y="2692401"/>
            <a:ext cx="363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44.8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50" name="Rectangle 56"/>
          <p:cNvSpPr>
            <a:spLocks noChangeArrowheads="1"/>
          </p:cNvSpPr>
          <p:nvPr/>
        </p:nvSpPr>
        <p:spPr bwMode="auto">
          <a:xfrm>
            <a:off x="8475004" y="2978151"/>
            <a:ext cx="363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39.2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79" name="Rectangle 85"/>
          <p:cNvSpPr>
            <a:spLocks noChangeArrowheads="1"/>
          </p:cNvSpPr>
          <p:nvPr/>
        </p:nvSpPr>
        <p:spPr bwMode="auto">
          <a:xfrm>
            <a:off x="8475004" y="3743499"/>
            <a:ext cx="363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dirty="0">
                <a:solidFill>
                  <a:srgbClr val="000000"/>
                </a:solidFill>
                <a:latin typeface="+mn-lt"/>
              </a:rPr>
              <a:t>17.7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601" name="Rectangle 107"/>
          <p:cNvSpPr>
            <a:spLocks noChangeArrowheads="1"/>
          </p:cNvSpPr>
          <p:nvPr/>
        </p:nvSpPr>
        <p:spPr bwMode="auto">
          <a:xfrm>
            <a:off x="8475004" y="4030837"/>
            <a:ext cx="363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28.2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29" name="Rectangle 35"/>
          <p:cNvSpPr>
            <a:spLocks noChangeArrowheads="1"/>
          </p:cNvSpPr>
          <p:nvPr/>
        </p:nvSpPr>
        <p:spPr bwMode="auto">
          <a:xfrm>
            <a:off x="8910766" y="2708920"/>
            <a:ext cx="65724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 dirty="0">
                <a:solidFill>
                  <a:srgbClr val="000000"/>
                </a:solidFill>
                <a:latin typeface="+mn-lt"/>
              </a:rPr>
              <a:t>a</a:t>
            </a:r>
            <a:endParaRPr kumimoji="0" lang="ja-JP" altLang="ja-JP" sz="1600" baseline="30000" dirty="0">
              <a:latin typeface="+mn-lt"/>
            </a:endParaRPr>
          </a:p>
        </p:txBody>
      </p:sp>
      <p:sp>
        <p:nvSpPr>
          <p:cNvPr id="20551" name="Rectangle 57"/>
          <p:cNvSpPr>
            <a:spLocks noChangeArrowheads="1"/>
          </p:cNvSpPr>
          <p:nvPr/>
        </p:nvSpPr>
        <p:spPr bwMode="auto">
          <a:xfrm>
            <a:off x="8910766" y="2994670"/>
            <a:ext cx="65724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a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80" name="Rectangle 86"/>
          <p:cNvSpPr>
            <a:spLocks noChangeArrowheads="1"/>
          </p:cNvSpPr>
          <p:nvPr/>
        </p:nvSpPr>
        <p:spPr bwMode="auto">
          <a:xfrm>
            <a:off x="8910766" y="3760018"/>
            <a:ext cx="72136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 dirty="0">
                <a:solidFill>
                  <a:srgbClr val="000000"/>
                </a:solidFill>
                <a:latin typeface="+mn-lt"/>
              </a:rPr>
              <a:t>b</a:t>
            </a:r>
            <a:endParaRPr kumimoji="0" lang="ja-JP" altLang="ja-JP" sz="1600" baseline="30000" dirty="0">
              <a:latin typeface="+mn-lt"/>
            </a:endParaRPr>
          </a:p>
        </p:txBody>
      </p:sp>
      <p:sp>
        <p:nvSpPr>
          <p:cNvPr id="20602" name="Rectangle 108"/>
          <p:cNvSpPr>
            <a:spLocks noChangeArrowheads="1"/>
          </p:cNvSpPr>
          <p:nvPr/>
        </p:nvSpPr>
        <p:spPr bwMode="auto">
          <a:xfrm>
            <a:off x="8910766" y="4047356"/>
            <a:ext cx="57708" cy="16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aseline="30000">
                <a:solidFill>
                  <a:srgbClr val="000000"/>
                </a:solidFill>
                <a:latin typeface="+mn-lt"/>
              </a:rPr>
              <a:t>c</a:t>
            </a:r>
            <a:endParaRPr kumimoji="0" lang="ja-JP" altLang="ja-JP" sz="1600" baseline="30000">
              <a:latin typeface="+mn-lt"/>
            </a:endParaRPr>
          </a:p>
        </p:txBody>
      </p:sp>
      <p:sp>
        <p:nvSpPr>
          <p:cNvPr id="20508" name="Rectangle 14"/>
          <p:cNvSpPr>
            <a:spLocks noChangeArrowheads="1"/>
          </p:cNvSpPr>
          <p:nvPr/>
        </p:nvSpPr>
        <p:spPr bwMode="auto">
          <a:xfrm>
            <a:off x="7659634" y="2314576"/>
            <a:ext cx="4825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Mean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26" name="Rectangle 32"/>
          <p:cNvSpPr>
            <a:spLocks noChangeArrowheads="1"/>
          </p:cNvSpPr>
          <p:nvPr/>
        </p:nvSpPr>
        <p:spPr bwMode="auto">
          <a:xfrm>
            <a:off x="7666849" y="2692401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498.0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48" name="Rectangle 54"/>
          <p:cNvSpPr>
            <a:spLocks noChangeArrowheads="1"/>
          </p:cNvSpPr>
          <p:nvPr/>
        </p:nvSpPr>
        <p:spPr bwMode="auto">
          <a:xfrm>
            <a:off x="7666849" y="2978151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551.6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61" name="Rectangle 67"/>
          <p:cNvSpPr>
            <a:spLocks noChangeArrowheads="1"/>
          </p:cNvSpPr>
          <p:nvPr/>
        </p:nvSpPr>
        <p:spPr bwMode="auto">
          <a:xfrm>
            <a:off x="7666849" y="3265489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110.8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77" name="Rectangle 83"/>
          <p:cNvSpPr>
            <a:spLocks noChangeArrowheads="1"/>
          </p:cNvSpPr>
          <p:nvPr/>
        </p:nvSpPr>
        <p:spPr bwMode="auto">
          <a:xfrm>
            <a:off x="7666849" y="3743499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929.1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99" name="Rectangle 105"/>
          <p:cNvSpPr>
            <a:spLocks noChangeArrowheads="1"/>
          </p:cNvSpPr>
          <p:nvPr/>
        </p:nvSpPr>
        <p:spPr bwMode="auto">
          <a:xfrm>
            <a:off x="7614751" y="4030837"/>
            <a:ext cx="5722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1051.0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612" name="Rectangle 118"/>
          <p:cNvSpPr>
            <a:spLocks noChangeArrowheads="1"/>
          </p:cNvSpPr>
          <p:nvPr/>
        </p:nvSpPr>
        <p:spPr bwMode="auto">
          <a:xfrm>
            <a:off x="7666849" y="4316587"/>
            <a:ext cx="4680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113.1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615" name="Rectangle 121"/>
          <p:cNvSpPr>
            <a:spLocks noChangeArrowheads="1"/>
          </p:cNvSpPr>
          <p:nvPr/>
        </p:nvSpPr>
        <p:spPr bwMode="auto">
          <a:xfrm>
            <a:off x="7614678" y="1729737"/>
            <a:ext cx="115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ja-JP" sz="1600" dirty="0">
                <a:solidFill>
                  <a:srgbClr val="000000"/>
                </a:solidFill>
                <a:latin typeface="+mn-lt"/>
              </a:rPr>
              <a:t>Total grain weight (g)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646" name="Rectangle 152"/>
          <p:cNvSpPr>
            <a:spLocks noChangeArrowheads="1"/>
          </p:cNvSpPr>
          <p:nvPr/>
        </p:nvSpPr>
        <p:spPr bwMode="auto">
          <a:xfrm>
            <a:off x="8154897" y="1701800"/>
            <a:ext cx="6350" cy="1588"/>
          </a:xfrm>
          <a:prstGeom prst="rect">
            <a:avLst/>
          </a:prstGeom>
          <a:solidFill>
            <a:srgbClr val="D0D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0647" name="Rectangle 153"/>
          <p:cNvSpPr>
            <a:spLocks noChangeArrowheads="1"/>
          </p:cNvSpPr>
          <p:nvPr/>
        </p:nvSpPr>
        <p:spPr bwMode="auto">
          <a:xfrm>
            <a:off x="8361272" y="1701800"/>
            <a:ext cx="6350" cy="1588"/>
          </a:xfrm>
          <a:prstGeom prst="rect">
            <a:avLst/>
          </a:prstGeom>
          <a:solidFill>
            <a:srgbClr val="D0D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400">
              <a:latin typeface="+mn-lt"/>
            </a:endParaRPr>
          </a:p>
        </p:txBody>
      </p:sp>
      <p:sp>
        <p:nvSpPr>
          <p:cNvPr id="20666" name="Line 172"/>
          <p:cNvSpPr>
            <a:spLocks noChangeShapeType="1"/>
          </p:cNvSpPr>
          <p:nvPr/>
        </p:nvSpPr>
        <p:spPr bwMode="auto">
          <a:xfrm>
            <a:off x="7542742" y="2263775"/>
            <a:ext cx="1296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0500" name="Rectangle 6"/>
          <p:cNvSpPr>
            <a:spLocks noChangeArrowheads="1"/>
          </p:cNvSpPr>
          <p:nvPr/>
        </p:nvSpPr>
        <p:spPr bwMode="auto">
          <a:xfrm>
            <a:off x="9264352" y="1852848"/>
            <a:ext cx="9233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ja-JP" sz="1600" dirty="0">
                <a:solidFill>
                  <a:srgbClr val="000000"/>
                </a:solidFill>
                <a:latin typeface="+mn-lt"/>
              </a:rPr>
              <a:t>Yield (t/ha)</a:t>
            </a:r>
            <a:endParaRPr kumimoji="0" lang="ja-JP" altLang="ja-JP" sz="1600" dirty="0">
              <a:latin typeface="+mn-lt"/>
            </a:endParaRPr>
          </a:p>
        </p:txBody>
      </p:sp>
      <p:sp>
        <p:nvSpPr>
          <p:cNvPr id="20512" name="Rectangle 18"/>
          <p:cNvSpPr>
            <a:spLocks noChangeArrowheads="1"/>
          </p:cNvSpPr>
          <p:nvPr/>
        </p:nvSpPr>
        <p:spPr bwMode="auto">
          <a:xfrm>
            <a:off x="9451677" y="2314576"/>
            <a:ext cx="4825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Mean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34" name="Rectangle 40"/>
          <p:cNvSpPr>
            <a:spLocks noChangeArrowheads="1"/>
          </p:cNvSpPr>
          <p:nvPr/>
        </p:nvSpPr>
        <p:spPr bwMode="auto">
          <a:xfrm>
            <a:off x="9619952" y="2692401"/>
            <a:ext cx="2596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4.1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56" name="Rectangle 62"/>
          <p:cNvSpPr>
            <a:spLocks noChangeArrowheads="1"/>
          </p:cNvSpPr>
          <p:nvPr/>
        </p:nvSpPr>
        <p:spPr bwMode="auto">
          <a:xfrm>
            <a:off x="9619952" y="2978151"/>
            <a:ext cx="2596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4.7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563" name="Rectangle 69"/>
          <p:cNvSpPr>
            <a:spLocks noChangeArrowheads="1"/>
          </p:cNvSpPr>
          <p:nvPr/>
        </p:nvSpPr>
        <p:spPr bwMode="auto">
          <a:xfrm>
            <a:off x="9478665" y="3265489"/>
            <a:ext cx="468077" cy="24622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="1" dirty="0">
                <a:solidFill>
                  <a:srgbClr val="000000"/>
                </a:solidFill>
                <a:latin typeface="+mn-lt"/>
              </a:rPr>
              <a:t>112.9</a:t>
            </a:r>
            <a:endParaRPr kumimoji="0" lang="ja-JP" altLang="ja-JP" sz="1600" b="1" dirty="0">
              <a:latin typeface="+mn-lt"/>
            </a:endParaRPr>
          </a:p>
        </p:txBody>
      </p:sp>
      <p:sp>
        <p:nvSpPr>
          <p:cNvPr id="20585" name="Rectangle 91"/>
          <p:cNvSpPr>
            <a:spLocks noChangeArrowheads="1"/>
          </p:cNvSpPr>
          <p:nvPr/>
        </p:nvSpPr>
        <p:spPr bwMode="auto">
          <a:xfrm>
            <a:off x="9619952" y="3743499"/>
            <a:ext cx="2596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8.0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607" name="Rectangle 113"/>
          <p:cNvSpPr>
            <a:spLocks noChangeArrowheads="1"/>
          </p:cNvSpPr>
          <p:nvPr/>
        </p:nvSpPr>
        <p:spPr bwMode="auto">
          <a:xfrm>
            <a:off x="9619952" y="4030837"/>
            <a:ext cx="2596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>
                <a:solidFill>
                  <a:srgbClr val="000000"/>
                </a:solidFill>
                <a:latin typeface="+mn-lt"/>
              </a:rPr>
              <a:t>8.8</a:t>
            </a:r>
            <a:endParaRPr kumimoji="0" lang="ja-JP" altLang="ja-JP" sz="1600">
              <a:latin typeface="+mn-lt"/>
            </a:endParaRPr>
          </a:p>
        </p:txBody>
      </p:sp>
      <p:sp>
        <p:nvSpPr>
          <p:cNvPr id="20614" name="Rectangle 120"/>
          <p:cNvSpPr>
            <a:spLocks noChangeArrowheads="1"/>
          </p:cNvSpPr>
          <p:nvPr/>
        </p:nvSpPr>
        <p:spPr bwMode="auto">
          <a:xfrm>
            <a:off x="9478665" y="4316587"/>
            <a:ext cx="468077" cy="24622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600" b="1">
                <a:solidFill>
                  <a:srgbClr val="000000"/>
                </a:solidFill>
                <a:latin typeface="+mn-lt"/>
              </a:rPr>
              <a:t>110.9</a:t>
            </a:r>
            <a:endParaRPr kumimoji="0" lang="ja-JP" altLang="ja-JP" sz="1600" b="1">
              <a:latin typeface="+mn-lt"/>
            </a:endParaRPr>
          </a:p>
        </p:txBody>
      </p:sp>
      <p:sp>
        <p:nvSpPr>
          <p:cNvPr id="20656" name="Rectangle 162"/>
          <p:cNvSpPr>
            <a:spLocks noChangeArrowheads="1"/>
          </p:cNvSpPr>
          <p:nvPr/>
        </p:nvSpPr>
        <p:spPr bwMode="auto">
          <a:xfrm>
            <a:off x="9859664" y="1701800"/>
            <a:ext cx="6350" cy="1588"/>
          </a:xfrm>
          <a:prstGeom prst="rect">
            <a:avLst/>
          </a:prstGeom>
          <a:solidFill>
            <a:srgbClr val="D0D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0670" name="Line 176"/>
          <p:cNvSpPr>
            <a:spLocks noChangeShapeType="1"/>
          </p:cNvSpPr>
          <p:nvPr/>
        </p:nvSpPr>
        <p:spPr bwMode="auto">
          <a:xfrm>
            <a:off x="9348488" y="2263775"/>
            <a:ext cx="82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 dirty="0">
              <a:latin typeface="+mn-lt"/>
            </a:endParaRPr>
          </a:p>
        </p:txBody>
      </p:sp>
      <p:sp>
        <p:nvSpPr>
          <p:cNvPr id="20672" name="Line 178"/>
          <p:cNvSpPr>
            <a:spLocks noChangeShapeType="1"/>
          </p:cNvSpPr>
          <p:nvPr/>
        </p:nvSpPr>
        <p:spPr bwMode="auto">
          <a:xfrm>
            <a:off x="1817689" y="2579688"/>
            <a:ext cx="859948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0674" name="Line 180"/>
          <p:cNvSpPr>
            <a:spLocks noChangeShapeType="1"/>
          </p:cNvSpPr>
          <p:nvPr/>
        </p:nvSpPr>
        <p:spPr bwMode="auto">
          <a:xfrm>
            <a:off x="1817689" y="4653136"/>
            <a:ext cx="859948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1600">
              <a:latin typeface="+mn-lt"/>
            </a:endParaRPr>
          </a:p>
        </p:txBody>
      </p:sp>
      <p:sp>
        <p:nvSpPr>
          <p:cNvPr id="245" name="正方形/長方形 2"/>
          <p:cNvSpPr>
            <a:spLocks noChangeArrowheads="1"/>
          </p:cNvSpPr>
          <p:nvPr/>
        </p:nvSpPr>
        <p:spPr bwMode="auto">
          <a:xfrm>
            <a:off x="1807864" y="4869161"/>
            <a:ext cx="7812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200" dirty="0">
                <a:latin typeface="+mn-lt"/>
              </a:rPr>
              <a:t>Values labeled with different letters differ significantly among the three lines (P &lt;0.05, Student’s </a:t>
            </a:r>
            <a:r>
              <a:rPr lang="en-US" altLang="ja-JP" sz="1200" i="1" dirty="0">
                <a:latin typeface="+mn-lt"/>
              </a:rPr>
              <a:t>t</a:t>
            </a:r>
            <a:r>
              <a:rPr lang="en-US" altLang="ja-JP" sz="1200" dirty="0">
                <a:latin typeface="+mn-lt"/>
              </a:rPr>
              <a:t> test). </a:t>
            </a:r>
            <a:endParaRPr lang="ja-JP" altLang="en-US" sz="1200" dirty="0">
              <a:latin typeface="+mn-lt"/>
            </a:endParaRPr>
          </a:p>
        </p:txBody>
      </p:sp>
      <p:sp>
        <p:nvSpPr>
          <p:cNvPr id="246" name="正方形/長方形 15"/>
          <p:cNvSpPr>
            <a:spLocks noChangeArrowheads="1"/>
          </p:cNvSpPr>
          <p:nvPr/>
        </p:nvSpPr>
        <p:spPr bwMode="auto">
          <a:xfrm>
            <a:off x="1807865" y="4663356"/>
            <a:ext cx="69834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200" dirty="0">
                <a:latin typeface="+mn-lt"/>
              </a:rPr>
              <a:t>Mean: n = 3 plots, 24 samples/plot, S.D: standard deviation.</a:t>
            </a:r>
          </a:p>
        </p:txBody>
      </p:sp>
      <p:sp>
        <p:nvSpPr>
          <p:cNvPr id="100" name="Rectangle 181"/>
          <p:cNvSpPr>
            <a:spLocks noChangeArrowheads="1"/>
          </p:cNvSpPr>
          <p:nvPr/>
        </p:nvSpPr>
        <p:spPr bwMode="auto">
          <a:xfrm flipH="1">
            <a:off x="7274346" y="6525344"/>
            <a:ext cx="33581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Arai-</a:t>
            </a:r>
            <a:r>
              <a:rPr lang="en-US" altLang="ja-JP" sz="1400" i="1" dirty="0" err="1">
                <a:latin typeface="+mn-lt"/>
                <a:ea typeface="HGPｺﾞｼｯｸE" pitchFamily="50" charset="-128"/>
                <a:cs typeface="Arial" pitchFamily="34" charset="0"/>
              </a:rPr>
              <a:t>Sanoh</a:t>
            </a: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 et al. (2014)  Sci. Rep.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2128392" y="3645024"/>
            <a:ext cx="800005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08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3248" t="22452" r="5395"/>
          <a:stretch/>
        </p:blipFill>
        <p:spPr>
          <a:xfrm>
            <a:off x="1643372" y="4797152"/>
            <a:ext cx="3516525" cy="1872788"/>
          </a:xfrm>
          <a:prstGeom prst="rect">
            <a:avLst/>
          </a:prstGeom>
        </p:spPr>
      </p:pic>
      <p:sp>
        <p:nvSpPr>
          <p:cNvPr id="5" name="Rectangle 181"/>
          <p:cNvSpPr>
            <a:spLocks noChangeArrowheads="1"/>
          </p:cNvSpPr>
          <p:nvPr/>
        </p:nvSpPr>
        <p:spPr bwMode="auto">
          <a:xfrm flipH="1">
            <a:off x="7274346" y="6525344"/>
            <a:ext cx="33581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Arai-</a:t>
            </a:r>
            <a:r>
              <a:rPr lang="en-US" altLang="ja-JP" sz="1400" i="1" dirty="0" err="1">
                <a:latin typeface="+mn-lt"/>
                <a:ea typeface="HGPｺﾞｼｯｸE" pitchFamily="50" charset="-128"/>
                <a:cs typeface="Arial" pitchFamily="34" charset="0"/>
              </a:rPr>
              <a:t>Sanoh</a:t>
            </a: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 et al. (2014)  Sci. Rep.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19336" y="149732"/>
            <a:ext cx="7033048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</a:rPr>
              <a:t>After heading, uptake of nitrogen from soil was higher in Dro1-NIL than in IR64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348319" y="1124745"/>
            <a:ext cx="3428153" cy="3830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latin typeface="+mn-lt"/>
              </a:rPr>
              <a:t>Nitrogen content of whole plants</a:t>
            </a:r>
            <a:endParaRPr lang="ja-JP" altLang="en-US" b="1" dirty="0"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566085"/>
            <a:ext cx="5041724" cy="319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コネクタ 10"/>
          <p:cNvCxnSpPr/>
          <p:nvPr/>
        </p:nvCxnSpPr>
        <p:spPr>
          <a:xfrm>
            <a:off x="3613760" y="1596992"/>
            <a:ext cx="49622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6601221" y="2366040"/>
            <a:ext cx="601555" cy="37330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コネクタ 3"/>
          <p:cNvCxnSpPr/>
          <p:nvPr/>
        </p:nvCxnSpPr>
        <p:spPr>
          <a:xfrm>
            <a:off x="3431704" y="4653136"/>
            <a:ext cx="0" cy="194479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8"/>
          <p:cNvSpPr txBox="1">
            <a:spLocks noChangeArrowheads="1"/>
          </p:cNvSpPr>
          <p:nvPr/>
        </p:nvSpPr>
        <p:spPr bwMode="auto">
          <a:xfrm>
            <a:off x="2276636" y="6237892"/>
            <a:ext cx="556563" cy="338554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latin typeface="+mn-lt"/>
                <a:ea typeface="+mn-ea"/>
                <a:cs typeface="Arial" charset="0"/>
              </a:rPr>
              <a:t>IR64</a:t>
            </a:r>
            <a:endParaRPr lang="ja-JP" altLang="en-US" sz="16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13" name="テキスト ボックス 18"/>
          <p:cNvSpPr txBox="1">
            <a:spLocks noChangeArrowheads="1"/>
          </p:cNvSpPr>
          <p:nvPr/>
        </p:nvSpPr>
        <p:spPr bwMode="auto">
          <a:xfrm>
            <a:off x="3827635" y="6237892"/>
            <a:ext cx="926729" cy="338554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latin typeface="+mn-lt"/>
                <a:ea typeface="+mn-ea"/>
                <a:cs typeface="Arial" charset="0"/>
              </a:rPr>
              <a:t>Dro1-NIL</a:t>
            </a:r>
            <a:endParaRPr lang="ja-JP" altLang="en-US" sz="1600" dirty="0"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75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83333" y="149732"/>
            <a:ext cx="8241560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</a:rPr>
              <a:t> After heading, Dro1-NIL maintained higher cytokinin fluxes from roots to shoots than IR64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71664" y="1556793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+mn-lt"/>
              </a:rPr>
              <a:t>Exudation rate and mean cytokinin flux in exudates, cytokinin concentration in flag leaves at 14 days after heading</a:t>
            </a:r>
            <a:endParaRPr lang="ja-JP" altLang="en-US" dirty="0">
              <a:latin typeface="+mn-lt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275131"/>
            <a:ext cx="4608512" cy="333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コネクタ 10"/>
          <p:cNvCxnSpPr/>
          <p:nvPr/>
        </p:nvCxnSpPr>
        <p:spPr>
          <a:xfrm>
            <a:off x="3731944" y="2275131"/>
            <a:ext cx="45242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5519936" y="3312000"/>
            <a:ext cx="2520280" cy="35997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Rectangle 181">
            <a:extLst>
              <a:ext uri="{FF2B5EF4-FFF2-40B4-BE49-F238E27FC236}">
                <a16:creationId xmlns:a16="http://schemas.microsoft.com/office/drawing/2014/main" id="{CF50AF92-AA60-4480-9636-A020D70A328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274346" y="6525344"/>
            <a:ext cx="33581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Arai-</a:t>
            </a:r>
            <a:r>
              <a:rPr lang="en-US" altLang="ja-JP" sz="1400" i="1" dirty="0" err="1">
                <a:latin typeface="+mn-lt"/>
                <a:ea typeface="HGPｺﾞｼｯｸE" pitchFamily="50" charset="-128"/>
                <a:cs typeface="Arial" pitchFamily="34" charset="0"/>
              </a:rPr>
              <a:t>Sanoh</a:t>
            </a: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 et al. (2014)  Sci. Rep.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8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 Box 3"/>
          <p:cNvSpPr txBox="1">
            <a:spLocks noChangeArrowheads="1"/>
          </p:cNvSpPr>
          <p:nvPr/>
        </p:nvSpPr>
        <p:spPr bwMode="auto">
          <a:xfrm>
            <a:off x="1984375" y="149732"/>
            <a:ext cx="8241560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Steeper RGA by </a:t>
            </a:r>
            <a:r>
              <a:rPr lang="en-US" altLang="ja-JP" sz="2400" b="1" i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DRO1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 enhances nitrogen uptake,                       resulting in better grain filling</a:t>
            </a:r>
          </a:p>
        </p:txBody>
      </p:sp>
      <p:sp>
        <p:nvSpPr>
          <p:cNvPr id="54" name="Rectangle 409"/>
          <p:cNvSpPr>
            <a:spLocks noChangeAspect="1" noChangeArrowheads="1"/>
          </p:cNvSpPr>
          <p:nvPr/>
        </p:nvSpPr>
        <p:spPr bwMode="auto">
          <a:xfrm>
            <a:off x="3064832" y="3940696"/>
            <a:ext cx="5983762" cy="205854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33000">
                <a:srgbClr val="00B0F0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7660054" y="3940696"/>
            <a:ext cx="0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flipH="1">
            <a:off x="7244512" y="3940696"/>
            <a:ext cx="415542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7660054" y="3940696"/>
            <a:ext cx="410992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7660054" y="3940696"/>
            <a:ext cx="706230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H="1">
            <a:off x="6801176" y="3940696"/>
            <a:ext cx="858880" cy="1458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H="1">
            <a:off x="3308204" y="3940696"/>
            <a:ext cx="1462688" cy="3645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flipH="1" flipV="1">
            <a:off x="4766204" y="3940696"/>
            <a:ext cx="1458000" cy="364500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H="1" flipV="1">
            <a:off x="4766204" y="3940696"/>
            <a:ext cx="1458000" cy="63278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V="1">
            <a:off x="3312890" y="3940696"/>
            <a:ext cx="1453314" cy="63278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H="1" flipV="1">
            <a:off x="4766204" y="3940696"/>
            <a:ext cx="1458000" cy="114324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flipV="1">
            <a:off x="3308204" y="3940696"/>
            <a:ext cx="1458000" cy="114324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フリーフォーム 65"/>
          <p:cNvSpPr/>
          <p:nvPr/>
        </p:nvSpPr>
        <p:spPr>
          <a:xfrm rot="21239362">
            <a:off x="6928736" y="1890170"/>
            <a:ext cx="613800" cy="2024584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 rot="21239362" flipH="1" flipV="1">
            <a:off x="6880880" y="1829510"/>
            <a:ext cx="193256" cy="16306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グループ化 43"/>
          <p:cNvGrpSpPr>
            <a:grpSpLocks noChangeAspect="1"/>
          </p:cNvGrpSpPr>
          <p:nvPr/>
        </p:nvGrpSpPr>
        <p:grpSpPr bwMode="auto">
          <a:xfrm rot="7609737">
            <a:off x="6668030" y="1830680"/>
            <a:ext cx="178200" cy="178200"/>
            <a:chOff x="354688" y="2429540"/>
            <a:chExt cx="942924" cy="985283"/>
          </a:xfrm>
        </p:grpSpPr>
        <p:sp>
          <p:nvSpPr>
            <p:cNvPr id="261" name="フリーフォーム 26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フリーフォーム 261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直線コネクタ 68"/>
          <p:cNvCxnSpPr/>
          <p:nvPr/>
        </p:nvCxnSpPr>
        <p:spPr>
          <a:xfrm rot="21239362" flipH="1">
            <a:off x="6886706" y="1976590"/>
            <a:ext cx="122302" cy="2311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 rot="21239362" flipH="1" flipV="1">
            <a:off x="7248854" y="2036838"/>
            <a:ext cx="124888" cy="19633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 rot="21239362" flipV="1">
            <a:off x="6964228" y="2019648"/>
            <a:ext cx="181032" cy="6078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rot="21239362">
            <a:off x="7100634" y="1850250"/>
            <a:ext cx="128764" cy="21325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rot="21239362">
            <a:off x="7167052" y="2102586"/>
            <a:ext cx="142714" cy="4321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 rot="21239362">
            <a:off x="7307524" y="1975738"/>
            <a:ext cx="62444" cy="24356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グループ化 43"/>
          <p:cNvGrpSpPr>
            <a:grpSpLocks noChangeAspect="1"/>
          </p:cNvGrpSpPr>
          <p:nvPr/>
        </p:nvGrpSpPr>
        <p:grpSpPr bwMode="auto">
          <a:xfrm rot="8655539">
            <a:off x="7089312" y="2015968"/>
            <a:ext cx="178200" cy="178200"/>
            <a:chOff x="354688" y="2429540"/>
            <a:chExt cx="942924" cy="985283"/>
          </a:xfrm>
        </p:grpSpPr>
        <p:sp>
          <p:nvSpPr>
            <p:cNvPr id="259" name="フリーフォーム 258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フリーフォーム 259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グループ化 43"/>
          <p:cNvGrpSpPr>
            <a:grpSpLocks noChangeAspect="1"/>
          </p:cNvGrpSpPr>
          <p:nvPr/>
        </p:nvGrpSpPr>
        <p:grpSpPr bwMode="auto">
          <a:xfrm rot="5860758">
            <a:off x="6854216" y="2005640"/>
            <a:ext cx="178200" cy="178200"/>
            <a:chOff x="354688" y="2429540"/>
            <a:chExt cx="942924" cy="985283"/>
          </a:xfrm>
        </p:grpSpPr>
        <p:sp>
          <p:nvSpPr>
            <p:cNvPr id="257" name="フリーフォーム 256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フリーフォーム 257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グループ化 43"/>
          <p:cNvGrpSpPr>
            <a:grpSpLocks noChangeAspect="1"/>
          </p:cNvGrpSpPr>
          <p:nvPr/>
        </p:nvGrpSpPr>
        <p:grpSpPr bwMode="auto">
          <a:xfrm rot="6002896">
            <a:off x="6756624" y="1932016"/>
            <a:ext cx="178200" cy="178200"/>
            <a:chOff x="354688" y="2429540"/>
            <a:chExt cx="942924" cy="985283"/>
          </a:xfrm>
        </p:grpSpPr>
        <p:sp>
          <p:nvSpPr>
            <p:cNvPr id="255" name="フリーフォーム 254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フリーフォーム 255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グループ化 43"/>
          <p:cNvGrpSpPr>
            <a:grpSpLocks noChangeAspect="1"/>
          </p:cNvGrpSpPr>
          <p:nvPr/>
        </p:nvGrpSpPr>
        <p:grpSpPr bwMode="auto">
          <a:xfrm rot="10242986">
            <a:off x="7017296" y="1758954"/>
            <a:ext cx="178200" cy="178200"/>
            <a:chOff x="354688" y="2429540"/>
            <a:chExt cx="942924" cy="985283"/>
          </a:xfrm>
        </p:grpSpPr>
        <p:sp>
          <p:nvSpPr>
            <p:cNvPr id="253" name="フリーフォーム 252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フリーフォーム 253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グループ化 43"/>
          <p:cNvGrpSpPr>
            <a:grpSpLocks noChangeAspect="1"/>
          </p:cNvGrpSpPr>
          <p:nvPr/>
        </p:nvGrpSpPr>
        <p:grpSpPr bwMode="auto">
          <a:xfrm rot="10242986">
            <a:off x="6808376" y="1734672"/>
            <a:ext cx="178200" cy="178200"/>
            <a:chOff x="354688" y="2429540"/>
            <a:chExt cx="942924" cy="985283"/>
          </a:xfrm>
        </p:grpSpPr>
        <p:sp>
          <p:nvSpPr>
            <p:cNvPr id="251" name="フリーフォーム 25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フリーフォーム 251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グループ化 43"/>
          <p:cNvGrpSpPr>
            <a:grpSpLocks noChangeAspect="1"/>
          </p:cNvGrpSpPr>
          <p:nvPr/>
        </p:nvGrpSpPr>
        <p:grpSpPr bwMode="auto">
          <a:xfrm rot="7657284">
            <a:off x="6803130" y="1888564"/>
            <a:ext cx="178200" cy="178200"/>
            <a:chOff x="354688" y="2429540"/>
            <a:chExt cx="942924" cy="985283"/>
          </a:xfrm>
        </p:grpSpPr>
        <p:sp>
          <p:nvSpPr>
            <p:cNvPr id="249" name="フリーフォーム 248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フリーフォーム 249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グループ化 43"/>
          <p:cNvGrpSpPr>
            <a:grpSpLocks noChangeAspect="1"/>
          </p:cNvGrpSpPr>
          <p:nvPr/>
        </p:nvGrpSpPr>
        <p:grpSpPr bwMode="auto">
          <a:xfrm rot="9919481">
            <a:off x="6930734" y="1800580"/>
            <a:ext cx="178200" cy="178200"/>
            <a:chOff x="354688" y="2429540"/>
            <a:chExt cx="942924" cy="985283"/>
          </a:xfrm>
        </p:grpSpPr>
        <p:sp>
          <p:nvSpPr>
            <p:cNvPr id="247" name="フリーフォーム 246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フリーフォーム 247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グループ化 43"/>
          <p:cNvGrpSpPr>
            <a:grpSpLocks noChangeAspect="1"/>
          </p:cNvGrpSpPr>
          <p:nvPr/>
        </p:nvGrpSpPr>
        <p:grpSpPr bwMode="auto">
          <a:xfrm rot="9919481">
            <a:off x="7100776" y="1946710"/>
            <a:ext cx="178200" cy="178200"/>
            <a:chOff x="354688" y="2429540"/>
            <a:chExt cx="942924" cy="985283"/>
          </a:xfrm>
        </p:grpSpPr>
        <p:sp>
          <p:nvSpPr>
            <p:cNvPr id="245" name="フリーフォーム 244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フリーフォーム 245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グループ化 43"/>
          <p:cNvGrpSpPr>
            <a:grpSpLocks noChangeAspect="1"/>
          </p:cNvGrpSpPr>
          <p:nvPr/>
        </p:nvGrpSpPr>
        <p:grpSpPr bwMode="auto">
          <a:xfrm rot="11370171">
            <a:off x="7159310" y="1871524"/>
            <a:ext cx="178200" cy="178200"/>
            <a:chOff x="354688" y="2429540"/>
            <a:chExt cx="942924" cy="985283"/>
          </a:xfrm>
        </p:grpSpPr>
        <p:sp>
          <p:nvSpPr>
            <p:cNvPr id="243" name="フリーフォーム 242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フリーフォーム 243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グループ化 43"/>
          <p:cNvGrpSpPr>
            <a:grpSpLocks noChangeAspect="1"/>
          </p:cNvGrpSpPr>
          <p:nvPr/>
        </p:nvGrpSpPr>
        <p:grpSpPr bwMode="auto">
          <a:xfrm rot="8096541">
            <a:off x="6960926" y="1930700"/>
            <a:ext cx="178200" cy="178200"/>
            <a:chOff x="354688" y="2429540"/>
            <a:chExt cx="942924" cy="985283"/>
          </a:xfrm>
        </p:grpSpPr>
        <p:sp>
          <p:nvSpPr>
            <p:cNvPr id="241" name="フリーフォーム 24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フリーフォーム 241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5" name="直線コネクタ 84"/>
          <p:cNvCxnSpPr>
            <a:stCxn id="89" idx="3"/>
          </p:cNvCxnSpPr>
          <p:nvPr/>
        </p:nvCxnSpPr>
        <p:spPr>
          <a:xfrm flipV="1">
            <a:off x="8098802" y="1885054"/>
            <a:ext cx="159028" cy="19633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 flipV="1">
            <a:off x="7890598" y="1999594"/>
            <a:ext cx="115552" cy="24426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 flipH="1" flipV="1">
            <a:off x="8036048" y="2136980"/>
            <a:ext cx="267482" cy="4258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>
            <a:stCxn id="89" idx="2"/>
          </p:cNvCxnSpPr>
          <p:nvPr/>
        </p:nvCxnSpPr>
        <p:spPr>
          <a:xfrm flipV="1">
            <a:off x="7746636" y="2116790"/>
            <a:ext cx="100202" cy="35663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フリーフォーム 88"/>
          <p:cNvSpPr/>
          <p:nvPr/>
        </p:nvSpPr>
        <p:spPr>
          <a:xfrm>
            <a:off x="7641160" y="2013848"/>
            <a:ext cx="729984" cy="193102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フリーフォーム 89"/>
          <p:cNvSpPr/>
          <p:nvPr/>
        </p:nvSpPr>
        <p:spPr>
          <a:xfrm>
            <a:off x="7609450" y="3335606"/>
            <a:ext cx="560338" cy="637752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フリーフォーム 90"/>
          <p:cNvSpPr/>
          <p:nvPr/>
        </p:nvSpPr>
        <p:spPr>
          <a:xfrm>
            <a:off x="7102294" y="3037298"/>
            <a:ext cx="607630" cy="910188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フリーフォーム 91"/>
          <p:cNvSpPr/>
          <p:nvPr/>
        </p:nvSpPr>
        <p:spPr>
          <a:xfrm>
            <a:off x="7580306" y="2450866"/>
            <a:ext cx="739006" cy="1508348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フリーフォーム 92"/>
          <p:cNvSpPr/>
          <p:nvPr/>
        </p:nvSpPr>
        <p:spPr>
          <a:xfrm>
            <a:off x="6764042" y="2187486"/>
            <a:ext cx="942298" cy="1793700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フリーフォーム 93"/>
          <p:cNvSpPr/>
          <p:nvPr/>
        </p:nvSpPr>
        <p:spPr bwMode="auto">
          <a:xfrm rot="17104890">
            <a:off x="8221308" y="1832586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フリーフォーム 94"/>
          <p:cNvSpPr/>
          <p:nvPr/>
        </p:nvSpPr>
        <p:spPr bwMode="auto">
          <a:xfrm rot="12451420" flipH="1">
            <a:off x="8234232" y="1837506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フリーフォーム 95"/>
          <p:cNvSpPr/>
          <p:nvPr/>
        </p:nvSpPr>
        <p:spPr bwMode="auto">
          <a:xfrm rot="13250190">
            <a:off x="7735060" y="199912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フリーフォーム 96"/>
          <p:cNvSpPr/>
          <p:nvPr/>
        </p:nvSpPr>
        <p:spPr bwMode="auto">
          <a:xfrm rot="8596720" flipH="1">
            <a:off x="7748762" y="1995440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フリーフォーム 97"/>
          <p:cNvSpPr/>
          <p:nvPr/>
        </p:nvSpPr>
        <p:spPr bwMode="auto">
          <a:xfrm rot="13803469">
            <a:off x="7874692" y="1873486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フリーフォーム 98"/>
          <p:cNvSpPr/>
          <p:nvPr/>
        </p:nvSpPr>
        <p:spPr bwMode="auto">
          <a:xfrm rot="9149999" flipH="1">
            <a:off x="7888890" y="187101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フリーフォーム 99"/>
          <p:cNvSpPr/>
          <p:nvPr/>
        </p:nvSpPr>
        <p:spPr bwMode="auto">
          <a:xfrm rot="15647625">
            <a:off x="7830328" y="2026688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フリーフォーム 100"/>
          <p:cNvSpPr/>
          <p:nvPr/>
        </p:nvSpPr>
        <p:spPr bwMode="auto">
          <a:xfrm rot="10994155" flipH="1">
            <a:off x="7844704" y="202851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フリーフォーム 101"/>
          <p:cNvSpPr/>
          <p:nvPr/>
        </p:nvSpPr>
        <p:spPr bwMode="auto">
          <a:xfrm rot="14675444">
            <a:off x="8099592" y="1818542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フリーフォーム 102"/>
          <p:cNvSpPr/>
          <p:nvPr/>
        </p:nvSpPr>
        <p:spPr bwMode="auto">
          <a:xfrm rot="10021974" flipH="1">
            <a:off x="8114164" y="1818090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フリーフォーム 103"/>
          <p:cNvSpPr/>
          <p:nvPr/>
        </p:nvSpPr>
        <p:spPr bwMode="auto">
          <a:xfrm rot="17887264">
            <a:off x="8333274" y="1895186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フリーフォーム 104"/>
          <p:cNvSpPr/>
          <p:nvPr/>
        </p:nvSpPr>
        <p:spPr bwMode="auto">
          <a:xfrm rot="13233794" flipH="1">
            <a:off x="8344922" y="190143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フリーフォーム 105"/>
          <p:cNvSpPr/>
          <p:nvPr/>
        </p:nvSpPr>
        <p:spPr bwMode="auto">
          <a:xfrm rot="18569542">
            <a:off x="8250980" y="2072908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フリーフォーム 106"/>
          <p:cNvSpPr/>
          <p:nvPr/>
        </p:nvSpPr>
        <p:spPr bwMode="auto">
          <a:xfrm rot="13916072" flipH="1">
            <a:off x="8261292" y="2080058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直線コネクタ 107"/>
          <p:cNvCxnSpPr/>
          <p:nvPr/>
        </p:nvCxnSpPr>
        <p:spPr>
          <a:xfrm flipV="1">
            <a:off x="7865550" y="2284886"/>
            <a:ext cx="170500" cy="28946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 flipV="1">
            <a:off x="7703768" y="2433694"/>
            <a:ext cx="258824" cy="16253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フリーフォーム 109"/>
          <p:cNvSpPr/>
          <p:nvPr/>
        </p:nvSpPr>
        <p:spPr bwMode="auto">
          <a:xfrm rot="16200000">
            <a:off x="7815756" y="232028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フリーフォーム 110"/>
          <p:cNvSpPr/>
          <p:nvPr/>
        </p:nvSpPr>
        <p:spPr bwMode="auto">
          <a:xfrm rot="11546530" flipH="1">
            <a:off x="7829738" y="2323350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フリーフォーム 111"/>
          <p:cNvSpPr/>
          <p:nvPr/>
        </p:nvSpPr>
        <p:spPr bwMode="auto">
          <a:xfrm rot="16707892">
            <a:off x="8147792" y="1989724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フリーフォーム 112"/>
          <p:cNvSpPr/>
          <p:nvPr/>
        </p:nvSpPr>
        <p:spPr bwMode="auto">
          <a:xfrm rot="12054422" flipH="1">
            <a:off x="8161240" y="199386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フリーフォーム 113"/>
          <p:cNvSpPr/>
          <p:nvPr/>
        </p:nvSpPr>
        <p:spPr bwMode="auto">
          <a:xfrm rot="17262079">
            <a:off x="7947848" y="2331484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フリーフォーム 114"/>
          <p:cNvSpPr/>
          <p:nvPr/>
        </p:nvSpPr>
        <p:spPr bwMode="auto">
          <a:xfrm rot="12608609" flipH="1">
            <a:off x="7960538" y="233669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フリーフォーム 115"/>
          <p:cNvSpPr/>
          <p:nvPr/>
        </p:nvSpPr>
        <p:spPr bwMode="auto">
          <a:xfrm rot="18569542">
            <a:off x="8023700" y="220887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フリーフォーム 116"/>
          <p:cNvSpPr/>
          <p:nvPr/>
        </p:nvSpPr>
        <p:spPr bwMode="auto">
          <a:xfrm rot="13916072" flipH="1">
            <a:off x="8034014" y="2216020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フリーフォーム 117"/>
          <p:cNvSpPr/>
          <p:nvPr/>
        </p:nvSpPr>
        <p:spPr bwMode="auto">
          <a:xfrm rot="12489039">
            <a:off x="7671122" y="2133062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フリーフォーム 118"/>
          <p:cNvSpPr/>
          <p:nvPr/>
        </p:nvSpPr>
        <p:spPr bwMode="auto">
          <a:xfrm rot="7835569" flipH="1">
            <a:off x="7683840" y="212788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フリーフォーム 119"/>
          <p:cNvSpPr/>
          <p:nvPr/>
        </p:nvSpPr>
        <p:spPr bwMode="auto">
          <a:xfrm rot="13803469">
            <a:off x="7667482" y="229714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フリーフォーム 120"/>
          <p:cNvSpPr/>
          <p:nvPr/>
        </p:nvSpPr>
        <p:spPr bwMode="auto">
          <a:xfrm rot="9149999" flipH="1">
            <a:off x="7681682" y="2294668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フリーフォーム 121"/>
          <p:cNvSpPr/>
          <p:nvPr/>
        </p:nvSpPr>
        <p:spPr bwMode="auto">
          <a:xfrm rot="16680231">
            <a:off x="7899856" y="2129318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フリーフォーム 122"/>
          <p:cNvSpPr/>
          <p:nvPr/>
        </p:nvSpPr>
        <p:spPr bwMode="auto">
          <a:xfrm rot="12026761" flipH="1">
            <a:off x="7913338" y="213340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フリーフォーム 123"/>
          <p:cNvSpPr/>
          <p:nvPr/>
        </p:nvSpPr>
        <p:spPr bwMode="auto">
          <a:xfrm rot="15841751">
            <a:off x="7984738" y="196378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フリーフォーム 124"/>
          <p:cNvSpPr/>
          <p:nvPr/>
        </p:nvSpPr>
        <p:spPr bwMode="auto">
          <a:xfrm rot="11188281" flipH="1">
            <a:off x="7998998" y="1966052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フリーフォーム 125"/>
          <p:cNvSpPr/>
          <p:nvPr/>
        </p:nvSpPr>
        <p:spPr bwMode="auto">
          <a:xfrm rot="15122579">
            <a:off x="7774000" y="220340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フリーフォーム 126"/>
          <p:cNvSpPr/>
          <p:nvPr/>
        </p:nvSpPr>
        <p:spPr bwMode="auto">
          <a:xfrm rot="10469109" flipH="1">
            <a:off x="7788562" y="2204002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フリーフォーム 127"/>
          <p:cNvSpPr/>
          <p:nvPr/>
        </p:nvSpPr>
        <p:spPr bwMode="auto">
          <a:xfrm rot="18135457">
            <a:off x="8032892" y="2095506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フリーフォーム 128"/>
          <p:cNvSpPr/>
          <p:nvPr/>
        </p:nvSpPr>
        <p:spPr bwMode="auto">
          <a:xfrm rot="13481987" flipH="1">
            <a:off x="8044076" y="210211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フリーフォーム 129"/>
          <p:cNvSpPr/>
          <p:nvPr/>
        </p:nvSpPr>
        <p:spPr bwMode="auto">
          <a:xfrm rot="12700987">
            <a:off x="7262442" y="191283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フリーフォーム 130"/>
          <p:cNvSpPr/>
          <p:nvPr/>
        </p:nvSpPr>
        <p:spPr bwMode="auto">
          <a:xfrm rot="8047517" flipH="1">
            <a:off x="7275466" y="1908048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フリーフォーム 131"/>
          <p:cNvSpPr/>
          <p:nvPr/>
        </p:nvSpPr>
        <p:spPr>
          <a:xfrm>
            <a:off x="6867452" y="2248572"/>
            <a:ext cx="695598" cy="803366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フリーフォーム 132"/>
          <p:cNvSpPr/>
          <p:nvPr/>
        </p:nvSpPr>
        <p:spPr>
          <a:xfrm>
            <a:off x="7553252" y="3306664"/>
            <a:ext cx="156754" cy="514350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フリーフォーム 133"/>
          <p:cNvSpPr/>
          <p:nvPr/>
        </p:nvSpPr>
        <p:spPr>
          <a:xfrm>
            <a:off x="7763890" y="2510104"/>
            <a:ext cx="431074" cy="483052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フリーフォーム 134"/>
          <p:cNvSpPr/>
          <p:nvPr/>
        </p:nvSpPr>
        <p:spPr>
          <a:xfrm>
            <a:off x="7783484" y="3355650"/>
            <a:ext cx="362494" cy="240030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フリーフォーム 135"/>
          <p:cNvSpPr/>
          <p:nvPr/>
        </p:nvSpPr>
        <p:spPr bwMode="auto">
          <a:xfrm rot="15841751">
            <a:off x="8121898" y="1913924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フリーフォーム 136"/>
          <p:cNvSpPr/>
          <p:nvPr/>
        </p:nvSpPr>
        <p:spPr bwMode="auto">
          <a:xfrm rot="11188281" flipH="1">
            <a:off x="8136158" y="191619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フリーフォーム 137"/>
          <p:cNvSpPr/>
          <p:nvPr/>
        </p:nvSpPr>
        <p:spPr>
          <a:xfrm rot="21239362">
            <a:off x="4007214" y="1890170"/>
            <a:ext cx="613800" cy="2024584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9" name="直線コネクタ 138"/>
          <p:cNvCxnSpPr/>
          <p:nvPr/>
        </p:nvCxnSpPr>
        <p:spPr>
          <a:xfrm rot="21239362" flipH="1" flipV="1">
            <a:off x="3959358" y="1829510"/>
            <a:ext cx="193256" cy="16306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グループ化 43"/>
          <p:cNvGrpSpPr>
            <a:grpSpLocks noChangeAspect="1"/>
          </p:cNvGrpSpPr>
          <p:nvPr/>
        </p:nvGrpSpPr>
        <p:grpSpPr bwMode="auto">
          <a:xfrm rot="7609737">
            <a:off x="3746506" y="1830680"/>
            <a:ext cx="178200" cy="178200"/>
            <a:chOff x="354688" y="2429540"/>
            <a:chExt cx="942924" cy="985283"/>
          </a:xfrm>
        </p:grpSpPr>
        <p:sp>
          <p:nvSpPr>
            <p:cNvPr id="239" name="フリーフォーム 238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フリーフォーム 239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1" name="直線コネクタ 140"/>
          <p:cNvCxnSpPr/>
          <p:nvPr/>
        </p:nvCxnSpPr>
        <p:spPr>
          <a:xfrm rot="21239362" flipH="1">
            <a:off x="3965184" y="1976590"/>
            <a:ext cx="122302" cy="2311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rot="21239362" flipH="1" flipV="1">
            <a:off x="4327332" y="2036838"/>
            <a:ext cx="124888" cy="19633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rot="21239362" flipV="1">
            <a:off x="4042706" y="2019648"/>
            <a:ext cx="181032" cy="6078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 rot="21239362">
            <a:off x="4179112" y="1850250"/>
            <a:ext cx="128764" cy="21325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 rot="21239362">
            <a:off x="4245530" y="2102586"/>
            <a:ext cx="142714" cy="4321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/>
          <p:cNvCxnSpPr/>
          <p:nvPr/>
        </p:nvCxnSpPr>
        <p:spPr>
          <a:xfrm rot="21239362">
            <a:off x="4386002" y="1975738"/>
            <a:ext cx="62444" cy="24356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グループ化 43"/>
          <p:cNvGrpSpPr>
            <a:grpSpLocks noChangeAspect="1"/>
          </p:cNvGrpSpPr>
          <p:nvPr/>
        </p:nvGrpSpPr>
        <p:grpSpPr bwMode="auto">
          <a:xfrm rot="8655539">
            <a:off x="4167790" y="2015968"/>
            <a:ext cx="178200" cy="178200"/>
            <a:chOff x="354688" y="2429540"/>
            <a:chExt cx="942924" cy="98528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7" name="フリーフォーム 236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フリーフォーム 237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8" name="グループ化 43"/>
          <p:cNvGrpSpPr>
            <a:grpSpLocks noChangeAspect="1"/>
          </p:cNvGrpSpPr>
          <p:nvPr/>
        </p:nvGrpSpPr>
        <p:grpSpPr bwMode="auto">
          <a:xfrm rot="5860758">
            <a:off x="3932694" y="2005640"/>
            <a:ext cx="178200" cy="178200"/>
            <a:chOff x="354688" y="2429540"/>
            <a:chExt cx="942924" cy="985283"/>
          </a:xfrm>
        </p:grpSpPr>
        <p:sp>
          <p:nvSpPr>
            <p:cNvPr id="235" name="フリーフォーム 234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フリーフォーム 235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9" name="グループ化 43"/>
          <p:cNvGrpSpPr>
            <a:grpSpLocks noChangeAspect="1"/>
          </p:cNvGrpSpPr>
          <p:nvPr/>
        </p:nvGrpSpPr>
        <p:grpSpPr bwMode="auto">
          <a:xfrm rot="6002896">
            <a:off x="3835100" y="1932016"/>
            <a:ext cx="178200" cy="178200"/>
            <a:chOff x="354688" y="2429540"/>
            <a:chExt cx="942924" cy="985283"/>
          </a:xfrm>
        </p:grpSpPr>
        <p:sp>
          <p:nvSpPr>
            <p:cNvPr id="233" name="フリーフォーム 232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フリーフォーム 233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グループ化 43"/>
          <p:cNvGrpSpPr>
            <a:grpSpLocks noChangeAspect="1"/>
          </p:cNvGrpSpPr>
          <p:nvPr/>
        </p:nvGrpSpPr>
        <p:grpSpPr bwMode="auto">
          <a:xfrm rot="10242986">
            <a:off x="4095774" y="1758954"/>
            <a:ext cx="178200" cy="178200"/>
            <a:chOff x="354688" y="2429540"/>
            <a:chExt cx="942924" cy="985283"/>
          </a:xfrm>
        </p:grpSpPr>
        <p:sp>
          <p:nvSpPr>
            <p:cNvPr id="231" name="フリーフォーム 23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フリーフォーム 231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1" name="グループ化 43"/>
          <p:cNvGrpSpPr>
            <a:grpSpLocks noChangeAspect="1"/>
          </p:cNvGrpSpPr>
          <p:nvPr/>
        </p:nvGrpSpPr>
        <p:grpSpPr bwMode="auto">
          <a:xfrm rot="10242986">
            <a:off x="3886852" y="1734672"/>
            <a:ext cx="178200" cy="178200"/>
            <a:chOff x="354688" y="2429540"/>
            <a:chExt cx="942924" cy="985283"/>
          </a:xfrm>
        </p:grpSpPr>
        <p:sp>
          <p:nvSpPr>
            <p:cNvPr id="229" name="フリーフォーム 228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フリーフォーム 229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2" name="グループ化 43"/>
          <p:cNvGrpSpPr>
            <a:grpSpLocks noChangeAspect="1"/>
          </p:cNvGrpSpPr>
          <p:nvPr/>
        </p:nvGrpSpPr>
        <p:grpSpPr bwMode="auto">
          <a:xfrm rot="7657284">
            <a:off x="3881608" y="1888564"/>
            <a:ext cx="178200" cy="178200"/>
            <a:chOff x="354688" y="2429540"/>
            <a:chExt cx="942924" cy="985283"/>
          </a:xfrm>
        </p:grpSpPr>
        <p:sp>
          <p:nvSpPr>
            <p:cNvPr id="227" name="フリーフォーム 226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フリーフォーム 227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" name="グループ化 43"/>
          <p:cNvGrpSpPr>
            <a:grpSpLocks noChangeAspect="1"/>
          </p:cNvGrpSpPr>
          <p:nvPr/>
        </p:nvGrpSpPr>
        <p:grpSpPr bwMode="auto">
          <a:xfrm rot="9919481">
            <a:off x="4009212" y="1800580"/>
            <a:ext cx="178200" cy="178200"/>
            <a:chOff x="354688" y="2429540"/>
            <a:chExt cx="942924" cy="985283"/>
          </a:xfrm>
        </p:grpSpPr>
        <p:sp>
          <p:nvSpPr>
            <p:cNvPr id="225" name="フリーフォーム 224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フリーフォーム 225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4" name="グループ化 43"/>
          <p:cNvGrpSpPr>
            <a:grpSpLocks noChangeAspect="1"/>
          </p:cNvGrpSpPr>
          <p:nvPr/>
        </p:nvGrpSpPr>
        <p:grpSpPr bwMode="auto">
          <a:xfrm rot="9919481">
            <a:off x="4179254" y="1946710"/>
            <a:ext cx="178200" cy="178200"/>
            <a:chOff x="354688" y="2429540"/>
            <a:chExt cx="942924" cy="98528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3" name="フリーフォーム 222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フリーフォーム 223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5" name="グループ化 43"/>
          <p:cNvGrpSpPr>
            <a:grpSpLocks noChangeAspect="1"/>
          </p:cNvGrpSpPr>
          <p:nvPr/>
        </p:nvGrpSpPr>
        <p:grpSpPr bwMode="auto">
          <a:xfrm rot="11370171">
            <a:off x="4237788" y="1871524"/>
            <a:ext cx="178200" cy="178200"/>
            <a:chOff x="354688" y="2429540"/>
            <a:chExt cx="942924" cy="98528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1" name="フリーフォーム 22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フリーフォーム 221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グループ化 43"/>
          <p:cNvGrpSpPr>
            <a:grpSpLocks noChangeAspect="1"/>
          </p:cNvGrpSpPr>
          <p:nvPr/>
        </p:nvGrpSpPr>
        <p:grpSpPr bwMode="auto">
          <a:xfrm rot="8096541">
            <a:off x="4039402" y="1930700"/>
            <a:ext cx="178200" cy="178200"/>
            <a:chOff x="354688" y="2429540"/>
            <a:chExt cx="942924" cy="985283"/>
          </a:xfrm>
        </p:grpSpPr>
        <p:sp>
          <p:nvSpPr>
            <p:cNvPr id="219" name="フリーフォーム 218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フリーフォーム 219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7" name="直線コネクタ 156"/>
          <p:cNvCxnSpPr>
            <a:stCxn id="161" idx="3"/>
          </p:cNvCxnSpPr>
          <p:nvPr/>
        </p:nvCxnSpPr>
        <p:spPr>
          <a:xfrm flipV="1">
            <a:off x="5177280" y="1885054"/>
            <a:ext cx="159028" cy="19633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/>
          <p:cNvCxnSpPr/>
          <p:nvPr/>
        </p:nvCxnSpPr>
        <p:spPr>
          <a:xfrm flipV="1">
            <a:off x="4969076" y="1999594"/>
            <a:ext cx="115552" cy="24426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 flipH="1" flipV="1">
            <a:off x="5114526" y="2136980"/>
            <a:ext cx="267482" cy="42584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>
            <a:stCxn id="161" idx="2"/>
          </p:cNvCxnSpPr>
          <p:nvPr/>
        </p:nvCxnSpPr>
        <p:spPr>
          <a:xfrm flipV="1">
            <a:off x="4825114" y="2116790"/>
            <a:ext cx="100202" cy="35663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フリーフォーム 160"/>
          <p:cNvSpPr/>
          <p:nvPr/>
        </p:nvSpPr>
        <p:spPr>
          <a:xfrm>
            <a:off x="4719636" y="2013848"/>
            <a:ext cx="729984" cy="193102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フリーフォーム 161"/>
          <p:cNvSpPr/>
          <p:nvPr/>
        </p:nvSpPr>
        <p:spPr>
          <a:xfrm>
            <a:off x="4687928" y="3335606"/>
            <a:ext cx="560338" cy="637752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フリーフォーム 162"/>
          <p:cNvSpPr/>
          <p:nvPr/>
        </p:nvSpPr>
        <p:spPr>
          <a:xfrm>
            <a:off x="4180770" y="3037298"/>
            <a:ext cx="607630" cy="910188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フリーフォーム 163"/>
          <p:cNvSpPr/>
          <p:nvPr/>
        </p:nvSpPr>
        <p:spPr>
          <a:xfrm>
            <a:off x="4658782" y="2450866"/>
            <a:ext cx="739006" cy="1508348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フリーフォーム 164"/>
          <p:cNvSpPr/>
          <p:nvPr/>
        </p:nvSpPr>
        <p:spPr>
          <a:xfrm>
            <a:off x="3842518" y="2187486"/>
            <a:ext cx="942298" cy="1793700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フリーフォーム 165"/>
          <p:cNvSpPr/>
          <p:nvPr/>
        </p:nvSpPr>
        <p:spPr bwMode="auto">
          <a:xfrm rot="17104890">
            <a:off x="5299786" y="1832586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フリーフォーム 166"/>
          <p:cNvSpPr/>
          <p:nvPr/>
        </p:nvSpPr>
        <p:spPr bwMode="auto">
          <a:xfrm rot="12451420" flipH="1">
            <a:off x="5312710" y="1837506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フリーフォーム 167"/>
          <p:cNvSpPr/>
          <p:nvPr/>
        </p:nvSpPr>
        <p:spPr bwMode="auto">
          <a:xfrm rot="13250190">
            <a:off x="4813538" y="199912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フリーフォーム 168"/>
          <p:cNvSpPr/>
          <p:nvPr/>
        </p:nvSpPr>
        <p:spPr bwMode="auto">
          <a:xfrm rot="8596720" flipH="1">
            <a:off x="4827240" y="1995440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フリーフォーム 169"/>
          <p:cNvSpPr/>
          <p:nvPr/>
        </p:nvSpPr>
        <p:spPr bwMode="auto">
          <a:xfrm rot="13803469">
            <a:off x="4953168" y="1873486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フリーフォーム 170"/>
          <p:cNvSpPr/>
          <p:nvPr/>
        </p:nvSpPr>
        <p:spPr bwMode="auto">
          <a:xfrm rot="9149999" flipH="1">
            <a:off x="4967368" y="187101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フリーフォーム 171"/>
          <p:cNvSpPr/>
          <p:nvPr/>
        </p:nvSpPr>
        <p:spPr bwMode="auto">
          <a:xfrm rot="15647625">
            <a:off x="4908806" y="2026688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フリーフォーム 172"/>
          <p:cNvSpPr/>
          <p:nvPr/>
        </p:nvSpPr>
        <p:spPr bwMode="auto">
          <a:xfrm rot="10994155" flipH="1">
            <a:off x="4923180" y="202851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フリーフォーム 173"/>
          <p:cNvSpPr/>
          <p:nvPr/>
        </p:nvSpPr>
        <p:spPr bwMode="auto">
          <a:xfrm rot="14675444">
            <a:off x="5178070" y="1818542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フリーフォーム 174"/>
          <p:cNvSpPr/>
          <p:nvPr/>
        </p:nvSpPr>
        <p:spPr bwMode="auto">
          <a:xfrm rot="10021974" flipH="1">
            <a:off x="5192640" y="1818090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フリーフォーム 175"/>
          <p:cNvSpPr/>
          <p:nvPr/>
        </p:nvSpPr>
        <p:spPr bwMode="auto">
          <a:xfrm rot="17887264">
            <a:off x="5411752" y="1895186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フリーフォーム 176"/>
          <p:cNvSpPr/>
          <p:nvPr/>
        </p:nvSpPr>
        <p:spPr bwMode="auto">
          <a:xfrm rot="13233794" flipH="1">
            <a:off x="5423400" y="190143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フリーフォーム 177"/>
          <p:cNvSpPr/>
          <p:nvPr/>
        </p:nvSpPr>
        <p:spPr bwMode="auto">
          <a:xfrm rot="18569542">
            <a:off x="5329458" y="2072908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フリーフォーム 178"/>
          <p:cNvSpPr/>
          <p:nvPr/>
        </p:nvSpPr>
        <p:spPr bwMode="auto">
          <a:xfrm rot="13916072" flipH="1">
            <a:off x="5339770" y="2080058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0" name="直線コネクタ 179"/>
          <p:cNvCxnSpPr/>
          <p:nvPr/>
        </p:nvCxnSpPr>
        <p:spPr>
          <a:xfrm flipV="1">
            <a:off x="4944026" y="2284886"/>
            <a:ext cx="170500" cy="28946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/>
          <p:cNvCxnSpPr/>
          <p:nvPr/>
        </p:nvCxnSpPr>
        <p:spPr>
          <a:xfrm flipV="1">
            <a:off x="4782246" y="2433694"/>
            <a:ext cx="258824" cy="16253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フリーフォーム 181"/>
          <p:cNvSpPr/>
          <p:nvPr/>
        </p:nvSpPr>
        <p:spPr bwMode="auto">
          <a:xfrm rot="16200000">
            <a:off x="4894234" y="232028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フリーフォーム 182"/>
          <p:cNvSpPr/>
          <p:nvPr/>
        </p:nvSpPr>
        <p:spPr bwMode="auto">
          <a:xfrm rot="11546530" flipH="1">
            <a:off x="4908216" y="2323350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フリーフォーム 183"/>
          <p:cNvSpPr/>
          <p:nvPr/>
        </p:nvSpPr>
        <p:spPr bwMode="auto">
          <a:xfrm rot="16707892">
            <a:off x="5226270" y="1989724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フリーフォーム 184"/>
          <p:cNvSpPr/>
          <p:nvPr/>
        </p:nvSpPr>
        <p:spPr bwMode="auto">
          <a:xfrm rot="12054422" flipH="1">
            <a:off x="5239718" y="199386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フリーフォーム 185"/>
          <p:cNvSpPr/>
          <p:nvPr/>
        </p:nvSpPr>
        <p:spPr bwMode="auto">
          <a:xfrm rot="17262079">
            <a:off x="5026324" y="2331484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フリーフォーム 186"/>
          <p:cNvSpPr/>
          <p:nvPr/>
        </p:nvSpPr>
        <p:spPr bwMode="auto">
          <a:xfrm rot="12608609" flipH="1">
            <a:off x="5039016" y="233669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フリーフォーム 187"/>
          <p:cNvSpPr/>
          <p:nvPr/>
        </p:nvSpPr>
        <p:spPr bwMode="auto">
          <a:xfrm rot="18569542">
            <a:off x="5102178" y="220887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フリーフォーム 188"/>
          <p:cNvSpPr/>
          <p:nvPr/>
        </p:nvSpPr>
        <p:spPr bwMode="auto">
          <a:xfrm rot="13916072" flipH="1">
            <a:off x="5112490" y="2216020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フリーフォーム 189"/>
          <p:cNvSpPr/>
          <p:nvPr/>
        </p:nvSpPr>
        <p:spPr bwMode="auto">
          <a:xfrm rot="12489039">
            <a:off x="4749600" y="2133062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フリーフォーム 190"/>
          <p:cNvSpPr/>
          <p:nvPr/>
        </p:nvSpPr>
        <p:spPr bwMode="auto">
          <a:xfrm rot="7835569" flipH="1">
            <a:off x="4762316" y="212788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フリーフォーム 191"/>
          <p:cNvSpPr/>
          <p:nvPr/>
        </p:nvSpPr>
        <p:spPr bwMode="auto">
          <a:xfrm rot="13803469">
            <a:off x="4745960" y="229714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フリーフォーム 192"/>
          <p:cNvSpPr/>
          <p:nvPr/>
        </p:nvSpPr>
        <p:spPr bwMode="auto">
          <a:xfrm rot="9149999" flipH="1">
            <a:off x="4760158" y="2294668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フリーフォーム 193"/>
          <p:cNvSpPr/>
          <p:nvPr/>
        </p:nvSpPr>
        <p:spPr bwMode="auto">
          <a:xfrm rot="16680231">
            <a:off x="4978332" y="2129318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フリーフォーム 194"/>
          <p:cNvSpPr/>
          <p:nvPr/>
        </p:nvSpPr>
        <p:spPr bwMode="auto">
          <a:xfrm rot="12026761" flipH="1">
            <a:off x="4991814" y="213340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フリーフォーム 195"/>
          <p:cNvSpPr/>
          <p:nvPr/>
        </p:nvSpPr>
        <p:spPr bwMode="auto">
          <a:xfrm rot="15841751">
            <a:off x="5063216" y="196378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フリーフォーム 196"/>
          <p:cNvSpPr/>
          <p:nvPr/>
        </p:nvSpPr>
        <p:spPr bwMode="auto">
          <a:xfrm rot="11188281" flipH="1">
            <a:off x="5077476" y="1966052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フリーフォーム 197"/>
          <p:cNvSpPr/>
          <p:nvPr/>
        </p:nvSpPr>
        <p:spPr bwMode="auto">
          <a:xfrm rot="15122579">
            <a:off x="4852476" y="220340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フリーフォーム 198"/>
          <p:cNvSpPr/>
          <p:nvPr/>
        </p:nvSpPr>
        <p:spPr bwMode="auto">
          <a:xfrm rot="10469109" flipH="1">
            <a:off x="4867038" y="2204002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フリーフォーム 199"/>
          <p:cNvSpPr/>
          <p:nvPr/>
        </p:nvSpPr>
        <p:spPr bwMode="auto">
          <a:xfrm rot="18135457">
            <a:off x="5111370" y="2095506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フリーフォーム 200"/>
          <p:cNvSpPr/>
          <p:nvPr/>
        </p:nvSpPr>
        <p:spPr bwMode="auto">
          <a:xfrm rot="13481987" flipH="1">
            <a:off x="5122552" y="210211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フリーフォーム 201"/>
          <p:cNvSpPr/>
          <p:nvPr/>
        </p:nvSpPr>
        <p:spPr bwMode="auto">
          <a:xfrm rot="12700987">
            <a:off x="4340918" y="1912830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フリーフォーム 202"/>
          <p:cNvSpPr/>
          <p:nvPr/>
        </p:nvSpPr>
        <p:spPr bwMode="auto">
          <a:xfrm rot="8047517" flipH="1">
            <a:off x="4353944" y="1908048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フリーフォーム 203"/>
          <p:cNvSpPr/>
          <p:nvPr/>
        </p:nvSpPr>
        <p:spPr>
          <a:xfrm>
            <a:off x="3945928" y="2248572"/>
            <a:ext cx="695598" cy="803366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フリーフォーム 204"/>
          <p:cNvSpPr/>
          <p:nvPr/>
        </p:nvSpPr>
        <p:spPr>
          <a:xfrm>
            <a:off x="4631728" y="3306664"/>
            <a:ext cx="156754" cy="514350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フリーフォーム 205"/>
          <p:cNvSpPr/>
          <p:nvPr/>
        </p:nvSpPr>
        <p:spPr>
          <a:xfrm>
            <a:off x="4842368" y="2510104"/>
            <a:ext cx="431074" cy="483052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フリーフォーム 206"/>
          <p:cNvSpPr/>
          <p:nvPr/>
        </p:nvSpPr>
        <p:spPr>
          <a:xfrm>
            <a:off x="4861962" y="3355650"/>
            <a:ext cx="362494" cy="240030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フリーフォーム 207"/>
          <p:cNvSpPr/>
          <p:nvPr/>
        </p:nvSpPr>
        <p:spPr bwMode="auto">
          <a:xfrm rot="15841751">
            <a:off x="5200376" y="1913924"/>
            <a:ext cx="147210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フリーフォーム 208"/>
          <p:cNvSpPr/>
          <p:nvPr/>
        </p:nvSpPr>
        <p:spPr bwMode="auto">
          <a:xfrm rot="11188281" flipH="1">
            <a:off x="5214636" y="1916194"/>
            <a:ext cx="134278" cy="1782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正方形/長方形 210"/>
          <p:cNvSpPr/>
          <p:nvPr/>
        </p:nvSpPr>
        <p:spPr>
          <a:xfrm>
            <a:off x="3462786" y="4310644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正方形/長方形 211"/>
          <p:cNvSpPr/>
          <p:nvPr/>
        </p:nvSpPr>
        <p:spPr>
          <a:xfrm>
            <a:off x="5046962" y="4310644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正方形/長方形 212"/>
          <p:cNvSpPr/>
          <p:nvPr/>
        </p:nvSpPr>
        <p:spPr>
          <a:xfrm>
            <a:off x="6088108" y="4283804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正方形/長方形 213"/>
          <p:cNvSpPr/>
          <p:nvPr/>
        </p:nvSpPr>
        <p:spPr>
          <a:xfrm>
            <a:off x="7816300" y="4310644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正方形/長方形 216"/>
          <p:cNvSpPr/>
          <p:nvPr/>
        </p:nvSpPr>
        <p:spPr>
          <a:xfrm>
            <a:off x="4534838" y="4797152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正方形/長方形 217"/>
          <p:cNvSpPr/>
          <p:nvPr/>
        </p:nvSpPr>
        <p:spPr>
          <a:xfrm>
            <a:off x="3190330" y="4797152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9" name="Group 423"/>
          <p:cNvGrpSpPr>
            <a:grpSpLocks noChangeAspect="1"/>
          </p:cNvGrpSpPr>
          <p:nvPr/>
        </p:nvGrpSpPr>
        <p:grpSpPr bwMode="auto">
          <a:xfrm>
            <a:off x="6672065" y="4941169"/>
            <a:ext cx="1968249" cy="371333"/>
            <a:chOff x="3333" y="3702"/>
            <a:chExt cx="681" cy="272"/>
          </a:xfrm>
          <a:solidFill>
            <a:srgbClr val="FFFF00"/>
          </a:solidFill>
        </p:grpSpPr>
        <p:sp>
          <p:nvSpPr>
            <p:cNvPr id="620" name="AutoShape 424"/>
            <p:cNvSpPr>
              <a:spLocks noChangeAspect="1" noChangeArrowheads="1"/>
            </p:cNvSpPr>
            <p:nvPr/>
          </p:nvSpPr>
          <p:spPr bwMode="auto">
            <a:xfrm rot="-5400000">
              <a:off x="3765" y="3724"/>
              <a:ext cx="272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pFill/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621" name="AutoShape 425"/>
            <p:cNvSpPr>
              <a:spLocks noChangeAspect="1" noChangeArrowheads="1"/>
            </p:cNvSpPr>
            <p:nvPr/>
          </p:nvSpPr>
          <p:spPr bwMode="auto">
            <a:xfrm rot="5400000" flipH="1">
              <a:off x="3311" y="3724"/>
              <a:ext cx="272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pFill/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622" name="AutoShape 426"/>
            <p:cNvSpPr>
              <a:spLocks noChangeAspect="1" noChangeArrowheads="1"/>
            </p:cNvSpPr>
            <p:nvPr/>
          </p:nvSpPr>
          <p:spPr bwMode="auto">
            <a:xfrm>
              <a:off x="3606" y="3702"/>
              <a:ext cx="137" cy="256"/>
            </a:xfrm>
            <a:prstGeom prst="upArrow">
              <a:avLst>
                <a:gd name="adj1" fmla="val 50000"/>
                <a:gd name="adj2" fmla="val 46715"/>
              </a:avLst>
            </a:prstGeom>
            <a:grpFill/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</p:grpSp>
      <p:sp>
        <p:nvSpPr>
          <p:cNvPr id="215" name="正方形/長方形 214"/>
          <p:cNvSpPr/>
          <p:nvPr/>
        </p:nvSpPr>
        <p:spPr>
          <a:xfrm>
            <a:off x="8079190" y="4725144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正方形/長方形 215"/>
          <p:cNvSpPr/>
          <p:nvPr/>
        </p:nvSpPr>
        <p:spPr>
          <a:xfrm>
            <a:off x="5887856" y="4869160"/>
            <a:ext cx="132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ja-JP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右矢印 262"/>
          <p:cNvSpPr/>
          <p:nvPr/>
        </p:nvSpPr>
        <p:spPr>
          <a:xfrm>
            <a:off x="5879976" y="2811546"/>
            <a:ext cx="720080" cy="617455"/>
          </a:xfrm>
          <a:prstGeom prst="rightArrow">
            <a:avLst/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正方形/長方形 263"/>
          <p:cNvSpPr/>
          <p:nvPr/>
        </p:nvSpPr>
        <p:spPr>
          <a:xfrm>
            <a:off x="7098270" y="1372706"/>
            <a:ext cx="1157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i="1" dirty="0">
                <a:latin typeface="+mn-lt"/>
                <a:cs typeface="Arial" panose="020B0604020202020204" pitchFamily="34" charset="0"/>
              </a:rPr>
              <a:t>DRO1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>(+)</a:t>
            </a:r>
            <a:endParaRPr lang="ja-JP" alt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65" name="正方形/長方形 264"/>
          <p:cNvSpPr/>
          <p:nvPr/>
        </p:nvSpPr>
        <p:spPr>
          <a:xfrm>
            <a:off x="4151784" y="1372706"/>
            <a:ext cx="1157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i="1" dirty="0">
                <a:latin typeface="+mn-lt"/>
                <a:cs typeface="Arial" panose="020B0604020202020204" pitchFamily="34" charset="0"/>
              </a:rPr>
              <a:t>DRO1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>(-)</a:t>
            </a:r>
            <a:endParaRPr lang="ja-JP" altLang="en-US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57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リーフォーム 2"/>
          <p:cNvSpPr/>
          <p:nvPr/>
        </p:nvSpPr>
        <p:spPr>
          <a:xfrm rot="21239362">
            <a:off x="3491450" y="2077013"/>
            <a:ext cx="306899" cy="1012292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 rot="21239362">
            <a:off x="3365651" y="1993461"/>
            <a:ext cx="340065" cy="270063"/>
            <a:chOff x="5703979" y="755665"/>
            <a:chExt cx="755700" cy="600140"/>
          </a:xfrm>
        </p:grpSpPr>
        <p:cxnSp>
          <p:nvCxnSpPr>
            <p:cNvPr id="5" name="直線コネクタ 4"/>
            <p:cNvCxnSpPr/>
            <p:nvPr/>
          </p:nvCxnSpPr>
          <p:spPr>
            <a:xfrm flipH="1" flipV="1">
              <a:off x="5940152" y="869820"/>
              <a:ext cx="214728" cy="181185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グループ化 43"/>
            <p:cNvGrpSpPr>
              <a:grpSpLocks noChangeAspect="1"/>
            </p:cNvGrpSpPr>
            <p:nvPr/>
          </p:nvGrpSpPr>
          <p:grpSpPr bwMode="auto">
            <a:xfrm rot="7970375">
              <a:off x="5703979" y="845425"/>
              <a:ext cx="198000" cy="198000"/>
              <a:chOff x="354688" y="2429540"/>
              <a:chExt cx="942924" cy="985283"/>
            </a:xfrm>
          </p:grpSpPr>
          <p:sp>
            <p:nvSpPr>
              <p:cNvPr id="43" name="フリーフォーム 42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4" name="フリーフォーム 43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" name="直線コネクタ 6"/>
            <p:cNvCxnSpPr/>
            <p:nvPr/>
          </p:nvCxnSpPr>
          <p:spPr>
            <a:xfrm flipH="1">
              <a:off x="5937835" y="1029320"/>
              <a:ext cx="135889" cy="25677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H="1" flipV="1">
              <a:off x="6320916" y="1137651"/>
              <a:ext cx="138763" cy="218154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6016116" y="1089222"/>
              <a:ext cx="201146" cy="67535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6177844" y="914400"/>
              <a:ext cx="143072" cy="236947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6231727" y="1202291"/>
              <a:ext cx="158570" cy="48014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6390297" y="1073186"/>
              <a:ext cx="69382" cy="27062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グループ化 43"/>
            <p:cNvGrpSpPr>
              <a:grpSpLocks noChangeAspect="1"/>
            </p:cNvGrpSpPr>
            <p:nvPr/>
          </p:nvGrpSpPr>
          <p:grpSpPr bwMode="auto">
            <a:xfrm rot="9016177">
              <a:off x="6147941" y="1099186"/>
              <a:ext cx="198000" cy="198000"/>
              <a:chOff x="354688" y="2429540"/>
              <a:chExt cx="942924" cy="985283"/>
            </a:xfrm>
          </p:grpSpPr>
          <p:sp>
            <p:nvSpPr>
              <p:cNvPr id="41" name="フリーフォーム 40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2" name="フリーフォーム 41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グループ化 43"/>
            <p:cNvGrpSpPr>
              <a:grpSpLocks noChangeAspect="1"/>
            </p:cNvGrpSpPr>
            <p:nvPr/>
          </p:nvGrpSpPr>
          <p:grpSpPr bwMode="auto">
            <a:xfrm rot="6221396">
              <a:off x="5889359" y="1060420"/>
              <a:ext cx="198000" cy="198000"/>
              <a:chOff x="354688" y="2429540"/>
              <a:chExt cx="942924" cy="985283"/>
            </a:xfrm>
          </p:grpSpPr>
          <p:sp>
            <p:nvSpPr>
              <p:cNvPr id="39" name="フリーフォーム 38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0" name="フリーフォーム 39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グループ化 43"/>
            <p:cNvGrpSpPr>
              <a:grpSpLocks noChangeAspect="1"/>
            </p:cNvGrpSpPr>
            <p:nvPr/>
          </p:nvGrpSpPr>
          <p:grpSpPr bwMode="auto">
            <a:xfrm rot="6363534">
              <a:off x="5790086" y="967711"/>
              <a:ext cx="198000" cy="198000"/>
              <a:chOff x="354688" y="2429540"/>
              <a:chExt cx="942924" cy="985283"/>
            </a:xfrm>
          </p:grpSpPr>
          <p:sp>
            <p:nvSpPr>
              <p:cNvPr id="37" name="フリーフォーム 36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8" name="フリーフォーム 37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グループ化 43"/>
            <p:cNvGrpSpPr>
              <a:grpSpLocks noChangeAspect="1"/>
            </p:cNvGrpSpPr>
            <p:nvPr/>
          </p:nvGrpSpPr>
          <p:grpSpPr bwMode="auto">
            <a:xfrm rot="10603624">
              <a:off x="6098265" y="806804"/>
              <a:ext cx="198000" cy="198000"/>
              <a:chOff x="354688" y="2429540"/>
              <a:chExt cx="942924" cy="985283"/>
            </a:xfrm>
          </p:grpSpPr>
          <p:sp>
            <p:nvSpPr>
              <p:cNvPr id="35" name="フリーフォーム 34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6" name="フリーフォーム 35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グループ化 43"/>
            <p:cNvGrpSpPr>
              <a:grpSpLocks noChangeAspect="1"/>
            </p:cNvGrpSpPr>
            <p:nvPr/>
          </p:nvGrpSpPr>
          <p:grpSpPr bwMode="auto">
            <a:xfrm rot="10603624">
              <a:off x="5870233" y="755665"/>
              <a:ext cx="198000" cy="198000"/>
              <a:chOff x="354688" y="2429540"/>
              <a:chExt cx="942924" cy="985283"/>
            </a:xfrm>
          </p:grpSpPr>
          <p:sp>
            <p:nvSpPr>
              <p:cNvPr id="33" name="フリーフォーム 32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4" name="フリーフォーム 33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グループ化 43"/>
            <p:cNvGrpSpPr>
              <a:grpSpLocks noChangeAspect="1"/>
            </p:cNvGrpSpPr>
            <p:nvPr/>
          </p:nvGrpSpPr>
          <p:grpSpPr bwMode="auto">
            <a:xfrm rot="8017922">
              <a:off x="5846531" y="925107"/>
              <a:ext cx="198000" cy="198000"/>
              <a:chOff x="354688" y="2429540"/>
              <a:chExt cx="942924" cy="985283"/>
            </a:xfrm>
          </p:grpSpPr>
          <p:sp>
            <p:nvSpPr>
              <p:cNvPr id="31" name="フリーフォーム 30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" name="フリーフォーム 31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グループ化 43"/>
            <p:cNvGrpSpPr>
              <a:grpSpLocks noChangeAspect="1"/>
            </p:cNvGrpSpPr>
            <p:nvPr/>
          </p:nvGrpSpPr>
          <p:grpSpPr bwMode="auto">
            <a:xfrm rot="10280119">
              <a:off x="5997772" y="842729"/>
              <a:ext cx="198000" cy="198000"/>
              <a:chOff x="354688" y="2429540"/>
              <a:chExt cx="942924" cy="985283"/>
            </a:xfrm>
          </p:grpSpPr>
          <p:sp>
            <p:nvSpPr>
              <p:cNvPr id="29" name="フリーフォーム 28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0" name="フリーフォーム 29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グループ化 43"/>
            <p:cNvGrpSpPr>
              <a:grpSpLocks noChangeAspect="1"/>
            </p:cNvGrpSpPr>
            <p:nvPr/>
          </p:nvGrpSpPr>
          <p:grpSpPr bwMode="auto">
            <a:xfrm rot="10280119">
              <a:off x="6168666" y="1023988"/>
              <a:ext cx="198000" cy="198000"/>
              <a:chOff x="354688" y="2429540"/>
              <a:chExt cx="942924" cy="985283"/>
            </a:xfrm>
          </p:grpSpPr>
          <p:sp>
            <p:nvSpPr>
              <p:cNvPr id="27" name="フリーフォーム 26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8" name="フリーフォーム 27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グループ化 43"/>
            <p:cNvGrpSpPr>
              <a:grpSpLocks noChangeAspect="1"/>
            </p:cNvGrpSpPr>
            <p:nvPr/>
          </p:nvGrpSpPr>
          <p:grpSpPr bwMode="auto">
            <a:xfrm rot="11730809">
              <a:off x="6242094" y="947717"/>
              <a:ext cx="198000" cy="198000"/>
              <a:chOff x="354688" y="2429540"/>
              <a:chExt cx="942924" cy="985283"/>
            </a:xfrm>
          </p:grpSpPr>
          <p:sp>
            <p:nvSpPr>
              <p:cNvPr id="25" name="フリーフォーム 24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グループ化 43"/>
            <p:cNvGrpSpPr>
              <a:grpSpLocks noChangeAspect="1"/>
            </p:cNvGrpSpPr>
            <p:nvPr/>
          </p:nvGrpSpPr>
          <p:grpSpPr bwMode="auto">
            <a:xfrm rot="8457179">
              <a:off x="6015993" y="990025"/>
              <a:ext cx="198000" cy="198000"/>
              <a:chOff x="354688" y="2429540"/>
              <a:chExt cx="942924" cy="985283"/>
            </a:xfrm>
          </p:grpSpPr>
          <p:sp>
            <p:nvSpPr>
              <p:cNvPr id="23" name="フリーフォーム 22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4" name="フリーフォーム 23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45" name="直線コネクタ 44"/>
          <p:cNvCxnSpPr>
            <a:stCxn id="49" idx="3"/>
          </p:cNvCxnSpPr>
          <p:nvPr/>
        </p:nvCxnSpPr>
        <p:spPr>
          <a:xfrm flipV="1">
            <a:off x="4076482" y="2074456"/>
            <a:ext cx="79514" cy="98169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3972380" y="2131725"/>
            <a:ext cx="57776" cy="12213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4045105" y="2200417"/>
            <a:ext cx="133740" cy="2129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>
            <a:stCxn id="49" idx="2"/>
          </p:cNvCxnSpPr>
          <p:nvPr/>
        </p:nvCxnSpPr>
        <p:spPr>
          <a:xfrm flipV="1">
            <a:off x="3900400" y="2190324"/>
            <a:ext cx="50101" cy="17831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フリーフォーム 48"/>
          <p:cNvSpPr/>
          <p:nvPr/>
        </p:nvSpPr>
        <p:spPr>
          <a:xfrm>
            <a:off x="3847661" y="2138852"/>
            <a:ext cx="364992" cy="96551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50" name="Rectangle 409"/>
          <p:cNvSpPr>
            <a:spLocks noChangeAspect="1" noChangeArrowheads="1"/>
          </p:cNvSpPr>
          <p:nvPr/>
        </p:nvSpPr>
        <p:spPr bwMode="auto">
          <a:xfrm>
            <a:off x="1559498" y="3102276"/>
            <a:ext cx="2991881" cy="1029270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33000">
                <a:srgbClr val="9933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3417902" y="3850506"/>
            <a:ext cx="885712" cy="248181"/>
            <a:chOff x="1893902" y="3706489"/>
            <a:chExt cx="885712" cy="248181"/>
          </a:xfrm>
        </p:grpSpPr>
        <p:sp>
          <p:nvSpPr>
            <p:cNvPr id="51" name="AutoShape 424"/>
            <p:cNvSpPr>
              <a:spLocks noChangeAspect="1" noChangeArrowheads="1"/>
            </p:cNvSpPr>
            <p:nvPr/>
          </p:nvSpPr>
          <p:spPr bwMode="auto">
            <a:xfrm rot="16200000">
              <a:off x="2507905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2" name="AutoShape 425"/>
            <p:cNvSpPr>
              <a:spLocks noChangeAspect="1" noChangeArrowheads="1"/>
            </p:cNvSpPr>
            <p:nvPr/>
          </p:nvSpPr>
          <p:spPr bwMode="auto">
            <a:xfrm rot="5400000" flipH="1">
              <a:off x="1917430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3" name="AutoShape 426"/>
            <p:cNvSpPr>
              <a:spLocks noChangeAspect="1" noChangeArrowheads="1"/>
            </p:cNvSpPr>
            <p:nvPr/>
          </p:nvSpPr>
          <p:spPr bwMode="auto">
            <a:xfrm>
              <a:off x="2248317" y="3706945"/>
              <a:ext cx="178183" cy="233582"/>
            </a:xfrm>
            <a:prstGeom prst="upArrow">
              <a:avLst>
                <a:gd name="adj1" fmla="val 50000"/>
                <a:gd name="adj2" fmla="val 46715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</p:grpSp>
      <p:cxnSp>
        <p:nvCxnSpPr>
          <p:cNvPr id="54" name="直線コネクタ 53"/>
          <p:cNvCxnSpPr/>
          <p:nvPr/>
        </p:nvCxnSpPr>
        <p:spPr>
          <a:xfrm>
            <a:off x="3857108" y="3102276"/>
            <a:ext cx="0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flipH="1">
            <a:off x="3649337" y="3102276"/>
            <a:ext cx="207771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3857108" y="3102276"/>
            <a:ext cx="205496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3857109" y="3102276"/>
            <a:ext cx="353115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H="1">
            <a:off x="3427668" y="3102276"/>
            <a:ext cx="429440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H="1">
            <a:off x="1681184" y="3102276"/>
            <a:ext cx="731343" cy="18225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H="1" flipV="1">
            <a:off x="2410183" y="3102276"/>
            <a:ext cx="729000" cy="182250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flipH="1" flipV="1">
            <a:off x="2410183" y="3102277"/>
            <a:ext cx="729000" cy="316391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V="1">
            <a:off x="1683527" y="3102277"/>
            <a:ext cx="726657" cy="316391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H="1" flipV="1">
            <a:off x="2410183" y="3102276"/>
            <a:ext cx="729000" cy="5716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1681183" y="3102276"/>
            <a:ext cx="729000" cy="5716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フリーフォーム 64"/>
          <p:cNvSpPr/>
          <p:nvPr/>
        </p:nvSpPr>
        <p:spPr>
          <a:xfrm>
            <a:off x="2331581" y="2441587"/>
            <a:ext cx="372792" cy="616998"/>
          </a:xfrm>
          <a:custGeom>
            <a:avLst/>
            <a:gdLst>
              <a:gd name="connsiteX0" fmla="*/ 22944 w 1077946"/>
              <a:gd name="connsiteY0" fmla="*/ 1656917 h 1705887"/>
              <a:gd name="connsiteX1" fmla="*/ 2162 w 1077946"/>
              <a:gd name="connsiteY1" fmla="*/ 1172008 h 1705887"/>
              <a:gd name="connsiteX2" fmla="*/ 29871 w 1077946"/>
              <a:gd name="connsiteY2" fmla="*/ 437717 h 1705887"/>
              <a:gd name="connsiteX3" fmla="*/ 161489 w 1077946"/>
              <a:gd name="connsiteY3" fmla="*/ 174481 h 1705887"/>
              <a:gd name="connsiteX4" fmla="*/ 376235 w 1077946"/>
              <a:gd name="connsiteY4" fmla="*/ 42862 h 1705887"/>
              <a:gd name="connsiteX5" fmla="*/ 715671 w 1077946"/>
              <a:gd name="connsiteY5" fmla="*/ 8226 h 1705887"/>
              <a:gd name="connsiteX6" fmla="*/ 951198 w 1077946"/>
              <a:gd name="connsiteY6" fmla="*/ 181408 h 1705887"/>
              <a:gd name="connsiteX7" fmla="*/ 1055107 w 1077946"/>
              <a:gd name="connsiteY7" fmla="*/ 541626 h 1705887"/>
              <a:gd name="connsiteX8" fmla="*/ 1068962 w 1077946"/>
              <a:gd name="connsiteY8" fmla="*/ 735590 h 1705887"/>
              <a:gd name="connsiteX9" fmla="*/ 944271 w 1077946"/>
              <a:gd name="connsiteY9" fmla="*/ 451571 h 1705887"/>
              <a:gd name="connsiteX10" fmla="*/ 743380 w 1077946"/>
              <a:gd name="connsiteY10" fmla="*/ 160626 h 1705887"/>
              <a:gd name="connsiteX11" fmla="*/ 445507 w 1077946"/>
              <a:gd name="connsiteY11" fmla="*/ 174481 h 1705887"/>
              <a:gd name="connsiteX12" fmla="*/ 265398 w 1077946"/>
              <a:gd name="connsiteY12" fmla="*/ 326881 h 1705887"/>
              <a:gd name="connsiteX13" fmla="*/ 203053 w 1077946"/>
              <a:gd name="connsiteY13" fmla="*/ 624753 h 1705887"/>
              <a:gd name="connsiteX14" fmla="*/ 182271 w 1077946"/>
              <a:gd name="connsiteY14" fmla="*/ 1220499 h 1705887"/>
              <a:gd name="connsiteX15" fmla="*/ 189198 w 1077946"/>
              <a:gd name="connsiteY15" fmla="*/ 1643062 h 1705887"/>
              <a:gd name="connsiteX16" fmla="*/ 22944 w 1077946"/>
              <a:gd name="connsiteY16" fmla="*/ 1656917 h 170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77946" h="1705887">
                <a:moveTo>
                  <a:pt x="22944" y="1656917"/>
                </a:moveTo>
                <a:cubicBezTo>
                  <a:pt x="-8229" y="1578408"/>
                  <a:pt x="1008" y="1375208"/>
                  <a:pt x="2162" y="1172008"/>
                </a:cubicBezTo>
                <a:cubicBezTo>
                  <a:pt x="3316" y="968808"/>
                  <a:pt x="3316" y="603972"/>
                  <a:pt x="29871" y="437717"/>
                </a:cubicBezTo>
                <a:cubicBezTo>
                  <a:pt x="56426" y="271462"/>
                  <a:pt x="103762" y="240290"/>
                  <a:pt x="161489" y="174481"/>
                </a:cubicBezTo>
                <a:cubicBezTo>
                  <a:pt x="219216" y="108672"/>
                  <a:pt x="283871" y="70571"/>
                  <a:pt x="376235" y="42862"/>
                </a:cubicBezTo>
                <a:cubicBezTo>
                  <a:pt x="468599" y="15153"/>
                  <a:pt x="619844" y="-14865"/>
                  <a:pt x="715671" y="8226"/>
                </a:cubicBezTo>
                <a:cubicBezTo>
                  <a:pt x="811498" y="31317"/>
                  <a:pt x="894625" y="92508"/>
                  <a:pt x="951198" y="181408"/>
                </a:cubicBezTo>
                <a:cubicBezTo>
                  <a:pt x="1007771" y="270308"/>
                  <a:pt x="1035480" y="449262"/>
                  <a:pt x="1055107" y="541626"/>
                </a:cubicBezTo>
                <a:cubicBezTo>
                  <a:pt x="1074734" y="633990"/>
                  <a:pt x="1087435" y="750599"/>
                  <a:pt x="1068962" y="735590"/>
                </a:cubicBezTo>
                <a:cubicBezTo>
                  <a:pt x="1050489" y="720581"/>
                  <a:pt x="998535" y="547398"/>
                  <a:pt x="944271" y="451571"/>
                </a:cubicBezTo>
                <a:cubicBezTo>
                  <a:pt x="890007" y="355744"/>
                  <a:pt x="826507" y="206808"/>
                  <a:pt x="743380" y="160626"/>
                </a:cubicBezTo>
                <a:cubicBezTo>
                  <a:pt x="660253" y="114444"/>
                  <a:pt x="525171" y="146772"/>
                  <a:pt x="445507" y="174481"/>
                </a:cubicBezTo>
                <a:cubicBezTo>
                  <a:pt x="365843" y="202190"/>
                  <a:pt x="305807" y="251836"/>
                  <a:pt x="265398" y="326881"/>
                </a:cubicBezTo>
                <a:cubicBezTo>
                  <a:pt x="224989" y="401926"/>
                  <a:pt x="216907" y="475817"/>
                  <a:pt x="203053" y="624753"/>
                </a:cubicBezTo>
                <a:cubicBezTo>
                  <a:pt x="189199" y="773689"/>
                  <a:pt x="184580" y="1050781"/>
                  <a:pt x="182271" y="1220499"/>
                </a:cubicBezTo>
                <a:cubicBezTo>
                  <a:pt x="179962" y="1390217"/>
                  <a:pt x="216907" y="1574944"/>
                  <a:pt x="189198" y="1643062"/>
                </a:cubicBezTo>
                <a:cubicBezTo>
                  <a:pt x="161489" y="1711180"/>
                  <a:pt x="54117" y="1735426"/>
                  <a:pt x="22944" y="1656917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C3300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66" name="フリーフォーム 65"/>
          <p:cNvSpPr/>
          <p:nvPr/>
        </p:nvSpPr>
        <p:spPr>
          <a:xfrm>
            <a:off x="1877851" y="2574798"/>
            <a:ext cx="546342" cy="545574"/>
          </a:xfrm>
          <a:custGeom>
            <a:avLst/>
            <a:gdLst>
              <a:gd name="connsiteX0" fmla="*/ 1570453 w 1579774"/>
              <a:gd name="connsiteY0" fmla="*/ 1441011 h 1508413"/>
              <a:gd name="connsiteX1" fmla="*/ 1549671 w 1579774"/>
              <a:gd name="connsiteY1" fmla="*/ 1163920 h 1508413"/>
              <a:gd name="connsiteX2" fmla="*/ 1473471 w 1579774"/>
              <a:gd name="connsiteY2" fmla="*/ 866047 h 1508413"/>
              <a:gd name="connsiteX3" fmla="*/ 1341853 w 1579774"/>
              <a:gd name="connsiteY3" fmla="*/ 485047 h 1508413"/>
              <a:gd name="connsiteX4" fmla="*/ 1120180 w 1579774"/>
              <a:gd name="connsiteY4" fmla="*/ 194102 h 1508413"/>
              <a:gd name="connsiteX5" fmla="*/ 863871 w 1579774"/>
              <a:gd name="connsiteY5" fmla="*/ 34775 h 1508413"/>
              <a:gd name="connsiteX6" fmla="*/ 593708 w 1579774"/>
              <a:gd name="connsiteY6" fmla="*/ 138 h 1508413"/>
              <a:gd name="connsiteX7" fmla="*/ 281980 w 1579774"/>
              <a:gd name="connsiteY7" fmla="*/ 27847 h 1508413"/>
              <a:gd name="connsiteX8" fmla="*/ 60308 w 1579774"/>
              <a:gd name="connsiteY8" fmla="*/ 138684 h 1508413"/>
              <a:gd name="connsiteX9" fmla="*/ 25671 w 1579774"/>
              <a:gd name="connsiteY9" fmla="*/ 166393 h 1508413"/>
              <a:gd name="connsiteX10" fmla="*/ 399744 w 1579774"/>
              <a:gd name="connsiteY10" fmla="*/ 117902 h 1508413"/>
              <a:gd name="connsiteX11" fmla="*/ 656053 w 1579774"/>
              <a:gd name="connsiteY11" fmla="*/ 124829 h 1508413"/>
              <a:gd name="connsiteX12" fmla="*/ 822308 w 1579774"/>
              <a:gd name="connsiteY12" fmla="*/ 201029 h 1508413"/>
              <a:gd name="connsiteX13" fmla="*/ 1009344 w 1579774"/>
              <a:gd name="connsiteY13" fmla="*/ 367284 h 1508413"/>
              <a:gd name="connsiteX14" fmla="*/ 1127108 w 1579774"/>
              <a:gd name="connsiteY14" fmla="*/ 575102 h 1508413"/>
              <a:gd name="connsiteX15" fmla="*/ 1210235 w 1579774"/>
              <a:gd name="connsiteY15" fmla="*/ 796775 h 1508413"/>
              <a:gd name="connsiteX16" fmla="*/ 1272580 w 1579774"/>
              <a:gd name="connsiteY16" fmla="*/ 963029 h 1508413"/>
              <a:gd name="connsiteX17" fmla="*/ 1404198 w 1579774"/>
              <a:gd name="connsiteY17" fmla="*/ 1468720 h 1508413"/>
              <a:gd name="connsiteX18" fmla="*/ 1570453 w 1579774"/>
              <a:gd name="connsiteY18" fmla="*/ 1441011 h 150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79774" h="1508413">
                <a:moveTo>
                  <a:pt x="1570453" y="1441011"/>
                </a:moveTo>
                <a:cubicBezTo>
                  <a:pt x="1594698" y="1390211"/>
                  <a:pt x="1565835" y="1259747"/>
                  <a:pt x="1549671" y="1163920"/>
                </a:cubicBezTo>
                <a:cubicBezTo>
                  <a:pt x="1533507" y="1068093"/>
                  <a:pt x="1508107" y="979192"/>
                  <a:pt x="1473471" y="866047"/>
                </a:cubicBezTo>
                <a:cubicBezTo>
                  <a:pt x="1438835" y="752902"/>
                  <a:pt x="1400735" y="597038"/>
                  <a:pt x="1341853" y="485047"/>
                </a:cubicBezTo>
                <a:cubicBezTo>
                  <a:pt x="1282971" y="373056"/>
                  <a:pt x="1199844" y="269147"/>
                  <a:pt x="1120180" y="194102"/>
                </a:cubicBezTo>
                <a:cubicBezTo>
                  <a:pt x="1040516" y="119057"/>
                  <a:pt x="951616" y="67102"/>
                  <a:pt x="863871" y="34775"/>
                </a:cubicBezTo>
                <a:cubicBezTo>
                  <a:pt x="776126" y="2448"/>
                  <a:pt x="690690" y="1293"/>
                  <a:pt x="593708" y="138"/>
                </a:cubicBezTo>
                <a:cubicBezTo>
                  <a:pt x="496726" y="-1017"/>
                  <a:pt x="370880" y="4756"/>
                  <a:pt x="281980" y="27847"/>
                </a:cubicBezTo>
                <a:cubicBezTo>
                  <a:pt x="193080" y="50938"/>
                  <a:pt x="103026" y="115593"/>
                  <a:pt x="60308" y="138684"/>
                </a:cubicBezTo>
                <a:cubicBezTo>
                  <a:pt x="17590" y="161775"/>
                  <a:pt x="-30902" y="169857"/>
                  <a:pt x="25671" y="166393"/>
                </a:cubicBezTo>
                <a:cubicBezTo>
                  <a:pt x="82244" y="162929"/>
                  <a:pt x="294680" y="124829"/>
                  <a:pt x="399744" y="117902"/>
                </a:cubicBezTo>
                <a:cubicBezTo>
                  <a:pt x="504808" y="110975"/>
                  <a:pt x="585626" y="110974"/>
                  <a:pt x="656053" y="124829"/>
                </a:cubicBezTo>
                <a:cubicBezTo>
                  <a:pt x="726480" y="138683"/>
                  <a:pt x="763426" y="160620"/>
                  <a:pt x="822308" y="201029"/>
                </a:cubicBezTo>
                <a:cubicBezTo>
                  <a:pt x="881190" y="241438"/>
                  <a:pt x="958544" y="304939"/>
                  <a:pt x="1009344" y="367284"/>
                </a:cubicBezTo>
                <a:cubicBezTo>
                  <a:pt x="1060144" y="429629"/>
                  <a:pt x="1093626" y="503520"/>
                  <a:pt x="1127108" y="575102"/>
                </a:cubicBezTo>
                <a:cubicBezTo>
                  <a:pt x="1160590" y="646684"/>
                  <a:pt x="1210235" y="796775"/>
                  <a:pt x="1210235" y="796775"/>
                </a:cubicBezTo>
                <a:cubicBezTo>
                  <a:pt x="1234480" y="861429"/>
                  <a:pt x="1240253" y="851038"/>
                  <a:pt x="1272580" y="963029"/>
                </a:cubicBezTo>
                <a:cubicBezTo>
                  <a:pt x="1304907" y="1075020"/>
                  <a:pt x="1351089" y="1389056"/>
                  <a:pt x="1404198" y="1468720"/>
                </a:cubicBezTo>
                <a:cubicBezTo>
                  <a:pt x="1457307" y="1548384"/>
                  <a:pt x="1546208" y="1491811"/>
                  <a:pt x="1570453" y="1441011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C3300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67" name="フリーフォーム 66"/>
          <p:cNvSpPr/>
          <p:nvPr/>
        </p:nvSpPr>
        <p:spPr>
          <a:xfrm>
            <a:off x="2354649" y="2768774"/>
            <a:ext cx="272147" cy="318387"/>
          </a:xfrm>
          <a:custGeom>
            <a:avLst/>
            <a:gdLst>
              <a:gd name="connsiteX0" fmla="*/ 182165 w 786927"/>
              <a:gd name="connsiteY0" fmla="*/ 845330 h 880281"/>
              <a:gd name="connsiteX1" fmla="*/ 189849 w 786927"/>
              <a:gd name="connsiteY1" fmla="*/ 637861 h 880281"/>
              <a:gd name="connsiteX2" fmla="*/ 243637 w 786927"/>
              <a:gd name="connsiteY2" fmla="*/ 376604 h 880281"/>
              <a:gd name="connsiteX3" fmla="*/ 374266 w 786927"/>
              <a:gd name="connsiteY3" fmla="*/ 215240 h 880281"/>
              <a:gd name="connsiteX4" fmla="*/ 481842 w 786927"/>
              <a:gd name="connsiteY4" fmla="*/ 184503 h 880281"/>
              <a:gd name="connsiteX5" fmla="*/ 558683 w 786927"/>
              <a:gd name="connsiteY5" fmla="*/ 222924 h 880281"/>
              <a:gd name="connsiteX6" fmla="*/ 681627 w 786927"/>
              <a:gd name="connsiteY6" fmla="*/ 430392 h 880281"/>
              <a:gd name="connsiteX7" fmla="*/ 696995 w 786927"/>
              <a:gd name="connsiteY7" fmla="*/ 584073 h 880281"/>
              <a:gd name="connsiteX8" fmla="*/ 720047 w 786927"/>
              <a:gd name="connsiteY8" fmla="*/ 829962 h 880281"/>
              <a:gd name="connsiteX9" fmla="*/ 773836 w 786927"/>
              <a:gd name="connsiteY9" fmla="*/ 622493 h 880281"/>
              <a:gd name="connsiteX10" fmla="*/ 781520 w 786927"/>
              <a:gd name="connsiteY10" fmla="*/ 361236 h 880281"/>
              <a:gd name="connsiteX11" fmla="*/ 704679 w 786927"/>
              <a:gd name="connsiteY11" fmla="*/ 161451 h 880281"/>
              <a:gd name="connsiteX12" fmla="*/ 550999 w 786927"/>
              <a:gd name="connsiteY12" fmla="*/ 46191 h 880281"/>
              <a:gd name="connsiteX13" fmla="*/ 381950 w 786927"/>
              <a:gd name="connsiteY13" fmla="*/ 87 h 880281"/>
              <a:gd name="connsiteX14" fmla="*/ 235953 w 786927"/>
              <a:gd name="connsiteY14" fmla="*/ 38507 h 880281"/>
              <a:gd name="connsiteX15" fmla="*/ 136061 w 786927"/>
              <a:gd name="connsiteY15" fmla="*/ 161451 h 880281"/>
              <a:gd name="connsiteX16" fmla="*/ 66904 w 786927"/>
              <a:gd name="connsiteY16" fmla="*/ 422708 h 880281"/>
              <a:gd name="connsiteX17" fmla="*/ 5432 w 786927"/>
              <a:gd name="connsiteY17" fmla="*/ 837646 h 880281"/>
              <a:gd name="connsiteX18" fmla="*/ 182165 w 786927"/>
              <a:gd name="connsiteY18" fmla="*/ 845330 h 88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6927" h="880281">
                <a:moveTo>
                  <a:pt x="182165" y="845330"/>
                </a:moveTo>
                <a:cubicBezTo>
                  <a:pt x="212901" y="812033"/>
                  <a:pt x="179604" y="715982"/>
                  <a:pt x="189849" y="637861"/>
                </a:cubicBezTo>
                <a:cubicBezTo>
                  <a:pt x="200094" y="559740"/>
                  <a:pt x="212901" y="447041"/>
                  <a:pt x="243637" y="376604"/>
                </a:cubicBezTo>
                <a:cubicBezTo>
                  <a:pt x="274373" y="306167"/>
                  <a:pt x="334565" y="247257"/>
                  <a:pt x="374266" y="215240"/>
                </a:cubicBezTo>
                <a:cubicBezTo>
                  <a:pt x="413967" y="183223"/>
                  <a:pt x="451106" y="183222"/>
                  <a:pt x="481842" y="184503"/>
                </a:cubicBezTo>
                <a:cubicBezTo>
                  <a:pt x="512578" y="185784"/>
                  <a:pt x="525386" y="181943"/>
                  <a:pt x="558683" y="222924"/>
                </a:cubicBezTo>
                <a:cubicBezTo>
                  <a:pt x="591980" y="263905"/>
                  <a:pt x="658575" y="370201"/>
                  <a:pt x="681627" y="430392"/>
                </a:cubicBezTo>
                <a:cubicBezTo>
                  <a:pt x="704679" y="490583"/>
                  <a:pt x="690592" y="517478"/>
                  <a:pt x="696995" y="584073"/>
                </a:cubicBezTo>
                <a:cubicBezTo>
                  <a:pt x="703398" y="650668"/>
                  <a:pt x="707240" y="823559"/>
                  <a:pt x="720047" y="829962"/>
                </a:cubicBezTo>
                <a:cubicBezTo>
                  <a:pt x="732854" y="836365"/>
                  <a:pt x="763591" y="700614"/>
                  <a:pt x="773836" y="622493"/>
                </a:cubicBezTo>
                <a:cubicBezTo>
                  <a:pt x="784081" y="544372"/>
                  <a:pt x="793046" y="438076"/>
                  <a:pt x="781520" y="361236"/>
                </a:cubicBezTo>
                <a:cubicBezTo>
                  <a:pt x="769994" y="284396"/>
                  <a:pt x="743099" y="213958"/>
                  <a:pt x="704679" y="161451"/>
                </a:cubicBezTo>
                <a:cubicBezTo>
                  <a:pt x="666259" y="108943"/>
                  <a:pt x="604787" y="73085"/>
                  <a:pt x="550999" y="46191"/>
                </a:cubicBezTo>
                <a:cubicBezTo>
                  <a:pt x="497211" y="19297"/>
                  <a:pt x="434458" y="1368"/>
                  <a:pt x="381950" y="87"/>
                </a:cubicBezTo>
                <a:cubicBezTo>
                  <a:pt x="329442" y="-1194"/>
                  <a:pt x="276934" y="11613"/>
                  <a:pt x="235953" y="38507"/>
                </a:cubicBezTo>
                <a:cubicBezTo>
                  <a:pt x="194972" y="65401"/>
                  <a:pt x="164236" y="97418"/>
                  <a:pt x="136061" y="161451"/>
                </a:cubicBezTo>
                <a:cubicBezTo>
                  <a:pt x="107886" y="225484"/>
                  <a:pt x="88675" y="310009"/>
                  <a:pt x="66904" y="422708"/>
                </a:cubicBezTo>
                <a:cubicBezTo>
                  <a:pt x="45133" y="535407"/>
                  <a:pt x="-18901" y="768490"/>
                  <a:pt x="5432" y="837646"/>
                </a:cubicBezTo>
                <a:cubicBezTo>
                  <a:pt x="29765" y="906802"/>
                  <a:pt x="151429" y="878627"/>
                  <a:pt x="182165" y="845330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C3300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68" name="フリーフォーム 67"/>
          <p:cNvSpPr/>
          <p:nvPr/>
        </p:nvSpPr>
        <p:spPr>
          <a:xfrm>
            <a:off x="1974713" y="2924220"/>
            <a:ext cx="445636" cy="185547"/>
          </a:xfrm>
          <a:custGeom>
            <a:avLst/>
            <a:gdLst>
              <a:gd name="connsiteX0" fmla="*/ 1288451 w 1288579"/>
              <a:gd name="connsiteY0" fmla="*/ 477022 h 513004"/>
              <a:gd name="connsiteX1" fmla="*/ 1142454 w 1288579"/>
              <a:gd name="connsiteY1" fmla="*/ 231132 h 513004"/>
              <a:gd name="connsiteX2" fmla="*/ 888881 w 1288579"/>
              <a:gd name="connsiteY2" fmla="*/ 39032 h 513004"/>
              <a:gd name="connsiteX3" fmla="*/ 558468 w 1288579"/>
              <a:gd name="connsiteY3" fmla="*/ 8296 h 513004"/>
              <a:gd name="connsiteX4" fmla="*/ 228054 w 1288579"/>
              <a:gd name="connsiteY4" fmla="*/ 146608 h 513004"/>
              <a:gd name="connsiteX5" fmla="*/ 74374 w 1288579"/>
              <a:gd name="connsiteY5" fmla="*/ 323341 h 513004"/>
              <a:gd name="connsiteX6" fmla="*/ 12901 w 1288579"/>
              <a:gd name="connsiteY6" fmla="*/ 384813 h 513004"/>
              <a:gd name="connsiteX7" fmla="*/ 320263 w 1288579"/>
              <a:gd name="connsiteY7" fmla="*/ 192712 h 513004"/>
              <a:gd name="connsiteX8" fmla="*/ 589204 w 1288579"/>
              <a:gd name="connsiteY8" fmla="*/ 146608 h 513004"/>
              <a:gd name="connsiteX9" fmla="*/ 858145 w 1288579"/>
              <a:gd name="connsiteY9" fmla="*/ 185028 h 513004"/>
              <a:gd name="connsiteX10" fmla="*/ 1034878 w 1288579"/>
              <a:gd name="connsiteY10" fmla="*/ 307973 h 513004"/>
              <a:gd name="connsiteX11" fmla="*/ 1104034 w 1288579"/>
              <a:gd name="connsiteY11" fmla="*/ 461653 h 513004"/>
              <a:gd name="connsiteX12" fmla="*/ 1119402 w 1288579"/>
              <a:gd name="connsiteY12" fmla="*/ 507758 h 513004"/>
              <a:gd name="connsiteX13" fmla="*/ 1288451 w 1288579"/>
              <a:gd name="connsiteY13" fmla="*/ 477022 h 51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8579" h="513004">
                <a:moveTo>
                  <a:pt x="1288451" y="477022"/>
                </a:moveTo>
                <a:cubicBezTo>
                  <a:pt x="1292293" y="430918"/>
                  <a:pt x="1209049" y="304130"/>
                  <a:pt x="1142454" y="231132"/>
                </a:cubicBezTo>
                <a:cubicBezTo>
                  <a:pt x="1075859" y="158134"/>
                  <a:pt x="986212" y="76171"/>
                  <a:pt x="888881" y="39032"/>
                </a:cubicBezTo>
                <a:cubicBezTo>
                  <a:pt x="791550" y="1893"/>
                  <a:pt x="668606" y="-9633"/>
                  <a:pt x="558468" y="8296"/>
                </a:cubicBezTo>
                <a:cubicBezTo>
                  <a:pt x="448330" y="26225"/>
                  <a:pt x="308736" y="94100"/>
                  <a:pt x="228054" y="146608"/>
                </a:cubicBezTo>
                <a:cubicBezTo>
                  <a:pt x="147372" y="199115"/>
                  <a:pt x="110233" y="283640"/>
                  <a:pt x="74374" y="323341"/>
                </a:cubicBezTo>
                <a:cubicBezTo>
                  <a:pt x="38515" y="363042"/>
                  <a:pt x="-28080" y="406584"/>
                  <a:pt x="12901" y="384813"/>
                </a:cubicBezTo>
                <a:cubicBezTo>
                  <a:pt x="53882" y="363042"/>
                  <a:pt x="224213" y="232413"/>
                  <a:pt x="320263" y="192712"/>
                </a:cubicBezTo>
                <a:cubicBezTo>
                  <a:pt x="416313" y="153011"/>
                  <a:pt x="499557" y="147889"/>
                  <a:pt x="589204" y="146608"/>
                </a:cubicBezTo>
                <a:cubicBezTo>
                  <a:pt x="678851" y="145327"/>
                  <a:pt x="783866" y="158134"/>
                  <a:pt x="858145" y="185028"/>
                </a:cubicBezTo>
                <a:cubicBezTo>
                  <a:pt x="932424" y="211922"/>
                  <a:pt x="993897" y="261869"/>
                  <a:pt x="1034878" y="307973"/>
                </a:cubicBezTo>
                <a:cubicBezTo>
                  <a:pt x="1075859" y="354077"/>
                  <a:pt x="1089947" y="428355"/>
                  <a:pt x="1104034" y="461653"/>
                </a:cubicBezTo>
                <a:cubicBezTo>
                  <a:pt x="1118121" y="494951"/>
                  <a:pt x="1088666" y="501355"/>
                  <a:pt x="1119402" y="507758"/>
                </a:cubicBezTo>
                <a:cubicBezTo>
                  <a:pt x="1150138" y="514161"/>
                  <a:pt x="1284609" y="523126"/>
                  <a:pt x="1288451" y="477022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C3300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69" name="フリーフォーム 68"/>
          <p:cNvSpPr/>
          <p:nvPr/>
        </p:nvSpPr>
        <p:spPr>
          <a:xfrm>
            <a:off x="3831807" y="2799731"/>
            <a:ext cx="280169" cy="318876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0" name="フリーフォーム 69"/>
          <p:cNvSpPr/>
          <p:nvPr/>
        </p:nvSpPr>
        <p:spPr>
          <a:xfrm>
            <a:off x="3578228" y="2650577"/>
            <a:ext cx="303815" cy="455094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1" name="フリーフォーム 70"/>
          <p:cNvSpPr/>
          <p:nvPr/>
        </p:nvSpPr>
        <p:spPr>
          <a:xfrm>
            <a:off x="3817234" y="2357360"/>
            <a:ext cx="369503" cy="754174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2" name="フリーフォーム 71"/>
          <p:cNvSpPr/>
          <p:nvPr/>
        </p:nvSpPr>
        <p:spPr>
          <a:xfrm>
            <a:off x="3409103" y="2225671"/>
            <a:ext cx="471149" cy="896850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4" name="フリーフォーム 73"/>
          <p:cNvSpPr/>
          <p:nvPr/>
        </p:nvSpPr>
        <p:spPr bwMode="auto">
          <a:xfrm rot="17104890">
            <a:off x="4137734" y="2048221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75" name="フリーフォーム 74"/>
          <p:cNvSpPr/>
          <p:nvPr/>
        </p:nvSpPr>
        <p:spPr bwMode="auto">
          <a:xfrm rot="12451420" flipH="1">
            <a:off x="4144197" y="2050681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77" name="フリーフォーム 76"/>
          <p:cNvSpPr/>
          <p:nvPr/>
        </p:nvSpPr>
        <p:spPr bwMode="auto">
          <a:xfrm rot="13250190">
            <a:off x="3894611" y="2131487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78" name="フリーフォーム 77"/>
          <p:cNvSpPr/>
          <p:nvPr/>
        </p:nvSpPr>
        <p:spPr bwMode="auto">
          <a:xfrm rot="8596720" flipH="1">
            <a:off x="3901463" y="2129647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80" name="フリーフォーム 79"/>
          <p:cNvSpPr/>
          <p:nvPr/>
        </p:nvSpPr>
        <p:spPr bwMode="auto">
          <a:xfrm rot="13803469">
            <a:off x="3964427" y="2068670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81" name="フリーフォーム 80"/>
          <p:cNvSpPr/>
          <p:nvPr/>
        </p:nvSpPr>
        <p:spPr bwMode="auto">
          <a:xfrm rot="9149999" flipH="1">
            <a:off x="3971527" y="2067434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83" name="フリーフォーム 82"/>
          <p:cNvSpPr/>
          <p:nvPr/>
        </p:nvSpPr>
        <p:spPr bwMode="auto">
          <a:xfrm rot="15647625">
            <a:off x="3942246" y="2145272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84" name="フリーフォーム 83"/>
          <p:cNvSpPr/>
          <p:nvPr/>
        </p:nvSpPr>
        <p:spPr bwMode="auto">
          <a:xfrm rot="10994155" flipH="1">
            <a:off x="3949434" y="2146186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86" name="フリーフォーム 85"/>
          <p:cNvSpPr/>
          <p:nvPr/>
        </p:nvSpPr>
        <p:spPr bwMode="auto">
          <a:xfrm rot="14675444">
            <a:off x="4076877" y="2041198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87" name="フリーフォーム 86"/>
          <p:cNvSpPr/>
          <p:nvPr/>
        </p:nvSpPr>
        <p:spPr bwMode="auto">
          <a:xfrm rot="10021974" flipH="1">
            <a:off x="4084164" y="2040972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89" name="フリーフォーム 88"/>
          <p:cNvSpPr/>
          <p:nvPr/>
        </p:nvSpPr>
        <p:spPr bwMode="auto">
          <a:xfrm rot="17887264">
            <a:off x="4193719" y="2079521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90" name="フリーフォーム 89"/>
          <p:cNvSpPr/>
          <p:nvPr/>
        </p:nvSpPr>
        <p:spPr bwMode="auto">
          <a:xfrm rot="13233794" flipH="1">
            <a:off x="4199544" y="2082646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92" name="フリーフォーム 91"/>
          <p:cNvSpPr/>
          <p:nvPr/>
        </p:nvSpPr>
        <p:spPr bwMode="auto">
          <a:xfrm rot="18569542">
            <a:off x="4152571" y="2168382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93" name="フリーフォーム 92"/>
          <p:cNvSpPr/>
          <p:nvPr/>
        </p:nvSpPr>
        <p:spPr bwMode="auto">
          <a:xfrm rot="13916072" flipH="1">
            <a:off x="4157729" y="2171957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cxnSp>
        <p:nvCxnSpPr>
          <p:cNvPr id="94" name="直線コネクタ 93"/>
          <p:cNvCxnSpPr/>
          <p:nvPr/>
        </p:nvCxnSpPr>
        <p:spPr>
          <a:xfrm flipV="1">
            <a:off x="3959855" y="2274370"/>
            <a:ext cx="85250" cy="1447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 flipV="1">
            <a:off x="3878966" y="2348775"/>
            <a:ext cx="129411" cy="8126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フリーフォーム 96"/>
          <p:cNvSpPr/>
          <p:nvPr/>
        </p:nvSpPr>
        <p:spPr bwMode="auto">
          <a:xfrm rot="16200000">
            <a:off x="3934960" y="2292068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98" name="フリーフォーム 97"/>
          <p:cNvSpPr/>
          <p:nvPr/>
        </p:nvSpPr>
        <p:spPr bwMode="auto">
          <a:xfrm rot="11546530" flipH="1">
            <a:off x="3941951" y="2293602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00" name="フリーフォーム 99"/>
          <p:cNvSpPr/>
          <p:nvPr/>
        </p:nvSpPr>
        <p:spPr bwMode="auto">
          <a:xfrm rot="16707892">
            <a:off x="4100977" y="2126789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01" name="フリーフォーム 100"/>
          <p:cNvSpPr/>
          <p:nvPr/>
        </p:nvSpPr>
        <p:spPr bwMode="auto">
          <a:xfrm rot="12054422" flipH="1">
            <a:off x="4107702" y="212886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03" name="フリーフォーム 102"/>
          <p:cNvSpPr/>
          <p:nvPr/>
        </p:nvSpPr>
        <p:spPr bwMode="auto">
          <a:xfrm rot="17262079">
            <a:off x="4001005" y="2297670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04" name="フリーフォーム 103"/>
          <p:cNvSpPr/>
          <p:nvPr/>
        </p:nvSpPr>
        <p:spPr bwMode="auto">
          <a:xfrm rot="12608609" flipH="1">
            <a:off x="4007352" y="230027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06" name="フリーフォーム 105"/>
          <p:cNvSpPr/>
          <p:nvPr/>
        </p:nvSpPr>
        <p:spPr bwMode="auto">
          <a:xfrm rot="18569542">
            <a:off x="4038931" y="2236362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07" name="フリーフォーム 106"/>
          <p:cNvSpPr/>
          <p:nvPr/>
        </p:nvSpPr>
        <p:spPr bwMode="auto">
          <a:xfrm rot="13916072" flipH="1">
            <a:off x="4044089" y="2239937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09" name="フリーフォーム 108"/>
          <p:cNvSpPr/>
          <p:nvPr/>
        </p:nvSpPr>
        <p:spPr bwMode="auto">
          <a:xfrm rot="12489039">
            <a:off x="3862642" y="2198458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10" name="フリーフォーム 109"/>
          <p:cNvSpPr/>
          <p:nvPr/>
        </p:nvSpPr>
        <p:spPr bwMode="auto">
          <a:xfrm rot="7835569" flipH="1">
            <a:off x="3869001" y="2195869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12" name="フリーフォーム 111"/>
          <p:cNvSpPr/>
          <p:nvPr/>
        </p:nvSpPr>
        <p:spPr bwMode="auto">
          <a:xfrm rot="13803469">
            <a:off x="3860822" y="2280497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13" name="フリーフォーム 112"/>
          <p:cNvSpPr/>
          <p:nvPr/>
        </p:nvSpPr>
        <p:spPr bwMode="auto">
          <a:xfrm rot="9149999" flipH="1">
            <a:off x="3867922" y="2279261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15" name="フリーフォーム 114"/>
          <p:cNvSpPr/>
          <p:nvPr/>
        </p:nvSpPr>
        <p:spPr bwMode="auto">
          <a:xfrm rot="16680231">
            <a:off x="3977010" y="2196587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16" name="フリーフォーム 115"/>
          <p:cNvSpPr/>
          <p:nvPr/>
        </p:nvSpPr>
        <p:spPr bwMode="auto">
          <a:xfrm rot="12026761" flipH="1">
            <a:off x="3983751" y="2198631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18" name="フリーフォーム 117"/>
          <p:cNvSpPr/>
          <p:nvPr/>
        </p:nvSpPr>
        <p:spPr bwMode="auto">
          <a:xfrm rot="15841751">
            <a:off x="4019450" y="2113817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19" name="フリーフォーム 118"/>
          <p:cNvSpPr/>
          <p:nvPr/>
        </p:nvSpPr>
        <p:spPr bwMode="auto">
          <a:xfrm rot="11188281" flipH="1">
            <a:off x="4026581" y="2114953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21" name="フリーフォーム 120"/>
          <p:cNvSpPr/>
          <p:nvPr/>
        </p:nvSpPr>
        <p:spPr bwMode="auto">
          <a:xfrm rot="15122579">
            <a:off x="3914081" y="2233627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22" name="フリーフォーム 121"/>
          <p:cNvSpPr/>
          <p:nvPr/>
        </p:nvSpPr>
        <p:spPr bwMode="auto">
          <a:xfrm rot="10469109" flipH="1">
            <a:off x="3921363" y="2233929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24" name="フリーフォーム 123"/>
          <p:cNvSpPr/>
          <p:nvPr/>
        </p:nvSpPr>
        <p:spPr bwMode="auto">
          <a:xfrm rot="18135457">
            <a:off x="4043527" y="2179681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25" name="フリーフォーム 124"/>
          <p:cNvSpPr/>
          <p:nvPr/>
        </p:nvSpPr>
        <p:spPr bwMode="auto">
          <a:xfrm rot="13481987" flipH="1">
            <a:off x="4049119" y="218298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27" name="フリーフォーム 126"/>
          <p:cNvSpPr/>
          <p:nvPr/>
        </p:nvSpPr>
        <p:spPr bwMode="auto">
          <a:xfrm rot="12700987">
            <a:off x="3658301" y="2088343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28" name="フリーフォーム 127"/>
          <p:cNvSpPr/>
          <p:nvPr/>
        </p:nvSpPr>
        <p:spPr bwMode="auto">
          <a:xfrm rot="8047517" flipH="1">
            <a:off x="3664815" y="2085951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29" name="フリーフォーム 128"/>
          <p:cNvSpPr/>
          <p:nvPr/>
        </p:nvSpPr>
        <p:spPr>
          <a:xfrm>
            <a:off x="3460808" y="2256215"/>
            <a:ext cx="347799" cy="401683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30" name="フリーフォーム 129"/>
          <p:cNvSpPr/>
          <p:nvPr/>
        </p:nvSpPr>
        <p:spPr>
          <a:xfrm>
            <a:off x="3803708" y="2785261"/>
            <a:ext cx="78377" cy="257175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31" name="フリーフォーム 130"/>
          <p:cNvSpPr/>
          <p:nvPr/>
        </p:nvSpPr>
        <p:spPr>
          <a:xfrm>
            <a:off x="3909027" y="2386979"/>
            <a:ext cx="215537" cy="241526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32" name="フリーフォーム 131"/>
          <p:cNvSpPr/>
          <p:nvPr/>
        </p:nvSpPr>
        <p:spPr>
          <a:xfrm>
            <a:off x="3918824" y="2809753"/>
            <a:ext cx="181247" cy="120015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33" name="フリーフォーム 132"/>
          <p:cNvSpPr/>
          <p:nvPr/>
        </p:nvSpPr>
        <p:spPr>
          <a:xfrm>
            <a:off x="1944699" y="2592391"/>
            <a:ext cx="386987" cy="254100"/>
          </a:xfrm>
          <a:custGeom>
            <a:avLst/>
            <a:gdLst>
              <a:gd name="connsiteX0" fmla="*/ 859972 w 859972"/>
              <a:gd name="connsiteY0" fmla="*/ 564667 h 564667"/>
              <a:gd name="connsiteX1" fmla="*/ 756558 w 859972"/>
              <a:gd name="connsiteY1" fmla="*/ 303410 h 564667"/>
              <a:gd name="connsiteX2" fmla="*/ 615043 w 859972"/>
              <a:gd name="connsiteY2" fmla="*/ 118353 h 564667"/>
              <a:gd name="connsiteX3" fmla="*/ 375558 w 859972"/>
              <a:gd name="connsiteY3" fmla="*/ 4053 h 564667"/>
              <a:gd name="connsiteX4" fmla="*/ 0 w 859972"/>
              <a:gd name="connsiteY4" fmla="*/ 36710 h 56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972" h="564667">
                <a:moveTo>
                  <a:pt x="859972" y="564667"/>
                </a:moveTo>
                <a:cubicBezTo>
                  <a:pt x="828675" y="471231"/>
                  <a:pt x="797379" y="377796"/>
                  <a:pt x="756558" y="303410"/>
                </a:cubicBezTo>
                <a:cubicBezTo>
                  <a:pt x="715736" y="229024"/>
                  <a:pt x="678543" y="168246"/>
                  <a:pt x="615043" y="118353"/>
                </a:cubicBezTo>
                <a:cubicBezTo>
                  <a:pt x="551543" y="68460"/>
                  <a:pt x="478065" y="17660"/>
                  <a:pt x="375558" y="4053"/>
                </a:cubicBezTo>
                <a:cubicBezTo>
                  <a:pt x="273051" y="-9554"/>
                  <a:pt x="136525" y="13578"/>
                  <a:pt x="0" y="3671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34" name="フリーフォーム 133"/>
          <p:cNvSpPr/>
          <p:nvPr/>
        </p:nvSpPr>
        <p:spPr>
          <a:xfrm>
            <a:off x="2380672" y="2466360"/>
            <a:ext cx="306161" cy="201335"/>
          </a:xfrm>
          <a:custGeom>
            <a:avLst/>
            <a:gdLst>
              <a:gd name="connsiteX0" fmla="*/ 0 w 680357"/>
              <a:gd name="connsiteY0" fmla="*/ 235138 h 447410"/>
              <a:gd name="connsiteX1" fmla="*/ 163286 w 680357"/>
              <a:gd name="connsiteY1" fmla="*/ 44638 h 447410"/>
              <a:gd name="connsiteX2" fmla="*/ 429986 w 680357"/>
              <a:gd name="connsiteY2" fmla="*/ 11981 h 447410"/>
              <a:gd name="connsiteX3" fmla="*/ 609600 w 680357"/>
              <a:gd name="connsiteY3" fmla="*/ 207924 h 447410"/>
              <a:gd name="connsiteX4" fmla="*/ 680357 w 680357"/>
              <a:gd name="connsiteY4" fmla="*/ 447410 h 44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57" h="447410">
                <a:moveTo>
                  <a:pt x="0" y="235138"/>
                </a:moveTo>
                <a:cubicBezTo>
                  <a:pt x="45811" y="158484"/>
                  <a:pt x="91622" y="81831"/>
                  <a:pt x="163286" y="44638"/>
                </a:cubicBezTo>
                <a:cubicBezTo>
                  <a:pt x="234950" y="7445"/>
                  <a:pt x="355600" y="-15233"/>
                  <a:pt x="429986" y="11981"/>
                </a:cubicBezTo>
                <a:cubicBezTo>
                  <a:pt x="504372" y="39195"/>
                  <a:pt x="567872" y="135353"/>
                  <a:pt x="609600" y="207924"/>
                </a:cubicBezTo>
                <a:cubicBezTo>
                  <a:pt x="651328" y="280495"/>
                  <a:pt x="665842" y="363952"/>
                  <a:pt x="680357" y="44741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36" name="フリーフォーム 135"/>
          <p:cNvSpPr/>
          <p:nvPr/>
        </p:nvSpPr>
        <p:spPr bwMode="auto">
          <a:xfrm rot="15841751">
            <a:off x="4088030" y="2088888"/>
            <a:ext cx="73604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37" name="フリーフォーム 136"/>
          <p:cNvSpPr/>
          <p:nvPr/>
        </p:nvSpPr>
        <p:spPr bwMode="auto">
          <a:xfrm rot="11188281" flipH="1">
            <a:off x="4095161" y="2090024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38" name="フリーフォーム 137"/>
          <p:cNvSpPr/>
          <p:nvPr/>
        </p:nvSpPr>
        <p:spPr>
          <a:xfrm>
            <a:off x="2395368" y="2811264"/>
            <a:ext cx="212403" cy="226272"/>
          </a:xfrm>
          <a:custGeom>
            <a:avLst/>
            <a:gdLst>
              <a:gd name="connsiteX0" fmla="*/ 0 w 472007"/>
              <a:gd name="connsiteY0" fmla="*/ 355869 h 502826"/>
              <a:gd name="connsiteX1" fmla="*/ 48986 w 472007"/>
              <a:gd name="connsiteY1" fmla="*/ 138155 h 502826"/>
              <a:gd name="connsiteX2" fmla="*/ 146957 w 472007"/>
              <a:gd name="connsiteY2" fmla="*/ 23855 h 502826"/>
              <a:gd name="connsiteX3" fmla="*/ 277586 w 472007"/>
              <a:gd name="connsiteY3" fmla="*/ 2083 h 502826"/>
              <a:gd name="connsiteX4" fmla="*/ 386443 w 472007"/>
              <a:gd name="connsiteY4" fmla="*/ 56512 h 502826"/>
              <a:gd name="connsiteX5" fmla="*/ 462643 w 472007"/>
              <a:gd name="connsiteY5" fmla="*/ 225240 h 502826"/>
              <a:gd name="connsiteX6" fmla="*/ 468086 w 472007"/>
              <a:gd name="connsiteY6" fmla="*/ 502826 h 50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007" h="502826">
                <a:moveTo>
                  <a:pt x="0" y="355869"/>
                </a:moveTo>
                <a:cubicBezTo>
                  <a:pt x="12246" y="274680"/>
                  <a:pt x="24493" y="193491"/>
                  <a:pt x="48986" y="138155"/>
                </a:cubicBezTo>
                <a:cubicBezTo>
                  <a:pt x="73479" y="82819"/>
                  <a:pt x="108857" y="46534"/>
                  <a:pt x="146957" y="23855"/>
                </a:cubicBezTo>
                <a:cubicBezTo>
                  <a:pt x="185057" y="1176"/>
                  <a:pt x="237672" y="-3360"/>
                  <a:pt x="277586" y="2083"/>
                </a:cubicBezTo>
                <a:cubicBezTo>
                  <a:pt x="317500" y="7526"/>
                  <a:pt x="355600" y="19319"/>
                  <a:pt x="386443" y="56512"/>
                </a:cubicBezTo>
                <a:cubicBezTo>
                  <a:pt x="417286" y="93705"/>
                  <a:pt x="449036" y="150854"/>
                  <a:pt x="462643" y="225240"/>
                </a:cubicBezTo>
                <a:cubicBezTo>
                  <a:pt x="476250" y="299626"/>
                  <a:pt x="472168" y="401226"/>
                  <a:pt x="468086" y="502826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557" name="正方形/長方形 556"/>
          <p:cNvSpPr/>
          <p:nvPr/>
        </p:nvSpPr>
        <p:spPr>
          <a:xfrm>
            <a:off x="1630976" y="3781793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58" name="正方形/長方形 557"/>
          <p:cNvSpPr/>
          <p:nvPr/>
        </p:nvSpPr>
        <p:spPr>
          <a:xfrm>
            <a:off x="2334539" y="3717033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59" name="正方形/長方形 558"/>
          <p:cNvSpPr/>
          <p:nvPr/>
        </p:nvSpPr>
        <p:spPr>
          <a:xfrm>
            <a:off x="2838595" y="3861049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40" name="Rectangle 409"/>
          <p:cNvSpPr>
            <a:spLocks noChangeAspect="1" noChangeArrowheads="1"/>
          </p:cNvSpPr>
          <p:nvPr/>
        </p:nvSpPr>
        <p:spPr bwMode="auto">
          <a:xfrm>
            <a:off x="4598401" y="3102276"/>
            <a:ext cx="2991881" cy="102927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60000">
                <a:srgbClr val="00B0F0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41" name="直線コネクタ 140"/>
          <p:cNvCxnSpPr/>
          <p:nvPr/>
        </p:nvCxnSpPr>
        <p:spPr>
          <a:xfrm>
            <a:off x="6896011" y="3102276"/>
            <a:ext cx="0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6688241" y="3102276"/>
            <a:ext cx="207771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>
            <a:off x="6896011" y="3102276"/>
            <a:ext cx="205496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6896012" y="3102276"/>
            <a:ext cx="353115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 flipH="1">
            <a:off x="6466572" y="3102276"/>
            <a:ext cx="429440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/>
          <p:cNvCxnSpPr/>
          <p:nvPr/>
        </p:nvCxnSpPr>
        <p:spPr>
          <a:xfrm flipH="1">
            <a:off x="4720086" y="3102276"/>
            <a:ext cx="731344" cy="18225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 flipV="1">
            <a:off x="5449086" y="3102276"/>
            <a:ext cx="729000" cy="182250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 flipV="1">
            <a:off x="5449086" y="3102277"/>
            <a:ext cx="729000" cy="316391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/>
          <p:nvPr/>
        </p:nvCxnSpPr>
        <p:spPr>
          <a:xfrm flipV="1">
            <a:off x="4722430" y="3102277"/>
            <a:ext cx="726657" cy="316391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 flipH="1" flipV="1">
            <a:off x="5449086" y="3102276"/>
            <a:ext cx="729000" cy="5716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 flipV="1">
            <a:off x="4720086" y="3102276"/>
            <a:ext cx="729000" cy="5716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フリーフォーム 151"/>
          <p:cNvSpPr/>
          <p:nvPr/>
        </p:nvSpPr>
        <p:spPr>
          <a:xfrm rot="21239362">
            <a:off x="6530352" y="2077013"/>
            <a:ext cx="306900" cy="1012292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cxnSp>
        <p:nvCxnSpPr>
          <p:cNvPr id="153" name="直線コネクタ 152"/>
          <p:cNvCxnSpPr/>
          <p:nvPr/>
        </p:nvCxnSpPr>
        <p:spPr>
          <a:xfrm rot="21239362" flipH="1" flipV="1">
            <a:off x="6506424" y="2046683"/>
            <a:ext cx="96628" cy="81534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グループ化 43"/>
          <p:cNvGrpSpPr>
            <a:grpSpLocks noChangeAspect="1"/>
          </p:cNvGrpSpPr>
          <p:nvPr/>
        </p:nvGrpSpPr>
        <p:grpSpPr bwMode="auto">
          <a:xfrm rot="7609737">
            <a:off x="6399999" y="2047268"/>
            <a:ext cx="89100" cy="89100"/>
            <a:chOff x="354688" y="2429540"/>
            <a:chExt cx="942924" cy="985283"/>
          </a:xfrm>
        </p:grpSpPr>
        <p:sp>
          <p:nvSpPr>
            <p:cNvPr id="155" name="フリーフォーム 154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56" name="フリーフォーム 155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cxnSp>
        <p:nvCxnSpPr>
          <p:cNvPr id="157" name="直線コネクタ 156"/>
          <p:cNvCxnSpPr/>
          <p:nvPr/>
        </p:nvCxnSpPr>
        <p:spPr>
          <a:xfrm rot="21239362" flipH="1">
            <a:off x="6509338" y="2120224"/>
            <a:ext cx="61151" cy="1155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/>
          <p:cNvCxnSpPr/>
          <p:nvPr/>
        </p:nvCxnSpPr>
        <p:spPr>
          <a:xfrm rot="21239362" flipH="1" flipV="1">
            <a:off x="6690411" y="2150348"/>
            <a:ext cx="62444" cy="98169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 rot="21239362" flipV="1">
            <a:off x="6548098" y="2141753"/>
            <a:ext cx="90516" cy="30391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 rot="21239362">
            <a:off x="6616301" y="2057054"/>
            <a:ext cx="64382" cy="106627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/>
          <p:cNvCxnSpPr/>
          <p:nvPr/>
        </p:nvCxnSpPr>
        <p:spPr>
          <a:xfrm rot="21239362">
            <a:off x="6649511" y="2183221"/>
            <a:ext cx="71357" cy="2160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コネクタ 161"/>
          <p:cNvCxnSpPr/>
          <p:nvPr/>
        </p:nvCxnSpPr>
        <p:spPr>
          <a:xfrm rot="21239362">
            <a:off x="6719746" y="2119797"/>
            <a:ext cx="31222" cy="12178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グループ化 43"/>
          <p:cNvGrpSpPr>
            <a:grpSpLocks noChangeAspect="1"/>
          </p:cNvGrpSpPr>
          <p:nvPr/>
        </p:nvGrpSpPr>
        <p:grpSpPr bwMode="auto">
          <a:xfrm rot="8655539">
            <a:off x="6610640" y="2139912"/>
            <a:ext cx="89100" cy="89100"/>
            <a:chOff x="354688" y="2429540"/>
            <a:chExt cx="942924" cy="985283"/>
          </a:xfrm>
        </p:grpSpPr>
        <p:sp>
          <p:nvSpPr>
            <p:cNvPr id="164" name="フリーフォーム 163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65" name="フリーフォーム 164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66" name="グループ化 43"/>
          <p:cNvGrpSpPr>
            <a:grpSpLocks noChangeAspect="1"/>
          </p:cNvGrpSpPr>
          <p:nvPr/>
        </p:nvGrpSpPr>
        <p:grpSpPr bwMode="auto">
          <a:xfrm rot="5860758">
            <a:off x="6493092" y="2134748"/>
            <a:ext cx="89100" cy="89100"/>
            <a:chOff x="354688" y="2429540"/>
            <a:chExt cx="942924" cy="985283"/>
          </a:xfrm>
        </p:grpSpPr>
        <p:sp>
          <p:nvSpPr>
            <p:cNvPr id="167" name="フリーフォーム 166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68" name="フリーフォーム 167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69" name="グループ化 43"/>
          <p:cNvGrpSpPr>
            <a:grpSpLocks noChangeAspect="1"/>
          </p:cNvGrpSpPr>
          <p:nvPr/>
        </p:nvGrpSpPr>
        <p:grpSpPr bwMode="auto">
          <a:xfrm rot="6002896">
            <a:off x="6444296" y="2097936"/>
            <a:ext cx="89100" cy="89100"/>
            <a:chOff x="354688" y="2429540"/>
            <a:chExt cx="942924" cy="985283"/>
          </a:xfrm>
        </p:grpSpPr>
        <p:sp>
          <p:nvSpPr>
            <p:cNvPr id="170" name="フリーフォーム 169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71" name="フリーフォーム 170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72" name="グループ化 43"/>
          <p:cNvGrpSpPr>
            <a:grpSpLocks noChangeAspect="1"/>
          </p:cNvGrpSpPr>
          <p:nvPr/>
        </p:nvGrpSpPr>
        <p:grpSpPr bwMode="auto">
          <a:xfrm rot="10242986">
            <a:off x="6574632" y="2011405"/>
            <a:ext cx="89100" cy="89100"/>
            <a:chOff x="354688" y="2429540"/>
            <a:chExt cx="942924" cy="985283"/>
          </a:xfrm>
        </p:grpSpPr>
        <p:sp>
          <p:nvSpPr>
            <p:cNvPr id="173" name="フリーフォーム 172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74" name="フリーフォーム 173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75" name="グループ化 43"/>
          <p:cNvGrpSpPr>
            <a:grpSpLocks noChangeAspect="1"/>
          </p:cNvGrpSpPr>
          <p:nvPr/>
        </p:nvGrpSpPr>
        <p:grpSpPr bwMode="auto">
          <a:xfrm rot="10242986">
            <a:off x="6470172" y="1999264"/>
            <a:ext cx="89100" cy="89100"/>
            <a:chOff x="354688" y="2429540"/>
            <a:chExt cx="942924" cy="985283"/>
          </a:xfrm>
        </p:grpSpPr>
        <p:sp>
          <p:nvSpPr>
            <p:cNvPr id="176" name="フリーフォーム 175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77" name="フリーフォーム 176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78" name="グループ化 43"/>
          <p:cNvGrpSpPr>
            <a:grpSpLocks noChangeAspect="1"/>
          </p:cNvGrpSpPr>
          <p:nvPr/>
        </p:nvGrpSpPr>
        <p:grpSpPr bwMode="auto">
          <a:xfrm rot="7657284">
            <a:off x="6467549" y="2076210"/>
            <a:ext cx="89100" cy="89100"/>
            <a:chOff x="354688" y="2429540"/>
            <a:chExt cx="942924" cy="985283"/>
          </a:xfrm>
        </p:grpSpPr>
        <p:sp>
          <p:nvSpPr>
            <p:cNvPr id="179" name="フリーフォーム 178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80" name="フリーフォーム 179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81" name="グループ化 43"/>
          <p:cNvGrpSpPr>
            <a:grpSpLocks noChangeAspect="1"/>
          </p:cNvGrpSpPr>
          <p:nvPr/>
        </p:nvGrpSpPr>
        <p:grpSpPr bwMode="auto">
          <a:xfrm rot="9919481">
            <a:off x="6531351" y="2032218"/>
            <a:ext cx="89100" cy="89100"/>
            <a:chOff x="354688" y="2429540"/>
            <a:chExt cx="942924" cy="985283"/>
          </a:xfrm>
        </p:grpSpPr>
        <p:sp>
          <p:nvSpPr>
            <p:cNvPr id="182" name="フリーフォーム 181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83" name="フリーフォーム 182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84" name="グループ化 43"/>
          <p:cNvGrpSpPr>
            <a:grpSpLocks noChangeAspect="1"/>
          </p:cNvGrpSpPr>
          <p:nvPr/>
        </p:nvGrpSpPr>
        <p:grpSpPr bwMode="auto">
          <a:xfrm rot="9919481">
            <a:off x="6616372" y="2105283"/>
            <a:ext cx="89100" cy="89100"/>
            <a:chOff x="354688" y="2429540"/>
            <a:chExt cx="942924" cy="985283"/>
          </a:xfrm>
        </p:grpSpPr>
        <p:sp>
          <p:nvSpPr>
            <p:cNvPr id="185" name="フリーフォーム 184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86" name="フリーフォーム 185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87" name="グループ化 43"/>
          <p:cNvGrpSpPr>
            <a:grpSpLocks noChangeAspect="1"/>
          </p:cNvGrpSpPr>
          <p:nvPr/>
        </p:nvGrpSpPr>
        <p:grpSpPr bwMode="auto">
          <a:xfrm rot="11370171">
            <a:off x="6645639" y="2067690"/>
            <a:ext cx="89100" cy="89100"/>
            <a:chOff x="354688" y="2429540"/>
            <a:chExt cx="942924" cy="985283"/>
          </a:xfrm>
        </p:grpSpPr>
        <p:sp>
          <p:nvSpPr>
            <p:cNvPr id="188" name="フリーフォーム 187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89" name="フリーフォーム 188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190" name="グループ化 43"/>
          <p:cNvGrpSpPr>
            <a:grpSpLocks noChangeAspect="1"/>
          </p:cNvGrpSpPr>
          <p:nvPr/>
        </p:nvGrpSpPr>
        <p:grpSpPr bwMode="auto">
          <a:xfrm rot="8096541">
            <a:off x="6546447" y="2097278"/>
            <a:ext cx="89100" cy="89100"/>
            <a:chOff x="354688" y="2429540"/>
            <a:chExt cx="942924" cy="985283"/>
          </a:xfrm>
        </p:grpSpPr>
        <p:sp>
          <p:nvSpPr>
            <p:cNvPr id="191" name="フリーフォーム 19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92" name="フリーフォーム 191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cxnSp>
        <p:nvCxnSpPr>
          <p:cNvPr id="193" name="直線コネクタ 192"/>
          <p:cNvCxnSpPr>
            <a:stCxn id="197" idx="3"/>
          </p:cNvCxnSpPr>
          <p:nvPr/>
        </p:nvCxnSpPr>
        <p:spPr>
          <a:xfrm flipV="1">
            <a:off x="7115385" y="2074456"/>
            <a:ext cx="79514" cy="98169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コネクタ 193"/>
          <p:cNvCxnSpPr/>
          <p:nvPr/>
        </p:nvCxnSpPr>
        <p:spPr>
          <a:xfrm flipV="1">
            <a:off x="7011283" y="2131725"/>
            <a:ext cx="57776" cy="12213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線コネクタ 194"/>
          <p:cNvCxnSpPr/>
          <p:nvPr/>
        </p:nvCxnSpPr>
        <p:spPr>
          <a:xfrm flipH="1" flipV="1">
            <a:off x="7084009" y="2200418"/>
            <a:ext cx="133741" cy="2129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コネクタ 195"/>
          <p:cNvCxnSpPr>
            <a:stCxn id="197" idx="2"/>
          </p:cNvCxnSpPr>
          <p:nvPr/>
        </p:nvCxnSpPr>
        <p:spPr>
          <a:xfrm flipV="1">
            <a:off x="6939303" y="2190324"/>
            <a:ext cx="50101" cy="17831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フリーフォーム 196"/>
          <p:cNvSpPr/>
          <p:nvPr/>
        </p:nvSpPr>
        <p:spPr>
          <a:xfrm>
            <a:off x="6886564" y="2138852"/>
            <a:ext cx="364992" cy="96551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98" name="フリーフォーム 197"/>
          <p:cNvSpPr/>
          <p:nvPr/>
        </p:nvSpPr>
        <p:spPr>
          <a:xfrm>
            <a:off x="6870710" y="2799731"/>
            <a:ext cx="280169" cy="318876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99" name="フリーフォーム 198"/>
          <p:cNvSpPr/>
          <p:nvPr/>
        </p:nvSpPr>
        <p:spPr>
          <a:xfrm>
            <a:off x="6617132" y="2650577"/>
            <a:ext cx="303815" cy="455094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00" name="フリーフォーム 199"/>
          <p:cNvSpPr/>
          <p:nvPr/>
        </p:nvSpPr>
        <p:spPr>
          <a:xfrm>
            <a:off x="6856138" y="2357361"/>
            <a:ext cx="369503" cy="754174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01" name="フリーフォーム 200"/>
          <p:cNvSpPr/>
          <p:nvPr/>
        </p:nvSpPr>
        <p:spPr>
          <a:xfrm>
            <a:off x="6448006" y="2225671"/>
            <a:ext cx="471149" cy="896850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02" name="フリーフォーム 201"/>
          <p:cNvSpPr/>
          <p:nvPr/>
        </p:nvSpPr>
        <p:spPr bwMode="auto">
          <a:xfrm rot="17104890">
            <a:off x="7176639" y="204822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03" name="フリーフォーム 202"/>
          <p:cNvSpPr/>
          <p:nvPr/>
        </p:nvSpPr>
        <p:spPr bwMode="auto">
          <a:xfrm rot="12451420" flipH="1">
            <a:off x="7183101" y="2050681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04" name="フリーフォーム 203"/>
          <p:cNvSpPr/>
          <p:nvPr/>
        </p:nvSpPr>
        <p:spPr bwMode="auto">
          <a:xfrm rot="13250190">
            <a:off x="6933515" y="213148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05" name="フリーフォーム 204"/>
          <p:cNvSpPr/>
          <p:nvPr/>
        </p:nvSpPr>
        <p:spPr bwMode="auto">
          <a:xfrm rot="8596720" flipH="1">
            <a:off x="6940366" y="2129648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06" name="フリーフォーム 205"/>
          <p:cNvSpPr/>
          <p:nvPr/>
        </p:nvSpPr>
        <p:spPr bwMode="auto">
          <a:xfrm rot="13803469">
            <a:off x="7003331" y="206867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07" name="フリーフォーム 206"/>
          <p:cNvSpPr/>
          <p:nvPr/>
        </p:nvSpPr>
        <p:spPr bwMode="auto">
          <a:xfrm rot="9149999" flipH="1">
            <a:off x="7010430" y="206743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08" name="フリーフォーム 207"/>
          <p:cNvSpPr/>
          <p:nvPr/>
        </p:nvSpPr>
        <p:spPr bwMode="auto">
          <a:xfrm rot="15647625">
            <a:off x="6981149" y="2145272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09" name="フリーフォーム 208"/>
          <p:cNvSpPr/>
          <p:nvPr/>
        </p:nvSpPr>
        <p:spPr bwMode="auto">
          <a:xfrm rot="10994155" flipH="1">
            <a:off x="6988337" y="214618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10" name="フリーフォーム 209"/>
          <p:cNvSpPr/>
          <p:nvPr/>
        </p:nvSpPr>
        <p:spPr bwMode="auto">
          <a:xfrm rot="14675444">
            <a:off x="7115781" y="2041199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11" name="フリーフォーム 210"/>
          <p:cNvSpPr/>
          <p:nvPr/>
        </p:nvSpPr>
        <p:spPr bwMode="auto">
          <a:xfrm rot="10021974" flipH="1">
            <a:off x="7123067" y="2040973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12" name="フリーフォーム 211"/>
          <p:cNvSpPr/>
          <p:nvPr/>
        </p:nvSpPr>
        <p:spPr bwMode="auto">
          <a:xfrm rot="17887264">
            <a:off x="7232622" y="207952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13" name="フリーフォーム 212"/>
          <p:cNvSpPr/>
          <p:nvPr/>
        </p:nvSpPr>
        <p:spPr bwMode="auto">
          <a:xfrm rot="13233794" flipH="1">
            <a:off x="7238446" y="208264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14" name="フリーフォーム 213"/>
          <p:cNvSpPr/>
          <p:nvPr/>
        </p:nvSpPr>
        <p:spPr bwMode="auto">
          <a:xfrm rot="18569542">
            <a:off x="7191475" y="2168382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15" name="フリーフォーム 214"/>
          <p:cNvSpPr/>
          <p:nvPr/>
        </p:nvSpPr>
        <p:spPr bwMode="auto">
          <a:xfrm rot="13916072" flipH="1">
            <a:off x="7196631" y="2171957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cxnSp>
        <p:nvCxnSpPr>
          <p:cNvPr id="216" name="直線コネクタ 215"/>
          <p:cNvCxnSpPr/>
          <p:nvPr/>
        </p:nvCxnSpPr>
        <p:spPr>
          <a:xfrm flipV="1">
            <a:off x="6998759" y="2274372"/>
            <a:ext cx="85250" cy="14473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/>
          <p:cNvCxnSpPr/>
          <p:nvPr/>
        </p:nvCxnSpPr>
        <p:spPr>
          <a:xfrm flipV="1">
            <a:off x="6917868" y="2348775"/>
            <a:ext cx="129412" cy="8126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フリーフォーム 217"/>
          <p:cNvSpPr/>
          <p:nvPr/>
        </p:nvSpPr>
        <p:spPr bwMode="auto">
          <a:xfrm rot="16200000">
            <a:off x="6973863" y="229206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19" name="フリーフォーム 218"/>
          <p:cNvSpPr/>
          <p:nvPr/>
        </p:nvSpPr>
        <p:spPr bwMode="auto">
          <a:xfrm rot="11546530" flipH="1">
            <a:off x="6980854" y="2293603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0" name="フリーフォーム 219"/>
          <p:cNvSpPr/>
          <p:nvPr/>
        </p:nvSpPr>
        <p:spPr bwMode="auto">
          <a:xfrm rot="16707892">
            <a:off x="7139881" y="212679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1" name="フリーフォーム 220"/>
          <p:cNvSpPr/>
          <p:nvPr/>
        </p:nvSpPr>
        <p:spPr bwMode="auto">
          <a:xfrm rot="12054422" flipH="1">
            <a:off x="7146605" y="212886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2" name="フリーフォーム 221"/>
          <p:cNvSpPr/>
          <p:nvPr/>
        </p:nvSpPr>
        <p:spPr bwMode="auto">
          <a:xfrm rot="17262079">
            <a:off x="7039909" y="229767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3" name="フリーフォーム 222"/>
          <p:cNvSpPr/>
          <p:nvPr/>
        </p:nvSpPr>
        <p:spPr bwMode="auto">
          <a:xfrm rot="12608609" flipH="1">
            <a:off x="7046254" y="230027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4" name="フリーフォーム 223"/>
          <p:cNvSpPr/>
          <p:nvPr/>
        </p:nvSpPr>
        <p:spPr bwMode="auto">
          <a:xfrm rot="18569542">
            <a:off x="7077835" y="2236363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5" name="フリーフォーム 224"/>
          <p:cNvSpPr/>
          <p:nvPr/>
        </p:nvSpPr>
        <p:spPr bwMode="auto">
          <a:xfrm rot="13916072" flipH="1">
            <a:off x="7082992" y="2239938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6" name="フリーフォーム 225"/>
          <p:cNvSpPr/>
          <p:nvPr/>
        </p:nvSpPr>
        <p:spPr bwMode="auto">
          <a:xfrm rot="12489039">
            <a:off x="6901546" y="2198459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7" name="フリーフォーム 226"/>
          <p:cNvSpPr/>
          <p:nvPr/>
        </p:nvSpPr>
        <p:spPr bwMode="auto">
          <a:xfrm rot="7835569" flipH="1">
            <a:off x="6907905" y="219587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8" name="フリーフォーム 227"/>
          <p:cNvSpPr/>
          <p:nvPr/>
        </p:nvSpPr>
        <p:spPr bwMode="auto">
          <a:xfrm rot="13803469">
            <a:off x="6899726" y="228049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29" name="フリーフォーム 228"/>
          <p:cNvSpPr/>
          <p:nvPr/>
        </p:nvSpPr>
        <p:spPr bwMode="auto">
          <a:xfrm rot="9149999" flipH="1">
            <a:off x="6906826" y="2279262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0" name="フリーフォーム 229"/>
          <p:cNvSpPr/>
          <p:nvPr/>
        </p:nvSpPr>
        <p:spPr bwMode="auto">
          <a:xfrm rot="16680231">
            <a:off x="7015913" y="2196587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1" name="フリーフォーム 230"/>
          <p:cNvSpPr/>
          <p:nvPr/>
        </p:nvSpPr>
        <p:spPr bwMode="auto">
          <a:xfrm rot="12026761" flipH="1">
            <a:off x="7022654" y="219863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2" name="フリーフォーム 231"/>
          <p:cNvSpPr/>
          <p:nvPr/>
        </p:nvSpPr>
        <p:spPr bwMode="auto">
          <a:xfrm rot="15841751">
            <a:off x="7058354" y="211381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3" name="フリーフォーム 232"/>
          <p:cNvSpPr/>
          <p:nvPr/>
        </p:nvSpPr>
        <p:spPr bwMode="auto">
          <a:xfrm rot="11188281" flipH="1">
            <a:off x="7065484" y="2114954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4" name="フリーフォーム 233"/>
          <p:cNvSpPr/>
          <p:nvPr/>
        </p:nvSpPr>
        <p:spPr bwMode="auto">
          <a:xfrm rot="15122579">
            <a:off x="6952985" y="223362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5" name="フリーフォーム 234"/>
          <p:cNvSpPr/>
          <p:nvPr/>
        </p:nvSpPr>
        <p:spPr bwMode="auto">
          <a:xfrm rot="10469109" flipH="1">
            <a:off x="6960266" y="2233929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6" name="フリーフォーム 235"/>
          <p:cNvSpPr/>
          <p:nvPr/>
        </p:nvSpPr>
        <p:spPr bwMode="auto">
          <a:xfrm rot="18135457">
            <a:off x="7082431" y="217968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7" name="フリーフォーム 236"/>
          <p:cNvSpPr/>
          <p:nvPr/>
        </p:nvSpPr>
        <p:spPr bwMode="auto">
          <a:xfrm rot="13481987" flipH="1">
            <a:off x="7088023" y="218298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8" name="フリーフォーム 237"/>
          <p:cNvSpPr/>
          <p:nvPr/>
        </p:nvSpPr>
        <p:spPr bwMode="auto">
          <a:xfrm rot="12700987">
            <a:off x="6697206" y="2088343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39" name="フリーフォーム 238"/>
          <p:cNvSpPr/>
          <p:nvPr/>
        </p:nvSpPr>
        <p:spPr bwMode="auto">
          <a:xfrm rot="8047517" flipH="1">
            <a:off x="6703718" y="2085952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40" name="フリーフォーム 239"/>
          <p:cNvSpPr/>
          <p:nvPr/>
        </p:nvSpPr>
        <p:spPr>
          <a:xfrm>
            <a:off x="6499711" y="2256215"/>
            <a:ext cx="347799" cy="401683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41" name="フリーフォーム 240"/>
          <p:cNvSpPr/>
          <p:nvPr/>
        </p:nvSpPr>
        <p:spPr>
          <a:xfrm>
            <a:off x="6842611" y="2785261"/>
            <a:ext cx="78377" cy="257175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42" name="フリーフォーム 241"/>
          <p:cNvSpPr/>
          <p:nvPr/>
        </p:nvSpPr>
        <p:spPr>
          <a:xfrm>
            <a:off x="6947930" y="2386980"/>
            <a:ext cx="215537" cy="241526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43" name="フリーフォーム 242"/>
          <p:cNvSpPr/>
          <p:nvPr/>
        </p:nvSpPr>
        <p:spPr>
          <a:xfrm>
            <a:off x="6957727" y="2809754"/>
            <a:ext cx="181247" cy="120015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44" name="フリーフォーム 243"/>
          <p:cNvSpPr/>
          <p:nvPr/>
        </p:nvSpPr>
        <p:spPr bwMode="auto">
          <a:xfrm rot="15841751">
            <a:off x="7126934" y="208889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45" name="フリーフォーム 244"/>
          <p:cNvSpPr/>
          <p:nvPr/>
        </p:nvSpPr>
        <p:spPr bwMode="auto">
          <a:xfrm rot="11188281" flipH="1">
            <a:off x="7134064" y="209002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246" name="フリーフォーム 245"/>
          <p:cNvSpPr/>
          <p:nvPr/>
        </p:nvSpPr>
        <p:spPr>
          <a:xfrm rot="21239362">
            <a:off x="5069591" y="2077013"/>
            <a:ext cx="306900" cy="1012292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91" name="フリーフォーム 290"/>
          <p:cNvSpPr/>
          <p:nvPr/>
        </p:nvSpPr>
        <p:spPr>
          <a:xfrm>
            <a:off x="5425802" y="2138852"/>
            <a:ext cx="364992" cy="96551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92" name="フリーフォーム 291"/>
          <p:cNvSpPr/>
          <p:nvPr/>
        </p:nvSpPr>
        <p:spPr>
          <a:xfrm>
            <a:off x="5409949" y="2799731"/>
            <a:ext cx="280169" cy="318876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93" name="フリーフォーム 292"/>
          <p:cNvSpPr/>
          <p:nvPr/>
        </p:nvSpPr>
        <p:spPr>
          <a:xfrm>
            <a:off x="5156370" y="2650577"/>
            <a:ext cx="303815" cy="455094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94" name="フリーフォーム 293"/>
          <p:cNvSpPr/>
          <p:nvPr/>
        </p:nvSpPr>
        <p:spPr>
          <a:xfrm>
            <a:off x="5395376" y="2357361"/>
            <a:ext cx="369503" cy="754174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95" name="フリーフォーム 294"/>
          <p:cNvSpPr/>
          <p:nvPr/>
        </p:nvSpPr>
        <p:spPr>
          <a:xfrm>
            <a:off x="4987244" y="2225671"/>
            <a:ext cx="471149" cy="896850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grpSp>
        <p:nvGrpSpPr>
          <p:cNvPr id="76" name="グループ化 75"/>
          <p:cNvGrpSpPr/>
          <p:nvPr/>
        </p:nvGrpSpPr>
        <p:grpSpPr>
          <a:xfrm>
            <a:off x="4939238" y="1999264"/>
            <a:ext cx="381839" cy="249252"/>
            <a:chOff x="3415237" y="1999264"/>
            <a:chExt cx="381839" cy="249252"/>
          </a:xfrm>
        </p:grpSpPr>
        <p:cxnSp>
          <p:nvCxnSpPr>
            <p:cNvPr id="247" name="直線コネクタ 246"/>
            <p:cNvCxnSpPr/>
            <p:nvPr/>
          </p:nvCxnSpPr>
          <p:spPr>
            <a:xfrm rot="21239362" flipH="1" flipV="1">
              <a:off x="3521663" y="2046683"/>
              <a:ext cx="96628" cy="81534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8" name="グループ化 43"/>
            <p:cNvGrpSpPr>
              <a:grpSpLocks noChangeAspect="1"/>
            </p:cNvGrpSpPr>
            <p:nvPr/>
          </p:nvGrpSpPr>
          <p:grpSpPr bwMode="auto">
            <a:xfrm rot="7609737">
              <a:off x="3415237" y="2047268"/>
              <a:ext cx="89100" cy="89100"/>
              <a:chOff x="354688" y="2429540"/>
              <a:chExt cx="942924" cy="985283"/>
            </a:xfrm>
          </p:grpSpPr>
          <p:sp>
            <p:nvSpPr>
              <p:cNvPr id="249" name="フリーフォーム 248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50" name="フリーフォーム 249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51" name="直線コネクタ 250"/>
            <p:cNvCxnSpPr/>
            <p:nvPr/>
          </p:nvCxnSpPr>
          <p:spPr>
            <a:xfrm rot="21239362" flipH="1">
              <a:off x="3524576" y="2120223"/>
              <a:ext cx="61151" cy="11555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線コネクタ 251"/>
            <p:cNvCxnSpPr/>
            <p:nvPr/>
          </p:nvCxnSpPr>
          <p:spPr>
            <a:xfrm rot="21239362" flipH="1" flipV="1">
              <a:off x="3705650" y="2150347"/>
              <a:ext cx="62444" cy="98169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線コネクタ 252"/>
            <p:cNvCxnSpPr/>
            <p:nvPr/>
          </p:nvCxnSpPr>
          <p:spPr>
            <a:xfrm rot="21239362" flipV="1">
              <a:off x="3563337" y="2141752"/>
              <a:ext cx="90516" cy="30391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線コネクタ 253"/>
            <p:cNvCxnSpPr/>
            <p:nvPr/>
          </p:nvCxnSpPr>
          <p:spPr>
            <a:xfrm rot="21239362">
              <a:off x="3631540" y="2057053"/>
              <a:ext cx="64382" cy="106627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線コネクタ 254"/>
            <p:cNvCxnSpPr/>
            <p:nvPr/>
          </p:nvCxnSpPr>
          <p:spPr>
            <a:xfrm rot="21239362">
              <a:off x="3664749" y="2183221"/>
              <a:ext cx="71357" cy="2160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線コネクタ 255"/>
            <p:cNvCxnSpPr/>
            <p:nvPr/>
          </p:nvCxnSpPr>
          <p:spPr>
            <a:xfrm rot="21239362">
              <a:off x="3734985" y="2119797"/>
              <a:ext cx="31222" cy="121782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7" name="グループ化 43"/>
            <p:cNvGrpSpPr>
              <a:grpSpLocks noChangeAspect="1"/>
            </p:cNvGrpSpPr>
            <p:nvPr/>
          </p:nvGrpSpPr>
          <p:grpSpPr bwMode="auto">
            <a:xfrm rot="8655539">
              <a:off x="3625879" y="2139912"/>
              <a:ext cx="89100" cy="89100"/>
              <a:chOff x="354688" y="2429540"/>
              <a:chExt cx="942924" cy="98528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58" name="フリーフォーム 257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59" name="フリーフォーム 258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0" name="グループ化 43"/>
            <p:cNvGrpSpPr>
              <a:grpSpLocks noChangeAspect="1"/>
            </p:cNvGrpSpPr>
            <p:nvPr/>
          </p:nvGrpSpPr>
          <p:grpSpPr bwMode="auto">
            <a:xfrm rot="5860758">
              <a:off x="3508331" y="2134748"/>
              <a:ext cx="89100" cy="89100"/>
              <a:chOff x="354688" y="2429540"/>
              <a:chExt cx="942924" cy="985283"/>
            </a:xfrm>
          </p:grpSpPr>
          <p:sp>
            <p:nvSpPr>
              <p:cNvPr id="261" name="フリーフォーム 260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62" name="フリーフォーム 261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3" name="グループ化 43"/>
            <p:cNvGrpSpPr>
              <a:grpSpLocks noChangeAspect="1"/>
            </p:cNvGrpSpPr>
            <p:nvPr/>
          </p:nvGrpSpPr>
          <p:grpSpPr bwMode="auto">
            <a:xfrm rot="6002896">
              <a:off x="3459534" y="2097936"/>
              <a:ext cx="89100" cy="89100"/>
              <a:chOff x="354688" y="2429540"/>
              <a:chExt cx="942924" cy="985283"/>
            </a:xfrm>
          </p:grpSpPr>
          <p:sp>
            <p:nvSpPr>
              <p:cNvPr id="264" name="フリーフォーム 263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65" name="フリーフォーム 264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6" name="グループ化 43"/>
            <p:cNvGrpSpPr>
              <a:grpSpLocks noChangeAspect="1"/>
            </p:cNvGrpSpPr>
            <p:nvPr/>
          </p:nvGrpSpPr>
          <p:grpSpPr bwMode="auto">
            <a:xfrm rot="10242986">
              <a:off x="3589871" y="2011405"/>
              <a:ext cx="89100" cy="89100"/>
              <a:chOff x="354688" y="2429540"/>
              <a:chExt cx="942924" cy="985283"/>
            </a:xfrm>
          </p:grpSpPr>
          <p:sp>
            <p:nvSpPr>
              <p:cNvPr id="267" name="フリーフォーム 266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68" name="フリーフォーム 267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9" name="グループ化 43"/>
            <p:cNvGrpSpPr>
              <a:grpSpLocks noChangeAspect="1"/>
            </p:cNvGrpSpPr>
            <p:nvPr/>
          </p:nvGrpSpPr>
          <p:grpSpPr bwMode="auto">
            <a:xfrm rot="10242986">
              <a:off x="3485410" y="1999264"/>
              <a:ext cx="89100" cy="89100"/>
              <a:chOff x="354688" y="2429540"/>
              <a:chExt cx="942924" cy="985283"/>
            </a:xfrm>
          </p:grpSpPr>
          <p:sp>
            <p:nvSpPr>
              <p:cNvPr id="270" name="フリーフォーム 269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71" name="フリーフォーム 270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2" name="グループ化 43"/>
            <p:cNvGrpSpPr>
              <a:grpSpLocks noChangeAspect="1"/>
            </p:cNvGrpSpPr>
            <p:nvPr/>
          </p:nvGrpSpPr>
          <p:grpSpPr bwMode="auto">
            <a:xfrm rot="7657284">
              <a:off x="3482788" y="2076210"/>
              <a:ext cx="89100" cy="89100"/>
              <a:chOff x="354688" y="2429540"/>
              <a:chExt cx="942924" cy="985283"/>
            </a:xfrm>
          </p:grpSpPr>
          <p:sp>
            <p:nvSpPr>
              <p:cNvPr id="273" name="フリーフォーム 272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74" name="フリーフォーム 273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5" name="グループ化 43"/>
            <p:cNvGrpSpPr>
              <a:grpSpLocks noChangeAspect="1"/>
            </p:cNvGrpSpPr>
            <p:nvPr/>
          </p:nvGrpSpPr>
          <p:grpSpPr bwMode="auto">
            <a:xfrm rot="9919481">
              <a:off x="3546590" y="2032218"/>
              <a:ext cx="89100" cy="89100"/>
              <a:chOff x="354688" y="2429540"/>
              <a:chExt cx="942924" cy="985283"/>
            </a:xfrm>
          </p:grpSpPr>
          <p:sp>
            <p:nvSpPr>
              <p:cNvPr id="276" name="フリーフォーム 275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77" name="フリーフォーム 276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8" name="グループ化 43"/>
            <p:cNvGrpSpPr>
              <a:grpSpLocks noChangeAspect="1"/>
            </p:cNvGrpSpPr>
            <p:nvPr/>
          </p:nvGrpSpPr>
          <p:grpSpPr bwMode="auto">
            <a:xfrm rot="9919481">
              <a:off x="3631611" y="2105283"/>
              <a:ext cx="89100" cy="89100"/>
              <a:chOff x="354688" y="2429540"/>
              <a:chExt cx="942924" cy="98528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79" name="フリーフォーム 278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80" name="フリーフォーム 279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1" name="グループ化 43"/>
            <p:cNvGrpSpPr>
              <a:grpSpLocks noChangeAspect="1"/>
            </p:cNvGrpSpPr>
            <p:nvPr/>
          </p:nvGrpSpPr>
          <p:grpSpPr bwMode="auto">
            <a:xfrm rot="11370171">
              <a:off x="3660878" y="2067690"/>
              <a:ext cx="89100" cy="89100"/>
              <a:chOff x="354688" y="2429540"/>
              <a:chExt cx="942924" cy="98528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82" name="フリーフォーム 281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83" name="フリーフォーム 282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4" name="グループ化 43"/>
            <p:cNvGrpSpPr>
              <a:grpSpLocks noChangeAspect="1"/>
            </p:cNvGrpSpPr>
            <p:nvPr/>
          </p:nvGrpSpPr>
          <p:grpSpPr bwMode="auto">
            <a:xfrm rot="8096541">
              <a:off x="3561685" y="2097278"/>
              <a:ext cx="89100" cy="89100"/>
              <a:chOff x="354688" y="2429540"/>
              <a:chExt cx="942924" cy="985283"/>
            </a:xfrm>
          </p:grpSpPr>
          <p:sp>
            <p:nvSpPr>
              <p:cNvPr id="285" name="フリーフォーム 284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86" name="フリーフォーム 285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2" name="フリーフォーム 331"/>
            <p:cNvSpPr/>
            <p:nvPr/>
          </p:nvSpPr>
          <p:spPr bwMode="auto">
            <a:xfrm rot="12700987">
              <a:off x="3712443" y="2088343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33" name="フリーフォーム 332"/>
            <p:cNvSpPr/>
            <p:nvPr/>
          </p:nvSpPr>
          <p:spPr bwMode="auto">
            <a:xfrm rot="8047517" flipH="1">
              <a:off x="3718956" y="2085952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sp>
        <p:nvSpPr>
          <p:cNvPr id="334" name="フリーフォーム 333"/>
          <p:cNvSpPr/>
          <p:nvPr/>
        </p:nvSpPr>
        <p:spPr>
          <a:xfrm>
            <a:off x="5038949" y="2256215"/>
            <a:ext cx="347799" cy="401683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335" name="フリーフォーム 334"/>
          <p:cNvSpPr/>
          <p:nvPr/>
        </p:nvSpPr>
        <p:spPr>
          <a:xfrm>
            <a:off x="5381849" y="2785261"/>
            <a:ext cx="78377" cy="257175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336" name="フリーフォーム 335"/>
          <p:cNvSpPr/>
          <p:nvPr/>
        </p:nvSpPr>
        <p:spPr>
          <a:xfrm>
            <a:off x="5487169" y="2386980"/>
            <a:ext cx="215537" cy="241526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337" name="フリーフォーム 336"/>
          <p:cNvSpPr/>
          <p:nvPr/>
        </p:nvSpPr>
        <p:spPr>
          <a:xfrm>
            <a:off x="5496966" y="2809754"/>
            <a:ext cx="181247" cy="120015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grpSp>
        <p:nvGrpSpPr>
          <p:cNvPr id="79" name="グループ化 78"/>
          <p:cNvGrpSpPr/>
          <p:nvPr/>
        </p:nvGrpSpPr>
        <p:grpSpPr>
          <a:xfrm>
            <a:off x="5431217" y="2040973"/>
            <a:ext cx="421996" cy="389068"/>
            <a:chOff x="3907217" y="2040973"/>
            <a:chExt cx="421996" cy="389068"/>
          </a:xfrm>
        </p:grpSpPr>
        <p:cxnSp>
          <p:nvCxnSpPr>
            <p:cNvPr id="287" name="直線コネクタ 286"/>
            <p:cNvCxnSpPr>
              <a:stCxn id="291" idx="3"/>
            </p:cNvCxnSpPr>
            <p:nvPr/>
          </p:nvCxnSpPr>
          <p:spPr>
            <a:xfrm flipV="1">
              <a:off x="4130624" y="2074455"/>
              <a:ext cx="79514" cy="98169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線コネクタ 287"/>
            <p:cNvCxnSpPr/>
            <p:nvPr/>
          </p:nvCxnSpPr>
          <p:spPr>
            <a:xfrm flipV="1">
              <a:off x="4026522" y="2131725"/>
              <a:ext cx="57776" cy="12213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線コネクタ 288"/>
            <p:cNvCxnSpPr/>
            <p:nvPr/>
          </p:nvCxnSpPr>
          <p:spPr>
            <a:xfrm flipH="1" flipV="1">
              <a:off x="4099247" y="2200418"/>
              <a:ext cx="133741" cy="21292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線コネクタ 289"/>
            <p:cNvCxnSpPr>
              <a:stCxn id="291" idx="2"/>
            </p:cNvCxnSpPr>
            <p:nvPr/>
          </p:nvCxnSpPr>
          <p:spPr>
            <a:xfrm flipV="1">
              <a:off x="3954541" y="2190323"/>
              <a:ext cx="50101" cy="178315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フリーフォーム 295"/>
            <p:cNvSpPr/>
            <p:nvPr/>
          </p:nvSpPr>
          <p:spPr bwMode="auto">
            <a:xfrm rot="17104890">
              <a:off x="4191877" y="2048221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297" name="フリーフォーム 296"/>
            <p:cNvSpPr/>
            <p:nvPr/>
          </p:nvSpPr>
          <p:spPr bwMode="auto">
            <a:xfrm rot="12451420" flipH="1">
              <a:off x="4198339" y="2050681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298" name="フリーフォーム 297"/>
            <p:cNvSpPr/>
            <p:nvPr/>
          </p:nvSpPr>
          <p:spPr bwMode="auto">
            <a:xfrm rot="13250190">
              <a:off x="3948753" y="2131488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299" name="フリーフォーム 298"/>
            <p:cNvSpPr/>
            <p:nvPr/>
          </p:nvSpPr>
          <p:spPr bwMode="auto">
            <a:xfrm rot="8596720" flipH="1">
              <a:off x="3955604" y="2129648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0" name="フリーフォーム 299"/>
            <p:cNvSpPr/>
            <p:nvPr/>
          </p:nvSpPr>
          <p:spPr bwMode="auto">
            <a:xfrm rot="13803469">
              <a:off x="4018568" y="2068671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1" name="フリーフォーム 300"/>
            <p:cNvSpPr/>
            <p:nvPr/>
          </p:nvSpPr>
          <p:spPr bwMode="auto">
            <a:xfrm rot="9149999" flipH="1">
              <a:off x="4025668" y="2067435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2" name="フリーフォーム 301"/>
            <p:cNvSpPr/>
            <p:nvPr/>
          </p:nvSpPr>
          <p:spPr bwMode="auto">
            <a:xfrm rot="15647625">
              <a:off x="3996387" y="2145272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3" name="フリーフォーム 302"/>
            <p:cNvSpPr/>
            <p:nvPr/>
          </p:nvSpPr>
          <p:spPr bwMode="auto">
            <a:xfrm rot="10994155" flipH="1">
              <a:off x="4003574" y="2146185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4" name="フリーフォーム 303"/>
            <p:cNvSpPr/>
            <p:nvPr/>
          </p:nvSpPr>
          <p:spPr bwMode="auto">
            <a:xfrm rot="14675444">
              <a:off x="4131019" y="2041199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5" name="フリーフォーム 304"/>
            <p:cNvSpPr/>
            <p:nvPr/>
          </p:nvSpPr>
          <p:spPr bwMode="auto">
            <a:xfrm rot="10021974" flipH="1">
              <a:off x="4138304" y="2040973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6" name="フリーフォーム 305"/>
            <p:cNvSpPr/>
            <p:nvPr/>
          </p:nvSpPr>
          <p:spPr bwMode="auto">
            <a:xfrm rot="17887264">
              <a:off x="4247860" y="2079521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7" name="フリーフォーム 306"/>
            <p:cNvSpPr/>
            <p:nvPr/>
          </p:nvSpPr>
          <p:spPr bwMode="auto">
            <a:xfrm rot="13233794" flipH="1">
              <a:off x="4253684" y="2082645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8" name="フリーフォーム 307"/>
            <p:cNvSpPr/>
            <p:nvPr/>
          </p:nvSpPr>
          <p:spPr bwMode="auto">
            <a:xfrm rot="18569542">
              <a:off x="4206713" y="2168382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09" name="フリーフォーム 308"/>
            <p:cNvSpPr/>
            <p:nvPr/>
          </p:nvSpPr>
          <p:spPr bwMode="auto">
            <a:xfrm rot="13916072" flipH="1">
              <a:off x="4211869" y="2171957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cxnSp>
          <p:nvCxnSpPr>
            <p:cNvPr id="310" name="直線コネクタ 309"/>
            <p:cNvCxnSpPr/>
            <p:nvPr/>
          </p:nvCxnSpPr>
          <p:spPr>
            <a:xfrm flipV="1">
              <a:off x="4013997" y="2274371"/>
              <a:ext cx="85250" cy="14473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線コネクタ 310"/>
            <p:cNvCxnSpPr/>
            <p:nvPr/>
          </p:nvCxnSpPr>
          <p:spPr>
            <a:xfrm flipV="1">
              <a:off x="3933107" y="2348775"/>
              <a:ext cx="129412" cy="81266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フリーフォーム 311"/>
            <p:cNvSpPr/>
            <p:nvPr/>
          </p:nvSpPr>
          <p:spPr bwMode="auto">
            <a:xfrm rot="16200000">
              <a:off x="3989101" y="2292068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13" name="フリーフォーム 312"/>
            <p:cNvSpPr/>
            <p:nvPr/>
          </p:nvSpPr>
          <p:spPr bwMode="auto">
            <a:xfrm rot="11546530" flipH="1">
              <a:off x="3996092" y="2293603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14" name="フリーフォーム 313"/>
            <p:cNvSpPr/>
            <p:nvPr/>
          </p:nvSpPr>
          <p:spPr bwMode="auto">
            <a:xfrm rot="16707892">
              <a:off x="4155119" y="2126790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15" name="フリーフォーム 314"/>
            <p:cNvSpPr/>
            <p:nvPr/>
          </p:nvSpPr>
          <p:spPr bwMode="auto">
            <a:xfrm rot="12054422" flipH="1">
              <a:off x="4161843" y="2128860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16" name="フリーフォーム 315"/>
            <p:cNvSpPr/>
            <p:nvPr/>
          </p:nvSpPr>
          <p:spPr bwMode="auto">
            <a:xfrm rot="17262079">
              <a:off x="4055146" y="2297670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17" name="フリーフォーム 316"/>
            <p:cNvSpPr/>
            <p:nvPr/>
          </p:nvSpPr>
          <p:spPr bwMode="auto">
            <a:xfrm rot="12608609" flipH="1">
              <a:off x="4061492" y="2300275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18" name="フリーフォーム 317"/>
            <p:cNvSpPr/>
            <p:nvPr/>
          </p:nvSpPr>
          <p:spPr bwMode="auto">
            <a:xfrm rot="18569542">
              <a:off x="4093073" y="2236363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19" name="フリーフォーム 318"/>
            <p:cNvSpPr/>
            <p:nvPr/>
          </p:nvSpPr>
          <p:spPr bwMode="auto">
            <a:xfrm rot="13916072" flipH="1">
              <a:off x="4098229" y="2239938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0" name="フリーフォーム 319"/>
            <p:cNvSpPr/>
            <p:nvPr/>
          </p:nvSpPr>
          <p:spPr bwMode="auto">
            <a:xfrm rot="12489039">
              <a:off x="3916784" y="2198459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1" name="フリーフォーム 320"/>
            <p:cNvSpPr/>
            <p:nvPr/>
          </p:nvSpPr>
          <p:spPr bwMode="auto">
            <a:xfrm rot="7835569" flipH="1">
              <a:off x="3923142" y="2195870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2" name="フリーフォーム 321"/>
            <p:cNvSpPr/>
            <p:nvPr/>
          </p:nvSpPr>
          <p:spPr bwMode="auto">
            <a:xfrm rot="13803469">
              <a:off x="3914964" y="2280498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3" name="フリーフォーム 322"/>
            <p:cNvSpPr/>
            <p:nvPr/>
          </p:nvSpPr>
          <p:spPr bwMode="auto">
            <a:xfrm rot="9149999" flipH="1">
              <a:off x="3922063" y="2279262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4" name="フリーフォーム 323"/>
            <p:cNvSpPr/>
            <p:nvPr/>
          </p:nvSpPr>
          <p:spPr bwMode="auto">
            <a:xfrm rot="16680231">
              <a:off x="4031150" y="2196587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5" name="フリーフォーム 324"/>
            <p:cNvSpPr/>
            <p:nvPr/>
          </p:nvSpPr>
          <p:spPr bwMode="auto">
            <a:xfrm rot="12026761" flipH="1">
              <a:off x="4037891" y="2198630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6" name="フリーフォーム 325"/>
            <p:cNvSpPr/>
            <p:nvPr/>
          </p:nvSpPr>
          <p:spPr bwMode="auto">
            <a:xfrm rot="15841751">
              <a:off x="4073592" y="2113818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7" name="フリーフォーム 326"/>
            <p:cNvSpPr/>
            <p:nvPr/>
          </p:nvSpPr>
          <p:spPr bwMode="auto">
            <a:xfrm rot="11188281" flipH="1">
              <a:off x="4080722" y="2114954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8" name="フリーフォーム 327"/>
            <p:cNvSpPr/>
            <p:nvPr/>
          </p:nvSpPr>
          <p:spPr bwMode="auto">
            <a:xfrm rot="15122579">
              <a:off x="3968222" y="2233628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29" name="フリーフォーム 328"/>
            <p:cNvSpPr/>
            <p:nvPr/>
          </p:nvSpPr>
          <p:spPr bwMode="auto">
            <a:xfrm rot="10469109" flipH="1">
              <a:off x="3975503" y="2233929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30" name="フリーフォーム 329"/>
            <p:cNvSpPr/>
            <p:nvPr/>
          </p:nvSpPr>
          <p:spPr bwMode="auto">
            <a:xfrm rot="18135457">
              <a:off x="4097669" y="2179681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31" name="フリーフォーム 330"/>
            <p:cNvSpPr/>
            <p:nvPr/>
          </p:nvSpPr>
          <p:spPr bwMode="auto">
            <a:xfrm rot="13481987" flipH="1">
              <a:off x="4103260" y="2182985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38" name="フリーフォーム 337"/>
            <p:cNvSpPr/>
            <p:nvPr/>
          </p:nvSpPr>
          <p:spPr bwMode="auto">
            <a:xfrm rot="15841751">
              <a:off x="4142172" y="2088890"/>
              <a:ext cx="73605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39" name="フリーフォーム 338"/>
            <p:cNvSpPr/>
            <p:nvPr/>
          </p:nvSpPr>
          <p:spPr bwMode="auto">
            <a:xfrm rot="11188281" flipH="1">
              <a:off x="4149302" y="2090025"/>
              <a:ext cx="67139" cy="8910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sp>
        <p:nvSpPr>
          <p:cNvPr id="542" name="正方形/長方形 541"/>
          <p:cNvSpPr/>
          <p:nvPr/>
        </p:nvSpPr>
        <p:spPr>
          <a:xfrm>
            <a:off x="4797378" y="3287251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43" name="正方形/長方形 542"/>
          <p:cNvSpPr/>
          <p:nvPr/>
        </p:nvSpPr>
        <p:spPr>
          <a:xfrm>
            <a:off x="5452137" y="3404565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44" name="正方形/長方形 543"/>
          <p:cNvSpPr/>
          <p:nvPr/>
        </p:nvSpPr>
        <p:spPr>
          <a:xfrm>
            <a:off x="6110039" y="3204210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45" name="正方形/長方形 544"/>
          <p:cNvSpPr/>
          <p:nvPr/>
        </p:nvSpPr>
        <p:spPr>
          <a:xfrm>
            <a:off x="6974135" y="3287251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46" name="正方形/長方形 545"/>
          <p:cNvSpPr/>
          <p:nvPr/>
        </p:nvSpPr>
        <p:spPr>
          <a:xfrm>
            <a:off x="7069060" y="3770994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47" name="正方形/長方形 546"/>
          <p:cNvSpPr/>
          <p:nvPr/>
        </p:nvSpPr>
        <p:spPr>
          <a:xfrm>
            <a:off x="5996757" y="3757662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48" name="正方形/長方形 547"/>
          <p:cNvSpPr/>
          <p:nvPr/>
        </p:nvSpPr>
        <p:spPr>
          <a:xfrm>
            <a:off x="5333404" y="3767063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49" name="正方形/長方形 548"/>
          <p:cNvSpPr/>
          <p:nvPr/>
        </p:nvSpPr>
        <p:spPr>
          <a:xfrm>
            <a:off x="4661150" y="3767063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41" name="Rectangle 409"/>
          <p:cNvSpPr>
            <a:spLocks noChangeAspect="1" noChangeArrowheads="1"/>
          </p:cNvSpPr>
          <p:nvPr/>
        </p:nvSpPr>
        <p:spPr bwMode="auto">
          <a:xfrm>
            <a:off x="7639564" y="3102276"/>
            <a:ext cx="2991881" cy="1029270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60000">
                <a:schemeClr val="accent1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342" name="直線コネクタ 341"/>
          <p:cNvCxnSpPr/>
          <p:nvPr/>
        </p:nvCxnSpPr>
        <p:spPr>
          <a:xfrm>
            <a:off x="9937174" y="3102276"/>
            <a:ext cx="0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直線コネクタ 342"/>
          <p:cNvCxnSpPr/>
          <p:nvPr/>
        </p:nvCxnSpPr>
        <p:spPr>
          <a:xfrm flipH="1">
            <a:off x="9729404" y="3102276"/>
            <a:ext cx="207771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直線コネクタ 343"/>
          <p:cNvCxnSpPr/>
          <p:nvPr/>
        </p:nvCxnSpPr>
        <p:spPr>
          <a:xfrm>
            <a:off x="9937174" y="3102276"/>
            <a:ext cx="205496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直線コネクタ 344"/>
          <p:cNvCxnSpPr/>
          <p:nvPr/>
        </p:nvCxnSpPr>
        <p:spPr>
          <a:xfrm>
            <a:off x="9937175" y="3102276"/>
            <a:ext cx="353115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直線コネクタ 345"/>
          <p:cNvCxnSpPr/>
          <p:nvPr/>
        </p:nvCxnSpPr>
        <p:spPr>
          <a:xfrm flipH="1">
            <a:off x="9507735" y="3102276"/>
            <a:ext cx="429440" cy="72900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直線コネクタ 346"/>
          <p:cNvCxnSpPr/>
          <p:nvPr/>
        </p:nvCxnSpPr>
        <p:spPr>
          <a:xfrm flipH="1">
            <a:off x="7761249" y="3102276"/>
            <a:ext cx="731344" cy="18225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線コネクタ 347"/>
          <p:cNvCxnSpPr/>
          <p:nvPr/>
        </p:nvCxnSpPr>
        <p:spPr>
          <a:xfrm flipH="1" flipV="1">
            <a:off x="8490249" y="3102276"/>
            <a:ext cx="729000" cy="182250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直線コネクタ 348"/>
          <p:cNvCxnSpPr/>
          <p:nvPr/>
        </p:nvCxnSpPr>
        <p:spPr>
          <a:xfrm flipH="1" flipV="1">
            <a:off x="8490249" y="3102277"/>
            <a:ext cx="729000" cy="316391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直線コネクタ 349"/>
          <p:cNvCxnSpPr/>
          <p:nvPr/>
        </p:nvCxnSpPr>
        <p:spPr>
          <a:xfrm flipV="1">
            <a:off x="7763593" y="3102277"/>
            <a:ext cx="726657" cy="316391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直線コネクタ 350"/>
          <p:cNvCxnSpPr/>
          <p:nvPr/>
        </p:nvCxnSpPr>
        <p:spPr>
          <a:xfrm flipH="1" flipV="1">
            <a:off x="8490249" y="3102276"/>
            <a:ext cx="729000" cy="5716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直線コネクタ 351"/>
          <p:cNvCxnSpPr/>
          <p:nvPr/>
        </p:nvCxnSpPr>
        <p:spPr>
          <a:xfrm flipV="1">
            <a:off x="7761249" y="3102276"/>
            <a:ext cx="729000" cy="57162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フリーフォーム 352"/>
          <p:cNvSpPr/>
          <p:nvPr/>
        </p:nvSpPr>
        <p:spPr>
          <a:xfrm rot="21239362">
            <a:off x="9571515" y="2077013"/>
            <a:ext cx="306900" cy="1012292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cxnSp>
        <p:nvCxnSpPr>
          <p:cNvPr id="354" name="直線コネクタ 353"/>
          <p:cNvCxnSpPr/>
          <p:nvPr/>
        </p:nvCxnSpPr>
        <p:spPr>
          <a:xfrm rot="21239362" flipH="1" flipV="1">
            <a:off x="9547587" y="2046683"/>
            <a:ext cx="96628" cy="81534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5" name="グループ化 43"/>
          <p:cNvGrpSpPr>
            <a:grpSpLocks noChangeAspect="1"/>
          </p:cNvGrpSpPr>
          <p:nvPr/>
        </p:nvGrpSpPr>
        <p:grpSpPr bwMode="auto">
          <a:xfrm rot="7609737">
            <a:off x="9441162" y="2047268"/>
            <a:ext cx="89100" cy="89100"/>
            <a:chOff x="354688" y="2429540"/>
            <a:chExt cx="942924" cy="985283"/>
          </a:xfrm>
        </p:grpSpPr>
        <p:sp>
          <p:nvSpPr>
            <p:cNvPr id="356" name="フリーフォーム 355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57" name="フリーフォーム 356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cxnSp>
        <p:nvCxnSpPr>
          <p:cNvPr id="358" name="直線コネクタ 357"/>
          <p:cNvCxnSpPr/>
          <p:nvPr/>
        </p:nvCxnSpPr>
        <p:spPr>
          <a:xfrm rot="21239362" flipH="1">
            <a:off x="9550501" y="2120224"/>
            <a:ext cx="61151" cy="1155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線コネクタ 358"/>
          <p:cNvCxnSpPr/>
          <p:nvPr/>
        </p:nvCxnSpPr>
        <p:spPr>
          <a:xfrm rot="21239362" flipH="1" flipV="1">
            <a:off x="9731574" y="2150348"/>
            <a:ext cx="62444" cy="98169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コネクタ 359"/>
          <p:cNvCxnSpPr/>
          <p:nvPr/>
        </p:nvCxnSpPr>
        <p:spPr>
          <a:xfrm rot="21239362" flipV="1">
            <a:off x="9589261" y="2141753"/>
            <a:ext cx="90516" cy="30391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直線コネクタ 360"/>
          <p:cNvCxnSpPr/>
          <p:nvPr/>
        </p:nvCxnSpPr>
        <p:spPr>
          <a:xfrm rot="21239362">
            <a:off x="9657464" y="2057054"/>
            <a:ext cx="64382" cy="106627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線コネクタ 361"/>
          <p:cNvCxnSpPr/>
          <p:nvPr/>
        </p:nvCxnSpPr>
        <p:spPr>
          <a:xfrm rot="21239362">
            <a:off x="9690674" y="2183221"/>
            <a:ext cx="71357" cy="2160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線コネクタ 362"/>
          <p:cNvCxnSpPr/>
          <p:nvPr/>
        </p:nvCxnSpPr>
        <p:spPr>
          <a:xfrm rot="21239362">
            <a:off x="9760909" y="2119797"/>
            <a:ext cx="31222" cy="12178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4" name="グループ化 43"/>
          <p:cNvGrpSpPr>
            <a:grpSpLocks noChangeAspect="1"/>
          </p:cNvGrpSpPr>
          <p:nvPr/>
        </p:nvGrpSpPr>
        <p:grpSpPr bwMode="auto">
          <a:xfrm rot="8655539">
            <a:off x="9651803" y="2139912"/>
            <a:ext cx="89100" cy="89100"/>
            <a:chOff x="354688" y="2429540"/>
            <a:chExt cx="942924" cy="985283"/>
          </a:xfrm>
        </p:grpSpPr>
        <p:sp>
          <p:nvSpPr>
            <p:cNvPr id="365" name="フリーフォーム 364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66" name="フリーフォーム 365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67" name="グループ化 43"/>
          <p:cNvGrpSpPr>
            <a:grpSpLocks noChangeAspect="1"/>
          </p:cNvGrpSpPr>
          <p:nvPr/>
        </p:nvGrpSpPr>
        <p:grpSpPr bwMode="auto">
          <a:xfrm rot="5860758">
            <a:off x="9534255" y="2134748"/>
            <a:ext cx="89100" cy="89100"/>
            <a:chOff x="354688" y="2429540"/>
            <a:chExt cx="942924" cy="985283"/>
          </a:xfrm>
        </p:grpSpPr>
        <p:sp>
          <p:nvSpPr>
            <p:cNvPr id="368" name="フリーフォーム 367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69" name="フリーフォーム 368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70" name="グループ化 43"/>
          <p:cNvGrpSpPr>
            <a:grpSpLocks noChangeAspect="1"/>
          </p:cNvGrpSpPr>
          <p:nvPr/>
        </p:nvGrpSpPr>
        <p:grpSpPr bwMode="auto">
          <a:xfrm rot="6002896">
            <a:off x="9485459" y="2097936"/>
            <a:ext cx="89100" cy="89100"/>
            <a:chOff x="354688" y="2429540"/>
            <a:chExt cx="942924" cy="985283"/>
          </a:xfrm>
        </p:grpSpPr>
        <p:sp>
          <p:nvSpPr>
            <p:cNvPr id="371" name="フリーフォーム 37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72" name="フリーフォーム 371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73" name="グループ化 43"/>
          <p:cNvGrpSpPr>
            <a:grpSpLocks noChangeAspect="1"/>
          </p:cNvGrpSpPr>
          <p:nvPr/>
        </p:nvGrpSpPr>
        <p:grpSpPr bwMode="auto">
          <a:xfrm rot="10242986">
            <a:off x="9615795" y="2011405"/>
            <a:ext cx="89100" cy="89100"/>
            <a:chOff x="354688" y="2429540"/>
            <a:chExt cx="942924" cy="985283"/>
          </a:xfrm>
        </p:grpSpPr>
        <p:sp>
          <p:nvSpPr>
            <p:cNvPr id="374" name="フリーフォーム 373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75" name="フリーフォーム 374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76" name="グループ化 43"/>
          <p:cNvGrpSpPr>
            <a:grpSpLocks noChangeAspect="1"/>
          </p:cNvGrpSpPr>
          <p:nvPr/>
        </p:nvGrpSpPr>
        <p:grpSpPr bwMode="auto">
          <a:xfrm rot="10242986">
            <a:off x="9511335" y="1999264"/>
            <a:ext cx="89100" cy="89100"/>
            <a:chOff x="354688" y="2429540"/>
            <a:chExt cx="942924" cy="985283"/>
          </a:xfrm>
        </p:grpSpPr>
        <p:sp>
          <p:nvSpPr>
            <p:cNvPr id="377" name="フリーフォーム 376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78" name="フリーフォーム 377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79" name="グループ化 43"/>
          <p:cNvGrpSpPr>
            <a:grpSpLocks noChangeAspect="1"/>
          </p:cNvGrpSpPr>
          <p:nvPr/>
        </p:nvGrpSpPr>
        <p:grpSpPr bwMode="auto">
          <a:xfrm rot="7657284">
            <a:off x="9508712" y="2076210"/>
            <a:ext cx="89100" cy="89100"/>
            <a:chOff x="354688" y="2429540"/>
            <a:chExt cx="942924" cy="985283"/>
          </a:xfrm>
        </p:grpSpPr>
        <p:sp>
          <p:nvSpPr>
            <p:cNvPr id="380" name="フリーフォーム 379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81" name="フリーフォーム 380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82" name="グループ化 43"/>
          <p:cNvGrpSpPr>
            <a:grpSpLocks noChangeAspect="1"/>
          </p:cNvGrpSpPr>
          <p:nvPr/>
        </p:nvGrpSpPr>
        <p:grpSpPr bwMode="auto">
          <a:xfrm rot="9919481">
            <a:off x="9572514" y="2032218"/>
            <a:ext cx="89100" cy="89100"/>
            <a:chOff x="354688" y="2429540"/>
            <a:chExt cx="942924" cy="985283"/>
          </a:xfrm>
        </p:grpSpPr>
        <p:sp>
          <p:nvSpPr>
            <p:cNvPr id="383" name="フリーフォーム 382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84" name="フリーフォーム 383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85" name="グループ化 43"/>
          <p:cNvGrpSpPr>
            <a:grpSpLocks noChangeAspect="1"/>
          </p:cNvGrpSpPr>
          <p:nvPr/>
        </p:nvGrpSpPr>
        <p:grpSpPr bwMode="auto">
          <a:xfrm rot="9919481">
            <a:off x="9657535" y="2105283"/>
            <a:ext cx="89100" cy="89100"/>
            <a:chOff x="354688" y="2429540"/>
            <a:chExt cx="942924" cy="985283"/>
          </a:xfrm>
        </p:grpSpPr>
        <p:sp>
          <p:nvSpPr>
            <p:cNvPr id="386" name="フリーフォーム 385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87" name="フリーフォーム 386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88" name="グループ化 43"/>
          <p:cNvGrpSpPr>
            <a:grpSpLocks noChangeAspect="1"/>
          </p:cNvGrpSpPr>
          <p:nvPr/>
        </p:nvGrpSpPr>
        <p:grpSpPr bwMode="auto">
          <a:xfrm rot="11370171">
            <a:off x="9686802" y="2067690"/>
            <a:ext cx="89100" cy="89100"/>
            <a:chOff x="354688" y="2429540"/>
            <a:chExt cx="942924" cy="985283"/>
          </a:xfrm>
        </p:grpSpPr>
        <p:sp>
          <p:nvSpPr>
            <p:cNvPr id="389" name="フリーフォーム 388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90" name="フリーフォーム 389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391" name="グループ化 43"/>
          <p:cNvGrpSpPr>
            <a:grpSpLocks noChangeAspect="1"/>
          </p:cNvGrpSpPr>
          <p:nvPr/>
        </p:nvGrpSpPr>
        <p:grpSpPr bwMode="auto">
          <a:xfrm rot="8096541">
            <a:off x="9587610" y="2097278"/>
            <a:ext cx="89100" cy="89100"/>
            <a:chOff x="354688" y="2429540"/>
            <a:chExt cx="942924" cy="985283"/>
          </a:xfrm>
        </p:grpSpPr>
        <p:sp>
          <p:nvSpPr>
            <p:cNvPr id="392" name="フリーフォーム 391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393" name="フリーフォーム 392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cxnSp>
        <p:nvCxnSpPr>
          <p:cNvPr id="394" name="直線コネクタ 393"/>
          <p:cNvCxnSpPr>
            <a:stCxn id="398" idx="3"/>
          </p:cNvCxnSpPr>
          <p:nvPr/>
        </p:nvCxnSpPr>
        <p:spPr>
          <a:xfrm flipV="1">
            <a:off x="10156548" y="2074456"/>
            <a:ext cx="79514" cy="98169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直線コネクタ 394"/>
          <p:cNvCxnSpPr/>
          <p:nvPr/>
        </p:nvCxnSpPr>
        <p:spPr>
          <a:xfrm flipV="1">
            <a:off x="10052446" y="2131725"/>
            <a:ext cx="57776" cy="12213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直線コネクタ 395"/>
          <p:cNvCxnSpPr/>
          <p:nvPr/>
        </p:nvCxnSpPr>
        <p:spPr>
          <a:xfrm flipH="1" flipV="1">
            <a:off x="10125172" y="2200418"/>
            <a:ext cx="133741" cy="2129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直線コネクタ 396"/>
          <p:cNvCxnSpPr>
            <a:stCxn id="398" idx="2"/>
          </p:cNvCxnSpPr>
          <p:nvPr/>
        </p:nvCxnSpPr>
        <p:spPr>
          <a:xfrm flipV="1">
            <a:off x="9980466" y="2190324"/>
            <a:ext cx="50101" cy="17831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フリーフォーム 397"/>
          <p:cNvSpPr/>
          <p:nvPr/>
        </p:nvSpPr>
        <p:spPr>
          <a:xfrm>
            <a:off x="9927727" y="2138852"/>
            <a:ext cx="364992" cy="96551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399" name="フリーフォーム 398"/>
          <p:cNvSpPr/>
          <p:nvPr/>
        </p:nvSpPr>
        <p:spPr>
          <a:xfrm>
            <a:off x="9911873" y="2799731"/>
            <a:ext cx="280169" cy="318876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00" name="フリーフォーム 399"/>
          <p:cNvSpPr/>
          <p:nvPr/>
        </p:nvSpPr>
        <p:spPr>
          <a:xfrm>
            <a:off x="9658295" y="2650577"/>
            <a:ext cx="303815" cy="455094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01" name="フリーフォーム 400"/>
          <p:cNvSpPr/>
          <p:nvPr/>
        </p:nvSpPr>
        <p:spPr>
          <a:xfrm>
            <a:off x="9897301" y="2357361"/>
            <a:ext cx="369503" cy="754174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02" name="フリーフォーム 401"/>
          <p:cNvSpPr/>
          <p:nvPr/>
        </p:nvSpPr>
        <p:spPr>
          <a:xfrm>
            <a:off x="9489169" y="2225671"/>
            <a:ext cx="471149" cy="896850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03" name="フリーフォーム 402"/>
          <p:cNvSpPr/>
          <p:nvPr/>
        </p:nvSpPr>
        <p:spPr bwMode="auto">
          <a:xfrm rot="17104890">
            <a:off x="10217802" y="204822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04" name="フリーフォーム 403"/>
          <p:cNvSpPr/>
          <p:nvPr/>
        </p:nvSpPr>
        <p:spPr bwMode="auto">
          <a:xfrm rot="12451420" flipH="1">
            <a:off x="10224264" y="2050681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05" name="フリーフォーム 404"/>
          <p:cNvSpPr/>
          <p:nvPr/>
        </p:nvSpPr>
        <p:spPr bwMode="auto">
          <a:xfrm rot="13250190">
            <a:off x="9974678" y="213148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06" name="フリーフォーム 405"/>
          <p:cNvSpPr/>
          <p:nvPr/>
        </p:nvSpPr>
        <p:spPr bwMode="auto">
          <a:xfrm rot="8596720" flipH="1">
            <a:off x="9981529" y="2129648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07" name="フリーフォーム 406"/>
          <p:cNvSpPr/>
          <p:nvPr/>
        </p:nvSpPr>
        <p:spPr bwMode="auto">
          <a:xfrm rot="13803469">
            <a:off x="10044494" y="206867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08" name="フリーフォーム 407"/>
          <p:cNvSpPr/>
          <p:nvPr/>
        </p:nvSpPr>
        <p:spPr bwMode="auto">
          <a:xfrm rot="9149999" flipH="1">
            <a:off x="10051593" y="206743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09" name="フリーフォーム 408"/>
          <p:cNvSpPr/>
          <p:nvPr/>
        </p:nvSpPr>
        <p:spPr bwMode="auto">
          <a:xfrm rot="15647625">
            <a:off x="10022312" y="2145272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10" name="フリーフォーム 409"/>
          <p:cNvSpPr/>
          <p:nvPr/>
        </p:nvSpPr>
        <p:spPr bwMode="auto">
          <a:xfrm rot="10994155" flipH="1">
            <a:off x="10029500" y="214618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11" name="フリーフォーム 410"/>
          <p:cNvSpPr/>
          <p:nvPr/>
        </p:nvSpPr>
        <p:spPr bwMode="auto">
          <a:xfrm rot="14675444">
            <a:off x="10156944" y="2041199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12" name="フリーフォーム 411"/>
          <p:cNvSpPr/>
          <p:nvPr/>
        </p:nvSpPr>
        <p:spPr bwMode="auto">
          <a:xfrm rot="10021974" flipH="1">
            <a:off x="10164230" y="2040973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13" name="フリーフォーム 412"/>
          <p:cNvSpPr/>
          <p:nvPr/>
        </p:nvSpPr>
        <p:spPr bwMode="auto">
          <a:xfrm rot="17887264">
            <a:off x="10273785" y="207952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14" name="フリーフォーム 413"/>
          <p:cNvSpPr/>
          <p:nvPr/>
        </p:nvSpPr>
        <p:spPr bwMode="auto">
          <a:xfrm rot="13233794" flipH="1">
            <a:off x="10279609" y="208264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15" name="フリーフォーム 414"/>
          <p:cNvSpPr/>
          <p:nvPr/>
        </p:nvSpPr>
        <p:spPr bwMode="auto">
          <a:xfrm rot="18569542">
            <a:off x="10232638" y="2168382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16" name="フリーフォーム 415"/>
          <p:cNvSpPr/>
          <p:nvPr/>
        </p:nvSpPr>
        <p:spPr bwMode="auto">
          <a:xfrm rot="13916072" flipH="1">
            <a:off x="10237794" y="2171957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cxnSp>
        <p:nvCxnSpPr>
          <p:cNvPr id="417" name="直線コネクタ 416"/>
          <p:cNvCxnSpPr/>
          <p:nvPr/>
        </p:nvCxnSpPr>
        <p:spPr>
          <a:xfrm flipV="1">
            <a:off x="10039922" y="2274372"/>
            <a:ext cx="85250" cy="14473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直線コネクタ 417"/>
          <p:cNvCxnSpPr/>
          <p:nvPr/>
        </p:nvCxnSpPr>
        <p:spPr>
          <a:xfrm flipV="1">
            <a:off x="9959031" y="2348775"/>
            <a:ext cx="129412" cy="8126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フリーフォーム 418"/>
          <p:cNvSpPr/>
          <p:nvPr/>
        </p:nvSpPr>
        <p:spPr bwMode="auto">
          <a:xfrm rot="16200000">
            <a:off x="10015026" y="229206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0" name="フリーフォーム 419"/>
          <p:cNvSpPr/>
          <p:nvPr/>
        </p:nvSpPr>
        <p:spPr bwMode="auto">
          <a:xfrm rot="11546530" flipH="1">
            <a:off x="10022017" y="2293603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1" name="フリーフォーム 420"/>
          <p:cNvSpPr/>
          <p:nvPr/>
        </p:nvSpPr>
        <p:spPr bwMode="auto">
          <a:xfrm rot="16707892">
            <a:off x="10181044" y="212679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2" name="フリーフォーム 421"/>
          <p:cNvSpPr/>
          <p:nvPr/>
        </p:nvSpPr>
        <p:spPr bwMode="auto">
          <a:xfrm rot="12054422" flipH="1">
            <a:off x="10187768" y="212886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3" name="フリーフォーム 422"/>
          <p:cNvSpPr/>
          <p:nvPr/>
        </p:nvSpPr>
        <p:spPr bwMode="auto">
          <a:xfrm rot="17262079">
            <a:off x="10081072" y="229767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4" name="フリーフォーム 423"/>
          <p:cNvSpPr/>
          <p:nvPr/>
        </p:nvSpPr>
        <p:spPr bwMode="auto">
          <a:xfrm rot="12608609" flipH="1">
            <a:off x="10087417" y="230027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5" name="フリーフォーム 424"/>
          <p:cNvSpPr/>
          <p:nvPr/>
        </p:nvSpPr>
        <p:spPr bwMode="auto">
          <a:xfrm rot="18569542">
            <a:off x="10118998" y="2236363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6" name="フリーフォーム 425"/>
          <p:cNvSpPr/>
          <p:nvPr/>
        </p:nvSpPr>
        <p:spPr bwMode="auto">
          <a:xfrm rot="13916072" flipH="1">
            <a:off x="10124155" y="2239938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7" name="フリーフォーム 426"/>
          <p:cNvSpPr/>
          <p:nvPr/>
        </p:nvSpPr>
        <p:spPr bwMode="auto">
          <a:xfrm rot="12489039">
            <a:off x="9942709" y="2198459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8" name="フリーフォーム 427"/>
          <p:cNvSpPr/>
          <p:nvPr/>
        </p:nvSpPr>
        <p:spPr bwMode="auto">
          <a:xfrm rot="7835569" flipH="1">
            <a:off x="9949068" y="219587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29" name="フリーフォーム 428"/>
          <p:cNvSpPr/>
          <p:nvPr/>
        </p:nvSpPr>
        <p:spPr bwMode="auto">
          <a:xfrm rot="13803469">
            <a:off x="9940889" y="228049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0" name="フリーフォーム 429"/>
          <p:cNvSpPr/>
          <p:nvPr/>
        </p:nvSpPr>
        <p:spPr bwMode="auto">
          <a:xfrm rot="9149999" flipH="1">
            <a:off x="9947989" y="2279262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1" name="フリーフォーム 430"/>
          <p:cNvSpPr/>
          <p:nvPr/>
        </p:nvSpPr>
        <p:spPr bwMode="auto">
          <a:xfrm rot="16680231">
            <a:off x="10057076" y="2196587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2" name="フリーフォーム 431"/>
          <p:cNvSpPr/>
          <p:nvPr/>
        </p:nvSpPr>
        <p:spPr bwMode="auto">
          <a:xfrm rot="12026761" flipH="1">
            <a:off x="10063817" y="219863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3" name="フリーフォーム 432"/>
          <p:cNvSpPr/>
          <p:nvPr/>
        </p:nvSpPr>
        <p:spPr bwMode="auto">
          <a:xfrm rot="15841751">
            <a:off x="10099517" y="211381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4" name="フリーフォーム 433"/>
          <p:cNvSpPr/>
          <p:nvPr/>
        </p:nvSpPr>
        <p:spPr bwMode="auto">
          <a:xfrm rot="11188281" flipH="1">
            <a:off x="10106647" y="2114954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5" name="フリーフォーム 434"/>
          <p:cNvSpPr/>
          <p:nvPr/>
        </p:nvSpPr>
        <p:spPr bwMode="auto">
          <a:xfrm rot="15122579">
            <a:off x="9994148" y="223362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6" name="フリーフォーム 435"/>
          <p:cNvSpPr/>
          <p:nvPr/>
        </p:nvSpPr>
        <p:spPr bwMode="auto">
          <a:xfrm rot="10469109" flipH="1">
            <a:off x="10001429" y="2233929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7" name="フリーフォーム 436"/>
          <p:cNvSpPr/>
          <p:nvPr/>
        </p:nvSpPr>
        <p:spPr bwMode="auto">
          <a:xfrm rot="18135457">
            <a:off x="10123594" y="217968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8" name="フリーフォーム 437"/>
          <p:cNvSpPr/>
          <p:nvPr/>
        </p:nvSpPr>
        <p:spPr bwMode="auto">
          <a:xfrm rot="13481987" flipH="1">
            <a:off x="10129186" y="218298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39" name="フリーフォーム 438"/>
          <p:cNvSpPr/>
          <p:nvPr/>
        </p:nvSpPr>
        <p:spPr bwMode="auto">
          <a:xfrm rot="12700987">
            <a:off x="9738369" y="2088343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40" name="フリーフォーム 439"/>
          <p:cNvSpPr/>
          <p:nvPr/>
        </p:nvSpPr>
        <p:spPr bwMode="auto">
          <a:xfrm rot="8047517" flipH="1">
            <a:off x="9744881" y="2085952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41" name="フリーフォーム 440"/>
          <p:cNvSpPr/>
          <p:nvPr/>
        </p:nvSpPr>
        <p:spPr>
          <a:xfrm>
            <a:off x="9540874" y="2256215"/>
            <a:ext cx="347799" cy="401683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42" name="フリーフォーム 441"/>
          <p:cNvSpPr/>
          <p:nvPr/>
        </p:nvSpPr>
        <p:spPr>
          <a:xfrm>
            <a:off x="9883774" y="2785261"/>
            <a:ext cx="78377" cy="257175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43" name="フリーフォーム 442"/>
          <p:cNvSpPr/>
          <p:nvPr/>
        </p:nvSpPr>
        <p:spPr>
          <a:xfrm>
            <a:off x="9989093" y="2386980"/>
            <a:ext cx="215537" cy="241526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44" name="フリーフォーム 443"/>
          <p:cNvSpPr/>
          <p:nvPr/>
        </p:nvSpPr>
        <p:spPr>
          <a:xfrm>
            <a:off x="9998890" y="2809754"/>
            <a:ext cx="181247" cy="120015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45" name="フリーフォーム 444"/>
          <p:cNvSpPr/>
          <p:nvPr/>
        </p:nvSpPr>
        <p:spPr bwMode="auto">
          <a:xfrm rot="15841751">
            <a:off x="10168097" y="208889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46" name="フリーフォーム 445"/>
          <p:cNvSpPr/>
          <p:nvPr/>
        </p:nvSpPr>
        <p:spPr bwMode="auto">
          <a:xfrm rot="11188281" flipH="1">
            <a:off x="10175227" y="209002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47" name="フリーフォーム 446"/>
          <p:cNvSpPr/>
          <p:nvPr/>
        </p:nvSpPr>
        <p:spPr>
          <a:xfrm rot="21239362">
            <a:off x="8110754" y="2077013"/>
            <a:ext cx="306900" cy="1012292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cxnSp>
        <p:nvCxnSpPr>
          <p:cNvPr id="448" name="直線コネクタ 447"/>
          <p:cNvCxnSpPr/>
          <p:nvPr/>
        </p:nvCxnSpPr>
        <p:spPr>
          <a:xfrm rot="21239362" flipH="1" flipV="1">
            <a:off x="8086826" y="2046683"/>
            <a:ext cx="96628" cy="81534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9" name="グループ化 43"/>
          <p:cNvGrpSpPr>
            <a:grpSpLocks noChangeAspect="1"/>
          </p:cNvGrpSpPr>
          <p:nvPr/>
        </p:nvGrpSpPr>
        <p:grpSpPr bwMode="auto">
          <a:xfrm rot="7609737">
            <a:off x="7980400" y="2047268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50" name="フリーフォーム 449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51" name="フリーフォーム 450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cxnSp>
        <p:nvCxnSpPr>
          <p:cNvPr id="452" name="直線コネクタ 451"/>
          <p:cNvCxnSpPr/>
          <p:nvPr/>
        </p:nvCxnSpPr>
        <p:spPr>
          <a:xfrm rot="21239362" flipH="1">
            <a:off x="8089740" y="2120224"/>
            <a:ext cx="61151" cy="1155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直線コネクタ 452"/>
          <p:cNvCxnSpPr/>
          <p:nvPr/>
        </p:nvCxnSpPr>
        <p:spPr>
          <a:xfrm rot="21239362" flipH="1" flipV="1">
            <a:off x="8270813" y="2150348"/>
            <a:ext cx="62444" cy="98169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直線コネクタ 453"/>
          <p:cNvCxnSpPr/>
          <p:nvPr/>
        </p:nvCxnSpPr>
        <p:spPr>
          <a:xfrm rot="21239362" flipV="1">
            <a:off x="8128500" y="2141753"/>
            <a:ext cx="90516" cy="30391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直線コネクタ 454"/>
          <p:cNvCxnSpPr/>
          <p:nvPr/>
        </p:nvCxnSpPr>
        <p:spPr>
          <a:xfrm rot="21239362">
            <a:off x="8196703" y="2057054"/>
            <a:ext cx="64382" cy="106627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直線コネクタ 455"/>
          <p:cNvCxnSpPr/>
          <p:nvPr/>
        </p:nvCxnSpPr>
        <p:spPr>
          <a:xfrm rot="21239362">
            <a:off x="8229913" y="2183221"/>
            <a:ext cx="71357" cy="2160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直線コネクタ 456"/>
          <p:cNvCxnSpPr/>
          <p:nvPr/>
        </p:nvCxnSpPr>
        <p:spPr>
          <a:xfrm rot="21239362">
            <a:off x="8300148" y="2119797"/>
            <a:ext cx="31222" cy="12178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8" name="グループ化 43"/>
          <p:cNvGrpSpPr>
            <a:grpSpLocks noChangeAspect="1"/>
          </p:cNvGrpSpPr>
          <p:nvPr/>
        </p:nvGrpSpPr>
        <p:grpSpPr bwMode="auto">
          <a:xfrm rot="8655539">
            <a:off x="8191042" y="2139912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59" name="フリーフォーム 458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60" name="フリーフォーム 459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61" name="グループ化 43"/>
          <p:cNvGrpSpPr>
            <a:grpSpLocks noChangeAspect="1"/>
          </p:cNvGrpSpPr>
          <p:nvPr/>
        </p:nvGrpSpPr>
        <p:grpSpPr bwMode="auto">
          <a:xfrm rot="5860758">
            <a:off x="8073494" y="2134748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62" name="フリーフォーム 461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63" name="フリーフォーム 462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64" name="グループ化 43"/>
          <p:cNvGrpSpPr>
            <a:grpSpLocks noChangeAspect="1"/>
          </p:cNvGrpSpPr>
          <p:nvPr/>
        </p:nvGrpSpPr>
        <p:grpSpPr bwMode="auto">
          <a:xfrm rot="6002896">
            <a:off x="8024697" y="2097936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65" name="フリーフォーム 464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66" name="フリーフォーム 465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67" name="グループ化 43"/>
          <p:cNvGrpSpPr>
            <a:grpSpLocks noChangeAspect="1"/>
          </p:cNvGrpSpPr>
          <p:nvPr/>
        </p:nvGrpSpPr>
        <p:grpSpPr bwMode="auto">
          <a:xfrm rot="10242986">
            <a:off x="8155034" y="2011405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68" name="フリーフォーム 467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69" name="フリーフォーム 468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70" name="グループ化 43"/>
          <p:cNvGrpSpPr>
            <a:grpSpLocks noChangeAspect="1"/>
          </p:cNvGrpSpPr>
          <p:nvPr/>
        </p:nvGrpSpPr>
        <p:grpSpPr bwMode="auto">
          <a:xfrm rot="10242986">
            <a:off x="8050573" y="1999264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71" name="フリーフォーム 470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72" name="フリーフォーム 471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73" name="グループ化 43"/>
          <p:cNvGrpSpPr>
            <a:grpSpLocks noChangeAspect="1"/>
          </p:cNvGrpSpPr>
          <p:nvPr/>
        </p:nvGrpSpPr>
        <p:grpSpPr bwMode="auto">
          <a:xfrm rot="7657284">
            <a:off x="8047951" y="2076210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74" name="フリーフォーム 473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75" name="フリーフォーム 474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76" name="グループ化 43"/>
          <p:cNvGrpSpPr>
            <a:grpSpLocks noChangeAspect="1"/>
          </p:cNvGrpSpPr>
          <p:nvPr/>
        </p:nvGrpSpPr>
        <p:grpSpPr bwMode="auto">
          <a:xfrm rot="9919481">
            <a:off x="8111753" y="2032218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77" name="フリーフォーム 476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78" name="フリーフォーム 477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79" name="グループ化 43"/>
          <p:cNvGrpSpPr>
            <a:grpSpLocks noChangeAspect="1"/>
          </p:cNvGrpSpPr>
          <p:nvPr/>
        </p:nvGrpSpPr>
        <p:grpSpPr bwMode="auto">
          <a:xfrm rot="9919481">
            <a:off x="8196774" y="2105283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80" name="フリーフォーム 479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81" name="フリーフォーム 480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82" name="グループ化 43"/>
          <p:cNvGrpSpPr>
            <a:grpSpLocks noChangeAspect="1"/>
          </p:cNvGrpSpPr>
          <p:nvPr/>
        </p:nvGrpSpPr>
        <p:grpSpPr bwMode="auto">
          <a:xfrm rot="11370171">
            <a:off x="8226041" y="2067690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83" name="フリーフォーム 482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84" name="フリーフォーム 483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85" name="グループ化 43"/>
          <p:cNvGrpSpPr>
            <a:grpSpLocks noChangeAspect="1"/>
          </p:cNvGrpSpPr>
          <p:nvPr/>
        </p:nvGrpSpPr>
        <p:grpSpPr bwMode="auto">
          <a:xfrm rot="8096541">
            <a:off x="8126848" y="2097278"/>
            <a:ext cx="89100" cy="89100"/>
            <a:chOff x="354688" y="2429540"/>
            <a:chExt cx="942924" cy="985283"/>
          </a:xfrm>
          <a:solidFill>
            <a:srgbClr val="FFC000"/>
          </a:solidFill>
        </p:grpSpPr>
        <p:sp>
          <p:nvSpPr>
            <p:cNvPr id="486" name="フリーフォーム 485"/>
            <p:cNvSpPr/>
            <p:nvPr/>
          </p:nvSpPr>
          <p:spPr>
            <a:xfrm>
              <a:off x="503326" y="2361432"/>
              <a:ext cx="778937" cy="98528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487" name="フリーフォーム 486"/>
            <p:cNvSpPr/>
            <p:nvPr/>
          </p:nvSpPr>
          <p:spPr>
            <a:xfrm rot="16946530" flipH="1">
              <a:off x="505336" y="2424168"/>
              <a:ext cx="742432" cy="9429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cxnSp>
        <p:nvCxnSpPr>
          <p:cNvPr id="488" name="直線コネクタ 487"/>
          <p:cNvCxnSpPr>
            <a:stCxn id="492" idx="3"/>
          </p:cNvCxnSpPr>
          <p:nvPr/>
        </p:nvCxnSpPr>
        <p:spPr>
          <a:xfrm flipV="1">
            <a:off x="8695787" y="2074456"/>
            <a:ext cx="79514" cy="98169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直線コネクタ 488"/>
          <p:cNvCxnSpPr/>
          <p:nvPr/>
        </p:nvCxnSpPr>
        <p:spPr>
          <a:xfrm flipV="1">
            <a:off x="8591685" y="2131725"/>
            <a:ext cx="57776" cy="12213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直線コネクタ 489"/>
          <p:cNvCxnSpPr/>
          <p:nvPr/>
        </p:nvCxnSpPr>
        <p:spPr>
          <a:xfrm flipH="1" flipV="1">
            <a:off x="8664411" y="2200418"/>
            <a:ext cx="133741" cy="2129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直線コネクタ 490"/>
          <p:cNvCxnSpPr>
            <a:stCxn id="492" idx="2"/>
          </p:cNvCxnSpPr>
          <p:nvPr/>
        </p:nvCxnSpPr>
        <p:spPr>
          <a:xfrm flipV="1">
            <a:off x="8519705" y="2190324"/>
            <a:ext cx="50101" cy="178315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フリーフォーム 491"/>
          <p:cNvSpPr/>
          <p:nvPr/>
        </p:nvSpPr>
        <p:spPr>
          <a:xfrm>
            <a:off x="8466965" y="2138852"/>
            <a:ext cx="364992" cy="96551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93" name="フリーフォーム 492"/>
          <p:cNvSpPr/>
          <p:nvPr/>
        </p:nvSpPr>
        <p:spPr>
          <a:xfrm>
            <a:off x="8451112" y="2799731"/>
            <a:ext cx="280169" cy="318876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94" name="フリーフォーム 493"/>
          <p:cNvSpPr/>
          <p:nvPr/>
        </p:nvSpPr>
        <p:spPr>
          <a:xfrm>
            <a:off x="8197533" y="2650577"/>
            <a:ext cx="303815" cy="455094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95" name="フリーフォーム 494"/>
          <p:cNvSpPr/>
          <p:nvPr/>
        </p:nvSpPr>
        <p:spPr>
          <a:xfrm>
            <a:off x="8436539" y="2357361"/>
            <a:ext cx="369503" cy="754174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96" name="フリーフォーム 495"/>
          <p:cNvSpPr/>
          <p:nvPr/>
        </p:nvSpPr>
        <p:spPr>
          <a:xfrm>
            <a:off x="8028407" y="2225671"/>
            <a:ext cx="471149" cy="896850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97" name="フリーフォーム 496"/>
          <p:cNvSpPr/>
          <p:nvPr/>
        </p:nvSpPr>
        <p:spPr bwMode="auto">
          <a:xfrm rot="17104890">
            <a:off x="8757041" y="204822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98" name="フリーフォーム 497"/>
          <p:cNvSpPr/>
          <p:nvPr/>
        </p:nvSpPr>
        <p:spPr bwMode="auto">
          <a:xfrm rot="12451420" flipH="1">
            <a:off x="8763503" y="2050681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499" name="フリーフォーム 498"/>
          <p:cNvSpPr/>
          <p:nvPr/>
        </p:nvSpPr>
        <p:spPr bwMode="auto">
          <a:xfrm rot="13250190">
            <a:off x="8513917" y="213148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0" name="フリーフォーム 499"/>
          <p:cNvSpPr/>
          <p:nvPr/>
        </p:nvSpPr>
        <p:spPr bwMode="auto">
          <a:xfrm rot="8596720" flipH="1">
            <a:off x="8520768" y="2129648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1" name="フリーフォーム 500"/>
          <p:cNvSpPr/>
          <p:nvPr/>
        </p:nvSpPr>
        <p:spPr bwMode="auto">
          <a:xfrm rot="13803469">
            <a:off x="8583732" y="206867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2" name="フリーフォーム 501"/>
          <p:cNvSpPr/>
          <p:nvPr/>
        </p:nvSpPr>
        <p:spPr bwMode="auto">
          <a:xfrm rot="9149999" flipH="1">
            <a:off x="8590832" y="206743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3" name="フリーフォーム 502"/>
          <p:cNvSpPr/>
          <p:nvPr/>
        </p:nvSpPr>
        <p:spPr bwMode="auto">
          <a:xfrm rot="15647625">
            <a:off x="8561551" y="2145272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4" name="フリーフォーム 503"/>
          <p:cNvSpPr/>
          <p:nvPr/>
        </p:nvSpPr>
        <p:spPr bwMode="auto">
          <a:xfrm rot="10994155" flipH="1">
            <a:off x="8568738" y="214618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5" name="フリーフォーム 504"/>
          <p:cNvSpPr/>
          <p:nvPr/>
        </p:nvSpPr>
        <p:spPr bwMode="auto">
          <a:xfrm rot="14675444">
            <a:off x="8696183" y="2041199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6" name="フリーフォーム 505"/>
          <p:cNvSpPr/>
          <p:nvPr/>
        </p:nvSpPr>
        <p:spPr bwMode="auto">
          <a:xfrm rot="10021974" flipH="1">
            <a:off x="8703468" y="2040973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7" name="フリーフォーム 506"/>
          <p:cNvSpPr/>
          <p:nvPr/>
        </p:nvSpPr>
        <p:spPr bwMode="auto">
          <a:xfrm rot="17887264">
            <a:off x="8813024" y="207952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8" name="フリーフォーム 507"/>
          <p:cNvSpPr/>
          <p:nvPr/>
        </p:nvSpPr>
        <p:spPr bwMode="auto">
          <a:xfrm rot="13233794" flipH="1">
            <a:off x="8818848" y="208264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09" name="フリーフォーム 508"/>
          <p:cNvSpPr/>
          <p:nvPr/>
        </p:nvSpPr>
        <p:spPr bwMode="auto">
          <a:xfrm rot="18569542">
            <a:off x="8771877" y="2168382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10" name="フリーフォーム 509"/>
          <p:cNvSpPr/>
          <p:nvPr/>
        </p:nvSpPr>
        <p:spPr bwMode="auto">
          <a:xfrm rot="13916072" flipH="1">
            <a:off x="8777033" y="2171957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cxnSp>
        <p:nvCxnSpPr>
          <p:cNvPr id="511" name="直線コネクタ 510"/>
          <p:cNvCxnSpPr/>
          <p:nvPr/>
        </p:nvCxnSpPr>
        <p:spPr>
          <a:xfrm flipV="1">
            <a:off x="8579160" y="2274372"/>
            <a:ext cx="85250" cy="14473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直線コネクタ 511"/>
          <p:cNvCxnSpPr/>
          <p:nvPr/>
        </p:nvCxnSpPr>
        <p:spPr>
          <a:xfrm flipV="1">
            <a:off x="8498270" y="2348775"/>
            <a:ext cx="129412" cy="8126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" name="フリーフォーム 512"/>
          <p:cNvSpPr/>
          <p:nvPr/>
        </p:nvSpPr>
        <p:spPr bwMode="auto">
          <a:xfrm rot="16200000">
            <a:off x="8554265" y="229206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14" name="フリーフォーム 513"/>
          <p:cNvSpPr/>
          <p:nvPr/>
        </p:nvSpPr>
        <p:spPr bwMode="auto">
          <a:xfrm rot="11546530" flipH="1">
            <a:off x="8561256" y="2293603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15" name="フリーフォーム 514"/>
          <p:cNvSpPr/>
          <p:nvPr/>
        </p:nvSpPr>
        <p:spPr bwMode="auto">
          <a:xfrm rot="16707892">
            <a:off x="8720283" y="212679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16" name="フリーフォーム 515"/>
          <p:cNvSpPr/>
          <p:nvPr/>
        </p:nvSpPr>
        <p:spPr bwMode="auto">
          <a:xfrm rot="12054422" flipH="1">
            <a:off x="8727007" y="212886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17" name="フリーフォーム 516"/>
          <p:cNvSpPr/>
          <p:nvPr/>
        </p:nvSpPr>
        <p:spPr bwMode="auto">
          <a:xfrm rot="17262079">
            <a:off x="8620310" y="229767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18" name="フリーフォーム 517"/>
          <p:cNvSpPr/>
          <p:nvPr/>
        </p:nvSpPr>
        <p:spPr bwMode="auto">
          <a:xfrm rot="12608609" flipH="1">
            <a:off x="8626656" y="230027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19" name="フリーフォーム 518"/>
          <p:cNvSpPr/>
          <p:nvPr/>
        </p:nvSpPr>
        <p:spPr bwMode="auto">
          <a:xfrm rot="18569542">
            <a:off x="8658237" y="2236363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0" name="フリーフォーム 519"/>
          <p:cNvSpPr/>
          <p:nvPr/>
        </p:nvSpPr>
        <p:spPr bwMode="auto">
          <a:xfrm rot="13916072" flipH="1">
            <a:off x="8663393" y="2239938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1" name="フリーフォーム 520"/>
          <p:cNvSpPr/>
          <p:nvPr/>
        </p:nvSpPr>
        <p:spPr bwMode="auto">
          <a:xfrm rot="12489039">
            <a:off x="8481948" y="2198459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2" name="フリーフォーム 521"/>
          <p:cNvSpPr/>
          <p:nvPr/>
        </p:nvSpPr>
        <p:spPr bwMode="auto">
          <a:xfrm rot="7835569" flipH="1">
            <a:off x="8488306" y="219587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3" name="フリーフォーム 522"/>
          <p:cNvSpPr/>
          <p:nvPr/>
        </p:nvSpPr>
        <p:spPr bwMode="auto">
          <a:xfrm rot="13803469">
            <a:off x="8480128" y="228049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4" name="フリーフォーム 523"/>
          <p:cNvSpPr/>
          <p:nvPr/>
        </p:nvSpPr>
        <p:spPr bwMode="auto">
          <a:xfrm rot="9149999" flipH="1">
            <a:off x="8487227" y="2279262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5" name="フリーフォーム 524"/>
          <p:cNvSpPr/>
          <p:nvPr/>
        </p:nvSpPr>
        <p:spPr bwMode="auto">
          <a:xfrm rot="16680231">
            <a:off x="8596314" y="2196587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6" name="フリーフォーム 525"/>
          <p:cNvSpPr/>
          <p:nvPr/>
        </p:nvSpPr>
        <p:spPr bwMode="auto">
          <a:xfrm rot="12026761" flipH="1">
            <a:off x="8603055" y="2198630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7" name="フリーフォーム 526"/>
          <p:cNvSpPr/>
          <p:nvPr/>
        </p:nvSpPr>
        <p:spPr bwMode="auto">
          <a:xfrm rot="15841751">
            <a:off x="8638756" y="211381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8" name="フリーフォーム 527"/>
          <p:cNvSpPr/>
          <p:nvPr/>
        </p:nvSpPr>
        <p:spPr bwMode="auto">
          <a:xfrm rot="11188281" flipH="1">
            <a:off x="8645886" y="2114954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29" name="フリーフォーム 528"/>
          <p:cNvSpPr/>
          <p:nvPr/>
        </p:nvSpPr>
        <p:spPr bwMode="auto">
          <a:xfrm rot="15122579">
            <a:off x="8533386" y="2233628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30" name="フリーフォーム 529"/>
          <p:cNvSpPr/>
          <p:nvPr/>
        </p:nvSpPr>
        <p:spPr bwMode="auto">
          <a:xfrm rot="10469109" flipH="1">
            <a:off x="8540667" y="2233929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31" name="フリーフォーム 530"/>
          <p:cNvSpPr/>
          <p:nvPr/>
        </p:nvSpPr>
        <p:spPr bwMode="auto">
          <a:xfrm rot="18135457">
            <a:off x="8662833" y="2179681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32" name="フリーフォーム 531"/>
          <p:cNvSpPr/>
          <p:nvPr/>
        </p:nvSpPr>
        <p:spPr bwMode="auto">
          <a:xfrm rot="13481987" flipH="1">
            <a:off x="8668424" y="218298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33" name="フリーフォーム 532"/>
          <p:cNvSpPr/>
          <p:nvPr/>
        </p:nvSpPr>
        <p:spPr bwMode="auto">
          <a:xfrm rot="12700987">
            <a:off x="8277607" y="2088343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34" name="フリーフォーム 533"/>
          <p:cNvSpPr/>
          <p:nvPr/>
        </p:nvSpPr>
        <p:spPr bwMode="auto">
          <a:xfrm rot="8047517" flipH="1">
            <a:off x="8284120" y="2085952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35" name="フリーフォーム 534"/>
          <p:cNvSpPr/>
          <p:nvPr/>
        </p:nvSpPr>
        <p:spPr>
          <a:xfrm>
            <a:off x="8080112" y="2256215"/>
            <a:ext cx="347799" cy="401683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536" name="フリーフォーム 535"/>
          <p:cNvSpPr/>
          <p:nvPr/>
        </p:nvSpPr>
        <p:spPr>
          <a:xfrm>
            <a:off x="8423012" y="2785261"/>
            <a:ext cx="78377" cy="257175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537" name="フリーフォーム 536"/>
          <p:cNvSpPr/>
          <p:nvPr/>
        </p:nvSpPr>
        <p:spPr>
          <a:xfrm>
            <a:off x="8528332" y="2386980"/>
            <a:ext cx="215537" cy="241526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538" name="フリーフォーム 537"/>
          <p:cNvSpPr/>
          <p:nvPr/>
        </p:nvSpPr>
        <p:spPr>
          <a:xfrm>
            <a:off x="8538129" y="2809754"/>
            <a:ext cx="181247" cy="120015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539" name="フリーフォーム 538"/>
          <p:cNvSpPr/>
          <p:nvPr/>
        </p:nvSpPr>
        <p:spPr bwMode="auto">
          <a:xfrm rot="15841751">
            <a:off x="8707336" y="2088890"/>
            <a:ext cx="73605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40" name="フリーフォーム 539"/>
          <p:cNvSpPr/>
          <p:nvPr/>
        </p:nvSpPr>
        <p:spPr bwMode="auto">
          <a:xfrm rot="11188281" flipH="1">
            <a:off x="8714466" y="2090025"/>
            <a:ext cx="67139" cy="89100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550" name="正方形/長方形 549"/>
          <p:cNvSpPr/>
          <p:nvPr/>
        </p:nvSpPr>
        <p:spPr>
          <a:xfrm>
            <a:off x="7606052" y="3101724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51" name="正方形/長方形 550"/>
          <p:cNvSpPr/>
          <p:nvPr/>
        </p:nvSpPr>
        <p:spPr>
          <a:xfrm>
            <a:off x="8711175" y="3095671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52" name="正方形/長方形 551"/>
          <p:cNvSpPr/>
          <p:nvPr/>
        </p:nvSpPr>
        <p:spPr>
          <a:xfrm>
            <a:off x="9295748" y="3134468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53" name="正方形/長方形 552"/>
          <p:cNvSpPr/>
          <p:nvPr/>
        </p:nvSpPr>
        <p:spPr>
          <a:xfrm>
            <a:off x="9935436" y="3134468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54" name="正方形/長方形 553"/>
          <p:cNvSpPr/>
          <p:nvPr/>
        </p:nvSpPr>
        <p:spPr>
          <a:xfrm>
            <a:off x="8267834" y="3843515"/>
            <a:ext cx="1735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non-bioavailable Cd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55" name="正方形/長方形 554"/>
          <p:cNvSpPr/>
          <p:nvPr/>
        </p:nvSpPr>
        <p:spPr>
          <a:xfrm>
            <a:off x="8071863" y="2403355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56" name="正方形/長方形 555"/>
          <p:cNvSpPr/>
          <p:nvPr/>
        </p:nvSpPr>
        <p:spPr>
          <a:xfrm>
            <a:off x="8199111" y="2763395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60" name="正方形/長方形 559"/>
          <p:cNvSpPr/>
          <p:nvPr/>
        </p:nvSpPr>
        <p:spPr>
          <a:xfrm>
            <a:off x="8215628" y="1997729"/>
            <a:ext cx="664589" cy="276999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62" name="テキスト ボックス 561"/>
          <p:cNvSpPr txBox="1"/>
          <p:nvPr/>
        </p:nvSpPr>
        <p:spPr>
          <a:xfrm>
            <a:off x="2060968" y="4150822"/>
            <a:ext cx="1988941" cy="6155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b="1" dirty="0"/>
              <a:t>Drought avoidance</a:t>
            </a:r>
          </a:p>
          <a:p>
            <a:pPr algn="ctr">
              <a:defRPr/>
            </a:pPr>
            <a:r>
              <a:rPr lang="en-US" altLang="ja-JP" sz="1600" dirty="0"/>
              <a:t>(Water uptake)</a:t>
            </a:r>
            <a:endParaRPr lang="ja-JP" altLang="en-US" sz="1600" dirty="0"/>
          </a:p>
        </p:txBody>
      </p:sp>
      <p:sp>
        <p:nvSpPr>
          <p:cNvPr id="563" name="テキスト ボックス 562"/>
          <p:cNvSpPr txBox="1"/>
          <p:nvPr/>
        </p:nvSpPr>
        <p:spPr>
          <a:xfrm>
            <a:off x="5268327" y="4150822"/>
            <a:ext cx="1700466" cy="6155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b="1" dirty="0"/>
              <a:t>Grain filling</a:t>
            </a:r>
          </a:p>
          <a:p>
            <a:pPr algn="ctr">
              <a:defRPr/>
            </a:pPr>
            <a:r>
              <a:rPr lang="en-US" altLang="ja-JP" sz="1600" dirty="0"/>
              <a:t>(Nitrogen uptake) </a:t>
            </a:r>
            <a:endParaRPr lang="ja-JP" altLang="en-US" sz="1600" dirty="0"/>
          </a:p>
        </p:txBody>
      </p:sp>
      <p:sp>
        <p:nvSpPr>
          <p:cNvPr id="564" name="テキスト ボックス 563"/>
          <p:cNvSpPr txBox="1"/>
          <p:nvPr/>
        </p:nvSpPr>
        <p:spPr>
          <a:xfrm>
            <a:off x="7769554" y="4150821"/>
            <a:ext cx="2732958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b="1" dirty="0"/>
              <a:t>Heavy metal avoidance</a:t>
            </a:r>
            <a:endParaRPr lang="ja-JP" altLang="en-US" b="1" dirty="0"/>
          </a:p>
        </p:txBody>
      </p:sp>
      <p:sp>
        <p:nvSpPr>
          <p:cNvPr id="570" name="Text Box 3"/>
          <p:cNvSpPr txBox="1">
            <a:spLocks noChangeArrowheads="1"/>
          </p:cNvSpPr>
          <p:nvPr/>
        </p:nvSpPr>
        <p:spPr bwMode="auto">
          <a:xfrm>
            <a:off x="1782558" y="116633"/>
            <a:ext cx="8633922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Ideotype breeding of “RSA” could provide various benefits to improve rice production</a:t>
            </a:r>
          </a:p>
        </p:txBody>
      </p:sp>
      <p:grpSp>
        <p:nvGrpSpPr>
          <p:cNvPr id="561" name="グループ化 560"/>
          <p:cNvGrpSpPr/>
          <p:nvPr/>
        </p:nvGrpSpPr>
        <p:grpSpPr>
          <a:xfrm>
            <a:off x="6455381" y="3826362"/>
            <a:ext cx="885712" cy="248181"/>
            <a:chOff x="1893902" y="3706489"/>
            <a:chExt cx="885712" cy="248181"/>
          </a:xfrm>
        </p:grpSpPr>
        <p:sp>
          <p:nvSpPr>
            <p:cNvPr id="565" name="AutoShape 424"/>
            <p:cNvSpPr>
              <a:spLocks noChangeAspect="1" noChangeArrowheads="1"/>
            </p:cNvSpPr>
            <p:nvPr/>
          </p:nvSpPr>
          <p:spPr bwMode="auto">
            <a:xfrm rot="16200000">
              <a:off x="2507905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66" name="AutoShape 425"/>
            <p:cNvSpPr>
              <a:spLocks noChangeAspect="1" noChangeArrowheads="1"/>
            </p:cNvSpPr>
            <p:nvPr/>
          </p:nvSpPr>
          <p:spPr bwMode="auto">
            <a:xfrm rot="5400000" flipH="1">
              <a:off x="1917430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67" name="AutoShape 426"/>
            <p:cNvSpPr>
              <a:spLocks noChangeAspect="1" noChangeArrowheads="1"/>
            </p:cNvSpPr>
            <p:nvPr/>
          </p:nvSpPr>
          <p:spPr bwMode="auto">
            <a:xfrm>
              <a:off x="2248317" y="3706945"/>
              <a:ext cx="178183" cy="233582"/>
            </a:xfrm>
            <a:prstGeom prst="upArrow">
              <a:avLst>
                <a:gd name="adj1" fmla="val 50000"/>
                <a:gd name="adj2" fmla="val 46715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568" name="正方形/長方形 567"/>
          <p:cNvSpPr/>
          <p:nvPr/>
        </p:nvSpPr>
        <p:spPr>
          <a:xfrm>
            <a:off x="9613612" y="3202533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569" name="グループ化 568"/>
          <p:cNvGrpSpPr/>
          <p:nvPr/>
        </p:nvGrpSpPr>
        <p:grpSpPr>
          <a:xfrm>
            <a:off x="8034522" y="3173648"/>
            <a:ext cx="885712" cy="192248"/>
            <a:chOff x="1893902" y="3706489"/>
            <a:chExt cx="885712" cy="248181"/>
          </a:xfrm>
        </p:grpSpPr>
        <p:sp>
          <p:nvSpPr>
            <p:cNvPr id="571" name="AutoShape 424"/>
            <p:cNvSpPr>
              <a:spLocks noChangeAspect="1" noChangeArrowheads="1"/>
            </p:cNvSpPr>
            <p:nvPr/>
          </p:nvSpPr>
          <p:spPr bwMode="auto">
            <a:xfrm rot="16200000">
              <a:off x="2507905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72" name="AutoShape 425"/>
            <p:cNvSpPr>
              <a:spLocks noChangeAspect="1" noChangeArrowheads="1"/>
            </p:cNvSpPr>
            <p:nvPr/>
          </p:nvSpPr>
          <p:spPr bwMode="auto">
            <a:xfrm rot="5400000" flipH="1">
              <a:off x="1917430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73" name="AutoShape 426"/>
            <p:cNvSpPr>
              <a:spLocks noChangeAspect="1" noChangeArrowheads="1"/>
            </p:cNvSpPr>
            <p:nvPr/>
          </p:nvSpPr>
          <p:spPr bwMode="auto">
            <a:xfrm>
              <a:off x="2248317" y="3706945"/>
              <a:ext cx="178183" cy="233582"/>
            </a:xfrm>
            <a:prstGeom prst="upArrow">
              <a:avLst>
                <a:gd name="adj1" fmla="val 50000"/>
                <a:gd name="adj2" fmla="val 46715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577" name="正方形/長方形 576"/>
          <p:cNvSpPr/>
          <p:nvPr/>
        </p:nvSpPr>
        <p:spPr>
          <a:xfrm>
            <a:off x="8302036" y="3306554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Cd</a:t>
            </a:r>
            <a:r>
              <a:rPr lang="en-US" altLang="ja-JP" sz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2+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78" name="正方形/長方形 577"/>
          <p:cNvSpPr/>
          <p:nvPr/>
        </p:nvSpPr>
        <p:spPr>
          <a:xfrm>
            <a:off x="3996439" y="3583316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79" name="正方形/長方形 578"/>
          <p:cNvSpPr/>
          <p:nvPr/>
        </p:nvSpPr>
        <p:spPr>
          <a:xfrm>
            <a:off x="3241878" y="3536146"/>
            <a:ext cx="66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75" name="Rectangle 181">
            <a:extLst>
              <a:ext uri="{FF2B5EF4-FFF2-40B4-BE49-F238E27FC236}">
                <a16:creationId xmlns:a16="http://schemas.microsoft.com/office/drawing/2014/main" id="{91A868E8-955E-44B3-BF33-614073421F9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15571" y="4829000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400" b="1" i="1" dirty="0">
                <a:solidFill>
                  <a:srgbClr val="002060"/>
                </a:solidFill>
                <a:latin typeface="+mn-lt"/>
                <a:ea typeface="HGPｺﾞｼｯｸE" pitchFamily="50" charset="-128"/>
                <a:cs typeface="Arial" pitchFamily="34" charset="0"/>
              </a:rPr>
              <a:t>Uga et al. (2015) Breed. Sci.</a:t>
            </a:r>
            <a:endParaRPr lang="ja-JP" altLang="ja-JP" sz="1400" b="1" i="1" dirty="0">
              <a:solidFill>
                <a:srgbClr val="002060"/>
              </a:solidFill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576" name="Rectangle 181">
            <a:extLst>
              <a:ext uri="{FF2B5EF4-FFF2-40B4-BE49-F238E27FC236}">
                <a16:creationId xmlns:a16="http://schemas.microsoft.com/office/drawing/2014/main" id="{C0EE2A8E-CD79-4AE3-BA6E-96E8983D2A4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72207" y="4829000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400" b="1" i="1" dirty="0" err="1">
                <a:solidFill>
                  <a:srgbClr val="002060"/>
                </a:solidFill>
                <a:latin typeface="+mn-lt"/>
                <a:ea typeface="HGPｺﾞｼｯｸE" pitchFamily="50" charset="-128"/>
                <a:cs typeface="Arial" pitchFamily="34" charset="0"/>
              </a:rPr>
              <a:t>Sanoh</a:t>
            </a:r>
            <a:r>
              <a:rPr lang="en-US" altLang="ja-JP" sz="1400" b="1" i="1" dirty="0">
                <a:solidFill>
                  <a:srgbClr val="002060"/>
                </a:solidFill>
                <a:latin typeface="+mn-lt"/>
                <a:ea typeface="HGPｺﾞｼｯｸE" pitchFamily="50" charset="-128"/>
                <a:cs typeface="Arial" pitchFamily="34" charset="0"/>
              </a:rPr>
              <a:t> et al. (2014) Sci. Rep.</a:t>
            </a:r>
            <a:endParaRPr lang="ja-JP" altLang="ja-JP" sz="1400" b="1" i="1" dirty="0">
              <a:solidFill>
                <a:srgbClr val="002060"/>
              </a:solidFill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580" name="Rectangle 181">
            <a:extLst>
              <a:ext uri="{FF2B5EF4-FFF2-40B4-BE49-F238E27FC236}">
                <a16:creationId xmlns:a16="http://schemas.microsoft.com/office/drawing/2014/main" id="{A90CBC4E-CB5D-4DE5-A507-EEC75C95366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33303" y="4829000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400" b="1" i="1" dirty="0">
                <a:solidFill>
                  <a:srgbClr val="002060"/>
                </a:solidFill>
                <a:latin typeface="+mn-lt"/>
                <a:ea typeface="HGPｺﾞｼｯｸE" pitchFamily="50" charset="-128"/>
                <a:cs typeface="Arial" pitchFamily="34" charset="0"/>
              </a:rPr>
              <a:t>Uga et al. (2013) Nature Genet.</a:t>
            </a:r>
            <a:endParaRPr lang="ja-JP" altLang="ja-JP" sz="1400" b="1" i="1" dirty="0">
              <a:solidFill>
                <a:srgbClr val="002060"/>
              </a:solidFill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581" name="Rectangle 181">
            <a:extLst>
              <a:ext uri="{FF2B5EF4-FFF2-40B4-BE49-F238E27FC236}">
                <a16:creationId xmlns:a16="http://schemas.microsoft.com/office/drawing/2014/main" id="{B010CAD1-09CB-4612-8E12-AFCD3F018AB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03513" y="5013756"/>
            <a:ext cx="26442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400" b="1" i="1" dirty="0">
                <a:solidFill>
                  <a:srgbClr val="002060"/>
                </a:solidFill>
                <a:latin typeface="+mn-lt"/>
                <a:ea typeface="HGPｺﾞｼｯｸE" pitchFamily="50" charset="-128"/>
                <a:cs typeface="Arial" pitchFamily="34" charset="0"/>
              </a:rPr>
              <a:t>Kumar et al. (Unpublished data)</a:t>
            </a:r>
            <a:endParaRPr lang="ja-JP" altLang="ja-JP" sz="1400" b="1" i="1" dirty="0">
              <a:solidFill>
                <a:srgbClr val="002060"/>
              </a:solidFill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574" name="テキスト ボックス 18">
            <a:extLst>
              <a:ext uri="{FF2B5EF4-FFF2-40B4-BE49-F238E27FC236}">
                <a16:creationId xmlns:a16="http://schemas.microsoft.com/office/drawing/2014/main" id="{4CFA8F96-BDE5-4A4B-BA9C-CA64C2090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3" y="1484784"/>
            <a:ext cx="556563" cy="338554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prstClr val="black"/>
                </a:solidFill>
                <a:latin typeface="+mn-lt"/>
              </a:rPr>
              <a:t>IR64</a:t>
            </a:r>
            <a:endParaRPr lang="ja-JP" alt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82" name="テキスト ボックス 20">
            <a:extLst>
              <a:ext uri="{FF2B5EF4-FFF2-40B4-BE49-F238E27FC236}">
                <a16:creationId xmlns:a16="http://schemas.microsoft.com/office/drawing/2014/main" id="{5C23626E-6843-4010-BA78-F58A1C16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1484784"/>
            <a:ext cx="926728" cy="338554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prstClr val="black"/>
                </a:solidFill>
                <a:latin typeface="+mn-lt"/>
              </a:rPr>
              <a:t>Dro1-NIL</a:t>
            </a:r>
            <a:endParaRPr lang="ja-JP" alt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83" name="テキスト ボックス 18">
            <a:extLst>
              <a:ext uri="{FF2B5EF4-FFF2-40B4-BE49-F238E27FC236}">
                <a16:creationId xmlns:a16="http://schemas.microsoft.com/office/drawing/2014/main" id="{BCFA7B13-5487-46D9-BD05-6A11EBE6B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273" y="1484784"/>
            <a:ext cx="556563" cy="338554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prstClr val="black"/>
                </a:solidFill>
                <a:latin typeface="+mn-lt"/>
              </a:rPr>
              <a:t>IR64</a:t>
            </a:r>
            <a:endParaRPr lang="ja-JP" alt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84" name="テキスト ボックス 20">
            <a:extLst>
              <a:ext uri="{FF2B5EF4-FFF2-40B4-BE49-F238E27FC236}">
                <a16:creationId xmlns:a16="http://schemas.microsoft.com/office/drawing/2014/main" id="{54E13451-E1D8-4B8F-A41A-2B4C6BCE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416" y="1484784"/>
            <a:ext cx="926728" cy="338554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prstClr val="black"/>
                </a:solidFill>
                <a:latin typeface="+mn-lt"/>
              </a:rPr>
              <a:t>Dro1-NIL</a:t>
            </a:r>
            <a:endParaRPr lang="ja-JP" alt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85" name="テキスト ボックス 18">
            <a:extLst>
              <a:ext uri="{FF2B5EF4-FFF2-40B4-BE49-F238E27FC236}">
                <a16:creationId xmlns:a16="http://schemas.microsoft.com/office/drawing/2014/main" id="{42B05540-F885-4719-AB06-FDE2CC745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609" y="1484784"/>
            <a:ext cx="556563" cy="338554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prstClr val="black"/>
                </a:solidFill>
                <a:latin typeface="+mn-lt"/>
              </a:rPr>
              <a:t>IR64</a:t>
            </a:r>
            <a:endParaRPr lang="ja-JP" alt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86" name="テキスト ボックス 20">
            <a:extLst>
              <a:ext uri="{FF2B5EF4-FFF2-40B4-BE49-F238E27FC236}">
                <a16:creationId xmlns:a16="http://schemas.microsoft.com/office/drawing/2014/main" id="{9885DDE6-A069-4678-B98F-9D2E28FC7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9752" y="1484784"/>
            <a:ext cx="926728" cy="338554"/>
          </a:xfrm>
          <a:prstGeom prst="rect">
            <a:avLst/>
          </a:prstGeom>
          <a:ln>
            <a:noFill/>
          </a:ln>
          <a:effectLst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>
                <a:solidFill>
                  <a:prstClr val="black"/>
                </a:solidFill>
                <a:latin typeface="+mn-lt"/>
              </a:rPr>
              <a:t>Dro1-NIL</a:t>
            </a:r>
            <a:endParaRPr lang="ja-JP" altLang="en-US" sz="16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424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 Box 3"/>
          <p:cNvSpPr txBox="1">
            <a:spLocks noChangeArrowheads="1"/>
          </p:cNvSpPr>
          <p:nvPr/>
        </p:nvSpPr>
        <p:spPr bwMode="auto">
          <a:xfrm>
            <a:off x="1487488" y="116633"/>
            <a:ext cx="9180512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What is next ideal RSA for efficient uptake of water &amp; nitrogen?</a:t>
            </a:r>
          </a:p>
        </p:txBody>
      </p:sp>
      <p:sp>
        <p:nvSpPr>
          <p:cNvPr id="49" name="Rectangle 409"/>
          <p:cNvSpPr>
            <a:spLocks noChangeAspect="1" noChangeArrowheads="1"/>
          </p:cNvSpPr>
          <p:nvPr/>
        </p:nvSpPr>
        <p:spPr bwMode="auto">
          <a:xfrm>
            <a:off x="2729372" y="3476332"/>
            <a:ext cx="6696744" cy="1968892"/>
          </a:xfrm>
          <a:prstGeom prst="rect">
            <a:avLst/>
          </a:prstGeom>
          <a:gradFill rotWithShape="1">
            <a:gsLst>
              <a:gs pos="0">
                <a:srgbClr val="993300"/>
              </a:gs>
              <a:gs pos="45000">
                <a:srgbClr val="679188"/>
              </a:gs>
              <a:gs pos="19000">
                <a:schemeClr val="accent6">
                  <a:lumMod val="75000"/>
                </a:schemeClr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5762624" y="4487127"/>
            <a:ext cx="1051870" cy="315019"/>
            <a:chOff x="1893902" y="3706489"/>
            <a:chExt cx="885712" cy="248181"/>
          </a:xfrm>
        </p:grpSpPr>
        <p:sp>
          <p:nvSpPr>
            <p:cNvPr id="51" name="AutoShape 424"/>
            <p:cNvSpPr>
              <a:spLocks noChangeAspect="1" noChangeArrowheads="1"/>
            </p:cNvSpPr>
            <p:nvPr/>
          </p:nvSpPr>
          <p:spPr bwMode="auto">
            <a:xfrm rot="16200000">
              <a:off x="2507905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2" name="AutoShape 425"/>
            <p:cNvSpPr>
              <a:spLocks noChangeAspect="1" noChangeArrowheads="1"/>
            </p:cNvSpPr>
            <p:nvPr/>
          </p:nvSpPr>
          <p:spPr bwMode="auto">
            <a:xfrm rot="5400000" flipH="1">
              <a:off x="1917430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3" name="AutoShape 426"/>
            <p:cNvSpPr>
              <a:spLocks noChangeAspect="1" noChangeArrowheads="1"/>
            </p:cNvSpPr>
            <p:nvPr/>
          </p:nvSpPr>
          <p:spPr bwMode="auto">
            <a:xfrm>
              <a:off x="2248317" y="3706945"/>
              <a:ext cx="178183" cy="233582"/>
            </a:xfrm>
            <a:prstGeom prst="upArrow">
              <a:avLst>
                <a:gd name="adj1" fmla="val 50000"/>
                <a:gd name="adj2" fmla="val 46715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348" name="グループ化 347"/>
          <p:cNvGrpSpPr/>
          <p:nvPr/>
        </p:nvGrpSpPr>
        <p:grpSpPr>
          <a:xfrm>
            <a:off x="5779322" y="3476334"/>
            <a:ext cx="929362" cy="925329"/>
            <a:chOff x="3681595" y="2161552"/>
            <a:chExt cx="782555" cy="729000"/>
          </a:xfrm>
        </p:grpSpPr>
        <p:cxnSp>
          <p:nvCxnSpPr>
            <p:cNvPr id="54" name="直線コネクタ 53"/>
            <p:cNvCxnSpPr/>
            <p:nvPr/>
          </p:nvCxnSpPr>
          <p:spPr>
            <a:xfrm>
              <a:off x="4111035" y="2161552"/>
              <a:ext cx="0" cy="729000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3903263" y="2161552"/>
              <a:ext cx="207771" cy="729000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4111035" y="2161552"/>
              <a:ext cx="205496" cy="729000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4111035" y="2161552"/>
              <a:ext cx="353115" cy="729000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>
              <a:off x="3681595" y="2161552"/>
              <a:ext cx="429440" cy="729000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フリーフォーム 1"/>
          <p:cNvSpPr/>
          <p:nvPr/>
        </p:nvSpPr>
        <p:spPr>
          <a:xfrm rot="21239362">
            <a:off x="5855069" y="2174953"/>
            <a:ext cx="364473" cy="1284916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8" name="フリーフォーム 47"/>
          <p:cNvSpPr/>
          <p:nvPr/>
        </p:nvSpPr>
        <p:spPr>
          <a:xfrm>
            <a:off x="6278105" y="2253445"/>
            <a:ext cx="433464" cy="1225534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69" name="フリーフォーム 68"/>
          <p:cNvSpPr/>
          <p:nvPr/>
        </p:nvSpPr>
        <p:spPr>
          <a:xfrm>
            <a:off x="6259276" y="3092309"/>
            <a:ext cx="332728" cy="404753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0" name="フリーフォーム 69"/>
          <p:cNvSpPr/>
          <p:nvPr/>
        </p:nvSpPr>
        <p:spPr>
          <a:xfrm>
            <a:off x="5958126" y="2902986"/>
            <a:ext cx="360810" cy="577657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1" name="フリーフォーム 70"/>
          <p:cNvSpPr/>
          <p:nvPr/>
        </p:nvSpPr>
        <p:spPr>
          <a:xfrm>
            <a:off x="6241970" y="2530801"/>
            <a:ext cx="438821" cy="957283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72" name="フリーフォーム 71"/>
          <p:cNvSpPr/>
          <p:nvPr/>
        </p:nvSpPr>
        <p:spPr>
          <a:xfrm>
            <a:off x="5757273" y="2363646"/>
            <a:ext cx="559536" cy="1138384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11" name="フリーフォーム 110"/>
          <p:cNvSpPr/>
          <p:nvPr/>
        </p:nvSpPr>
        <p:spPr>
          <a:xfrm>
            <a:off x="5818678" y="2402414"/>
            <a:ext cx="413046" cy="509862"/>
          </a:xfrm>
          <a:custGeom>
            <a:avLst/>
            <a:gdLst>
              <a:gd name="connsiteX0" fmla="*/ 772886 w 772886"/>
              <a:gd name="connsiteY0" fmla="*/ 892628 h 892628"/>
              <a:gd name="connsiteX1" fmla="*/ 696686 w 772886"/>
              <a:gd name="connsiteY1" fmla="*/ 674914 h 892628"/>
              <a:gd name="connsiteX2" fmla="*/ 571500 w 772886"/>
              <a:gd name="connsiteY2" fmla="*/ 484414 h 892628"/>
              <a:gd name="connsiteX3" fmla="*/ 277586 w 772886"/>
              <a:gd name="connsiteY3" fmla="*/ 152400 h 892628"/>
              <a:gd name="connsiteX4" fmla="*/ 0 w 772886"/>
              <a:gd name="connsiteY4" fmla="*/ 0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892628">
                <a:moveTo>
                  <a:pt x="772886" y="892628"/>
                </a:moveTo>
                <a:cubicBezTo>
                  <a:pt x="751568" y="817789"/>
                  <a:pt x="730250" y="742950"/>
                  <a:pt x="696686" y="674914"/>
                </a:cubicBezTo>
                <a:cubicBezTo>
                  <a:pt x="663122" y="606878"/>
                  <a:pt x="641350" y="571500"/>
                  <a:pt x="571500" y="484414"/>
                </a:cubicBezTo>
                <a:cubicBezTo>
                  <a:pt x="501650" y="397328"/>
                  <a:pt x="372836" y="233136"/>
                  <a:pt x="277586" y="152400"/>
                </a:cubicBezTo>
                <a:cubicBezTo>
                  <a:pt x="182336" y="71664"/>
                  <a:pt x="91168" y="35832"/>
                  <a:pt x="0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12" name="フリーフォーム 111"/>
          <p:cNvSpPr/>
          <p:nvPr/>
        </p:nvSpPr>
        <p:spPr>
          <a:xfrm>
            <a:off x="6225905" y="3073939"/>
            <a:ext cx="93080" cy="326436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13" name="フリーフォーム 112"/>
          <p:cNvSpPr/>
          <p:nvPr/>
        </p:nvSpPr>
        <p:spPr>
          <a:xfrm>
            <a:off x="6350983" y="2568396"/>
            <a:ext cx="255971" cy="306572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114" name="フリーフォーム 113"/>
          <p:cNvSpPr/>
          <p:nvPr/>
        </p:nvSpPr>
        <p:spPr>
          <a:xfrm>
            <a:off x="6362619" y="3105028"/>
            <a:ext cx="215249" cy="152336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grpSp>
        <p:nvGrpSpPr>
          <p:cNvPr id="456" name="グループ化 455"/>
          <p:cNvGrpSpPr/>
          <p:nvPr/>
        </p:nvGrpSpPr>
        <p:grpSpPr>
          <a:xfrm>
            <a:off x="5700523" y="2076559"/>
            <a:ext cx="1085175" cy="546496"/>
            <a:chOff x="4812116" y="1008104"/>
            <a:chExt cx="852924" cy="384960"/>
          </a:xfrm>
        </p:grpSpPr>
        <p:cxnSp>
          <p:nvCxnSpPr>
            <p:cNvPr id="4" name="直線コネクタ 3"/>
            <p:cNvCxnSpPr/>
            <p:nvPr/>
          </p:nvCxnSpPr>
          <p:spPr>
            <a:xfrm rot="21239362" flipH="1" flipV="1">
              <a:off x="4911428" y="1050358"/>
              <a:ext cx="90195" cy="72901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グループ化 43"/>
            <p:cNvGrpSpPr>
              <a:grpSpLocks noChangeAspect="1"/>
            </p:cNvGrpSpPr>
            <p:nvPr/>
          </p:nvGrpSpPr>
          <p:grpSpPr bwMode="auto">
            <a:xfrm rot="7609737">
              <a:off x="4813867" y="1049582"/>
              <a:ext cx="79666" cy="83168"/>
              <a:chOff x="354688" y="2429540"/>
              <a:chExt cx="942924" cy="985283"/>
            </a:xfrm>
          </p:grpSpPr>
          <p:sp>
            <p:nvSpPr>
              <p:cNvPr id="42" name="フリーフォーム 41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3" name="フリーフォーム 42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直線コネクタ 5"/>
            <p:cNvCxnSpPr/>
            <p:nvPr/>
          </p:nvCxnSpPr>
          <p:spPr>
            <a:xfrm rot="21239362" flipH="1">
              <a:off x="4913995" y="1116188"/>
              <a:ext cx="57079" cy="10331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rot="21239362" flipH="1" flipV="1">
              <a:off x="5082636" y="1142411"/>
              <a:ext cx="58286" cy="87775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rot="21239362" flipV="1">
              <a:off x="4950026" y="1135233"/>
              <a:ext cx="84490" cy="27173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rot="21239362">
              <a:off x="5013855" y="1059256"/>
              <a:ext cx="60096" cy="95337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21239362">
              <a:off x="5044495" y="1171951"/>
              <a:ext cx="66606" cy="19319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21239362">
              <a:off x="5110088" y="1115032"/>
              <a:ext cx="29143" cy="108888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グループ化 43"/>
            <p:cNvGrpSpPr>
              <a:grpSpLocks noChangeAspect="1"/>
            </p:cNvGrpSpPr>
            <p:nvPr/>
          </p:nvGrpSpPr>
          <p:grpSpPr bwMode="auto">
            <a:xfrm rot="8655539">
              <a:off x="5008265" y="1133347"/>
              <a:ext cx="83168" cy="79666"/>
              <a:chOff x="354688" y="2429540"/>
              <a:chExt cx="942924" cy="985283"/>
            </a:xfrm>
          </p:grpSpPr>
          <p:sp>
            <p:nvSpPr>
              <p:cNvPr id="40" name="フリーフォーム 39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 40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グループ化 43"/>
            <p:cNvGrpSpPr>
              <a:grpSpLocks noChangeAspect="1"/>
            </p:cNvGrpSpPr>
            <p:nvPr/>
          </p:nvGrpSpPr>
          <p:grpSpPr bwMode="auto">
            <a:xfrm rot="5860758">
              <a:off x="4900365" y="1127457"/>
              <a:ext cx="79666" cy="83168"/>
              <a:chOff x="354688" y="2429540"/>
              <a:chExt cx="942924" cy="985283"/>
            </a:xfrm>
          </p:grpSpPr>
          <p:sp>
            <p:nvSpPr>
              <p:cNvPr id="38" name="フリーフォーム 37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9" name="フリーフォーム 38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グループ化 43"/>
            <p:cNvGrpSpPr>
              <a:grpSpLocks noChangeAspect="1"/>
            </p:cNvGrpSpPr>
            <p:nvPr/>
          </p:nvGrpSpPr>
          <p:grpSpPr bwMode="auto">
            <a:xfrm rot="6002896">
              <a:off x="4854989" y="1094727"/>
              <a:ext cx="79666" cy="83168"/>
              <a:chOff x="354688" y="2429540"/>
              <a:chExt cx="942924" cy="985283"/>
            </a:xfrm>
          </p:grpSpPr>
          <p:sp>
            <p:nvSpPr>
              <p:cNvPr id="36" name="フリーフォーム 35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7" name="フリーフォーム 36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グループ化 43"/>
            <p:cNvGrpSpPr>
              <a:grpSpLocks noChangeAspect="1"/>
            </p:cNvGrpSpPr>
            <p:nvPr/>
          </p:nvGrpSpPr>
          <p:grpSpPr bwMode="auto">
            <a:xfrm rot="10242986">
              <a:off x="4975195" y="1018537"/>
              <a:ext cx="83168" cy="79666"/>
              <a:chOff x="354688" y="2429540"/>
              <a:chExt cx="942924" cy="985283"/>
            </a:xfrm>
          </p:grpSpPr>
          <p:sp>
            <p:nvSpPr>
              <p:cNvPr id="34" name="フリーフォーム 33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" name="フリーフォーム 34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グループ化 43"/>
            <p:cNvGrpSpPr>
              <a:grpSpLocks noChangeAspect="1"/>
            </p:cNvGrpSpPr>
            <p:nvPr/>
          </p:nvGrpSpPr>
          <p:grpSpPr bwMode="auto">
            <a:xfrm rot="10242986">
              <a:off x="4877784" y="1008104"/>
              <a:ext cx="83168" cy="79666"/>
              <a:chOff x="354688" y="2429540"/>
              <a:chExt cx="942924" cy="985283"/>
            </a:xfrm>
          </p:grpSpPr>
          <p:sp>
            <p:nvSpPr>
              <p:cNvPr id="32" name="フリーフォーム 31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3" name="フリーフォーム 32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グループ化 43"/>
            <p:cNvGrpSpPr>
              <a:grpSpLocks noChangeAspect="1"/>
            </p:cNvGrpSpPr>
            <p:nvPr/>
          </p:nvGrpSpPr>
          <p:grpSpPr bwMode="auto">
            <a:xfrm rot="7657284">
              <a:off x="4876773" y="1075197"/>
              <a:ext cx="79666" cy="83168"/>
              <a:chOff x="354688" y="2429540"/>
              <a:chExt cx="942924" cy="985283"/>
            </a:xfrm>
          </p:grpSpPr>
          <p:sp>
            <p:nvSpPr>
              <p:cNvPr id="30" name="フリーフォーム 29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1" name="フリーフォーム 30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グループ化 43"/>
            <p:cNvGrpSpPr>
              <a:grpSpLocks noChangeAspect="1"/>
            </p:cNvGrpSpPr>
            <p:nvPr/>
          </p:nvGrpSpPr>
          <p:grpSpPr bwMode="auto">
            <a:xfrm rot="9919481">
              <a:off x="4934730" y="1037333"/>
              <a:ext cx="83168" cy="79666"/>
              <a:chOff x="354688" y="2429540"/>
              <a:chExt cx="942924" cy="985283"/>
            </a:xfrm>
          </p:grpSpPr>
          <p:sp>
            <p:nvSpPr>
              <p:cNvPr id="28" name="フリーフォーム 27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9" name="フリーフォーム 28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グループ化 43"/>
            <p:cNvGrpSpPr>
              <a:grpSpLocks noChangeAspect="1"/>
            </p:cNvGrpSpPr>
            <p:nvPr/>
          </p:nvGrpSpPr>
          <p:grpSpPr bwMode="auto">
            <a:xfrm rot="9919481">
              <a:off x="5013755" y="1102345"/>
              <a:ext cx="83168" cy="79666"/>
              <a:chOff x="354688" y="2429540"/>
              <a:chExt cx="942924" cy="985283"/>
            </a:xfrm>
          </p:grpSpPr>
          <p:sp>
            <p:nvSpPr>
              <p:cNvPr id="26" name="フリーフォーム 25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グループ化 43"/>
            <p:cNvGrpSpPr>
              <a:grpSpLocks noChangeAspect="1"/>
            </p:cNvGrpSpPr>
            <p:nvPr/>
          </p:nvGrpSpPr>
          <p:grpSpPr bwMode="auto">
            <a:xfrm rot="11370171">
              <a:off x="5041214" y="1068596"/>
              <a:ext cx="83168" cy="79666"/>
              <a:chOff x="354688" y="2429540"/>
              <a:chExt cx="942924" cy="985283"/>
            </a:xfrm>
          </p:grpSpPr>
          <p:sp>
            <p:nvSpPr>
              <p:cNvPr id="24" name="フリーフォーム 23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グループ化 43"/>
            <p:cNvGrpSpPr>
              <a:grpSpLocks noChangeAspect="1"/>
            </p:cNvGrpSpPr>
            <p:nvPr/>
          </p:nvGrpSpPr>
          <p:grpSpPr bwMode="auto">
            <a:xfrm rot="8096541">
              <a:off x="4948547" y="1095470"/>
              <a:ext cx="83168" cy="79666"/>
              <a:chOff x="354688" y="2429540"/>
              <a:chExt cx="942924" cy="985283"/>
            </a:xfrm>
          </p:grpSpPr>
          <p:sp>
            <p:nvSpPr>
              <p:cNvPr id="22" name="フリーフォーム 21"/>
              <p:cNvSpPr/>
              <p:nvPr/>
            </p:nvSpPr>
            <p:spPr>
              <a:xfrm>
                <a:off x="503326" y="2361432"/>
                <a:ext cx="778937" cy="98528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3" name="フリーフォーム 22"/>
              <p:cNvSpPr/>
              <p:nvPr/>
            </p:nvSpPr>
            <p:spPr>
              <a:xfrm rot="16946530" flipH="1">
                <a:off x="505336" y="2424168"/>
                <a:ext cx="742432" cy="94292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5" name="直線コネクタ 44"/>
            <p:cNvCxnSpPr/>
            <p:nvPr/>
          </p:nvCxnSpPr>
          <p:spPr>
            <a:xfrm flipV="1">
              <a:off x="5382500" y="1126333"/>
              <a:ext cx="53930" cy="109199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H="1" flipV="1">
              <a:off x="5450384" y="1187752"/>
              <a:ext cx="124837" cy="19038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フリーフォーム 72"/>
            <p:cNvSpPr/>
            <p:nvPr/>
          </p:nvSpPr>
          <p:spPr bwMode="auto">
            <a:xfrm rot="17104890">
              <a:off x="5538292" y="1049919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74" name="フリーフォーム 73"/>
            <p:cNvSpPr/>
            <p:nvPr/>
          </p:nvSpPr>
          <p:spPr bwMode="auto">
            <a:xfrm rot="12451420" flipH="1">
              <a:off x="5542878" y="1053870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75" name="フリーフォーム 74"/>
            <p:cNvSpPr/>
            <p:nvPr/>
          </p:nvSpPr>
          <p:spPr bwMode="auto">
            <a:xfrm rot="13250190">
              <a:off x="5309908" y="1126120"/>
              <a:ext cx="68704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76" name="フリーフォーム 75"/>
            <p:cNvSpPr/>
            <p:nvPr/>
          </p:nvSpPr>
          <p:spPr bwMode="auto">
            <a:xfrm rot="8596720" flipH="1">
              <a:off x="5316303" y="1124475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77" name="フリーフォーム 76"/>
            <p:cNvSpPr/>
            <p:nvPr/>
          </p:nvSpPr>
          <p:spPr bwMode="auto">
            <a:xfrm rot="13803469">
              <a:off x="5376523" y="1068203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78" name="フリーフォーム 77"/>
            <p:cNvSpPr/>
            <p:nvPr/>
          </p:nvSpPr>
          <p:spPr bwMode="auto">
            <a:xfrm rot="9149999" flipH="1">
              <a:off x="5381703" y="1068849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79" name="フリーフォーム 78"/>
            <p:cNvSpPr/>
            <p:nvPr/>
          </p:nvSpPr>
          <p:spPr bwMode="auto">
            <a:xfrm rot="15647625">
              <a:off x="5355819" y="1136695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80" name="フリーフォーム 79"/>
            <p:cNvSpPr/>
            <p:nvPr/>
          </p:nvSpPr>
          <p:spPr bwMode="auto">
            <a:xfrm rot="10994155" flipH="1">
              <a:off x="5361081" y="1139263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81" name="フリーフォーム 80"/>
            <p:cNvSpPr/>
            <p:nvPr/>
          </p:nvSpPr>
          <p:spPr bwMode="auto">
            <a:xfrm rot="14675444">
              <a:off x="5481487" y="1043640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82" name="フリーフォーム 81"/>
            <p:cNvSpPr/>
            <p:nvPr/>
          </p:nvSpPr>
          <p:spPr bwMode="auto">
            <a:xfrm rot="10021974" flipH="1">
              <a:off x="5486841" y="1045189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83" name="フリーフォーム 82"/>
            <p:cNvSpPr/>
            <p:nvPr/>
          </p:nvSpPr>
          <p:spPr bwMode="auto">
            <a:xfrm rot="17887264">
              <a:off x="5590550" y="1077905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84" name="フリーフォーム 83"/>
            <p:cNvSpPr/>
            <p:nvPr/>
          </p:nvSpPr>
          <p:spPr bwMode="auto">
            <a:xfrm rot="13233794" flipH="1">
              <a:off x="5594540" y="1082450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85" name="フリーフォーム 84"/>
            <p:cNvSpPr/>
            <p:nvPr/>
          </p:nvSpPr>
          <p:spPr bwMode="auto">
            <a:xfrm rot="18569542">
              <a:off x="5552142" y="1157358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86" name="フリーフォーム 85"/>
            <p:cNvSpPr/>
            <p:nvPr/>
          </p:nvSpPr>
          <p:spPr bwMode="auto">
            <a:xfrm rot="13916072" flipH="1">
              <a:off x="5556828" y="1160554"/>
              <a:ext cx="60030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cxnSp>
          <p:nvCxnSpPr>
            <p:cNvPr id="87" name="直線コネクタ 86"/>
            <p:cNvCxnSpPr/>
            <p:nvPr/>
          </p:nvCxnSpPr>
          <p:spPr>
            <a:xfrm flipV="1">
              <a:off x="5370809" y="1253875"/>
              <a:ext cx="79575" cy="1294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V="1">
              <a:off x="5295304" y="1320402"/>
              <a:ext cx="120796" cy="72662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フリーフォーム 88"/>
            <p:cNvSpPr/>
            <p:nvPr/>
          </p:nvSpPr>
          <p:spPr bwMode="auto">
            <a:xfrm rot="16200000">
              <a:off x="5349018" y="1267948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0" name="フリーフォーム 89"/>
            <p:cNvSpPr/>
            <p:nvPr/>
          </p:nvSpPr>
          <p:spPr bwMode="auto">
            <a:xfrm rot="11546530" flipH="1">
              <a:off x="5354096" y="1271071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1" name="フリーフォーム 90"/>
            <p:cNvSpPr/>
            <p:nvPr/>
          </p:nvSpPr>
          <p:spPr bwMode="auto">
            <a:xfrm rot="16707892">
              <a:off x="5503982" y="1120168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2" name="フリーフォーム 91"/>
            <p:cNvSpPr/>
            <p:nvPr/>
          </p:nvSpPr>
          <p:spPr bwMode="auto">
            <a:xfrm rot="12054422" flipH="1">
              <a:off x="5508812" y="1123771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3" name="フリーフォーム 92"/>
            <p:cNvSpPr/>
            <p:nvPr/>
          </p:nvSpPr>
          <p:spPr bwMode="auto">
            <a:xfrm rot="17262079">
              <a:off x="5410666" y="1272957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4" name="フリーフォーム 93"/>
            <p:cNvSpPr/>
            <p:nvPr/>
          </p:nvSpPr>
          <p:spPr bwMode="auto">
            <a:xfrm rot="12608609" flipH="1">
              <a:off x="5415143" y="1277037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5" name="フリーフォーム 94"/>
            <p:cNvSpPr/>
            <p:nvPr/>
          </p:nvSpPr>
          <p:spPr bwMode="auto">
            <a:xfrm rot="18569542">
              <a:off x="5446067" y="1218140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6" name="フリーフォーム 95"/>
            <p:cNvSpPr/>
            <p:nvPr/>
          </p:nvSpPr>
          <p:spPr bwMode="auto">
            <a:xfrm rot="13916072" flipH="1">
              <a:off x="5450754" y="1221337"/>
              <a:ext cx="60030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7" name="フリーフォーム 96"/>
            <p:cNvSpPr/>
            <p:nvPr/>
          </p:nvSpPr>
          <p:spPr bwMode="auto">
            <a:xfrm rot="12489039">
              <a:off x="5280068" y="1186000"/>
              <a:ext cx="68704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8" name="フリーフォーム 97"/>
            <p:cNvSpPr/>
            <p:nvPr/>
          </p:nvSpPr>
          <p:spPr bwMode="auto">
            <a:xfrm rot="7835569" flipH="1">
              <a:off x="5287322" y="1181934"/>
              <a:ext cx="60030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99" name="フリーフォーム 98"/>
            <p:cNvSpPr/>
            <p:nvPr/>
          </p:nvSpPr>
          <p:spPr bwMode="auto">
            <a:xfrm rot="13803469">
              <a:off x="5279815" y="1257602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0" name="フリーフォーム 99"/>
            <p:cNvSpPr/>
            <p:nvPr/>
          </p:nvSpPr>
          <p:spPr bwMode="auto">
            <a:xfrm rot="9149999" flipH="1">
              <a:off x="5284995" y="1258248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1" name="フリーフォーム 100"/>
            <p:cNvSpPr/>
            <p:nvPr/>
          </p:nvSpPr>
          <p:spPr bwMode="auto">
            <a:xfrm rot="16680231">
              <a:off x="5388268" y="1182576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2" name="フリーフォーム 101"/>
            <p:cNvSpPr/>
            <p:nvPr/>
          </p:nvSpPr>
          <p:spPr bwMode="auto">
            <a:xfrm rot="12026761" flipH="1">
              <a:off x="5393113" y="1186155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3" name="フリーフォーム 102"/>
            <p:cNvSpPr/>
            <p:nvPr/>
          </p:nvSpPr>
          <p:spPr bwMode="auto">
            <a:xfrm rot="15841751">
              <a:off x="5427883" y="1108570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4" name="フリーフォーム 103"/>
            <p:cNvSpPr/>
            <p:nvPr/>
          </p:nvSpPr>
          <p:spPr bwMode="auto">
            <a:xfrm rot="11188281" flipH="1">
              <a:off x="5433092" y="1111337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5" name="フリーフォーム 104"/>
            <p:cNvSpPr/>
            <p:nvPr/>
          </p:nvSpPr>
          <p:spPr bwMode="auto">
            <a:xfrm rot="15122579">
              <a:off x="5329529" y="1215695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6" name="フリーフォーム 105"/>
            <p:cNvSpPr/>
            <p:nvPr/>
          </p:nvSpPr>
          <p:spPr bwMode="auto">
            <a:xfrm rot="10469109" flipH="1">
              <a:off x="5334879" y="1217716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7" name="フリーフォーム 106"/>
            <p:cNvSpPr/>
            <p:nvPr/>
          </p:nvSpPr>
          <p:spPr bwMode="auto">
            <a:xfrm rot="18135457">
              <a:off x="5450357" y="1167460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8" name="フリーフォーム 107"/>
            <p:cNvSpPr/>
            <p:nvPr/>
          </p:nvSpPr>
          <p:spPr bwMode="auto">
            <a:xfrm rot="13481987" flipH="1">
              <a:off x="5454129" y="1172166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09" name="フリーフォーム 108"/>
            <p:cNvSpPr/>
            <p:nvPr/>
          </p:nvSpPr>
          <p:spPr bwMode="auto">
            <a:xfrm rot="12700987">
              <a:off x="5089330" y="1087544"/>
              <a:ext cx="68704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10" name="フリーフォーム 109"/>
            <p:cNvSpPr/>
            <p:nvPr/>
          </p:nvSpPr>
          <p:spPr bwMode="auto">
            <a:xfrm rot="8047517" flipH="1">
              <a:off x="5096729" y="1083654"/>
              <a:ext cx="60030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17" name="フリーフォーム 116"/>
            <p:cNvSpPr/>
            <p:nvPr/>
          </p:nvSpPr>
          <p:spPr bwMode="auto">
            <a:xfrm rot="15841751">
              <a:off x="5491897" y="1086280"/>
              <a:ext cx="65811" cy="83168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  <p:sp>
          <p:nvSpPr>
            <p:cNvPr id="118" name="フリーフォーム 117"/>
            <p:cNvSpPr/>
            <p:nvPr/>
          </p:nvSpPr>
          <p:spPr bwMode="auto">
            <a:xfrm rot="11188281" flipH="1">
              <a:off x="5497106" y="1089047"/>
              <a:ext cx="62669" cy="79666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cs typeface="Arial" panose="020B0604020202020204" pitchFamily="34" charset="0"/>
              </a:endParaRPr>
            </a:p>
          </p:txBody>
        </p:sp>
      </p:grpSp>
      <p:grpSp>
        <p:nvGrpSpPr>
          <p:cNvPr id="453" name="グループ化 452"/>
          <p:cNvGrpSpPr/>
          <p:nvPr/>
        </p:nvGrpSpPr>
        <p:grpSpPr>
          <a:xfrm>
            <a:off x="3268922" y="2637712"/>
            <a:ext cx="1731519" cy="1240220"/>
            <a:chOff x="1935110" y="1500863"/>
            <a:chExt cx="1458000" cy="977080"/>
          </a:xfrm>
        </p:grpSpPr>
        <p:cxnSp>
          <p:nvCxnSpPr>
            <p:cNvPr id="59" name="直線コネクタ 58"/>
            <p:cNvCxnSpPr/>
            <p:nvPr/>
          </p:nvCxnSpPr>
          <p:spPr>
            <a:xfrm flipH="1">
              <a:off x="1935110" y="2161552"/>
              <a:ext cx="731343" cy="182250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 flipV="1">
              <a:off x="2664110" y="2161552"/>
              <a:ext cx="729000" cy="182250"/>
            </a:xfrm>
            <a:prstGeom prst="line">
              <a:avLst/>
            </a:prstGeom>
            <a:ln w="28575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H="1" flipV="1">
              <a:off x="2664110" y="2161552"/>
              <a:ext cx="729000" cy="316391"/>
            </a:xfrm>
            <a:prstGeom prst="line">
              <a:avLst/>
            </a:prstGeom>
            <a:ln w="28575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V="1">
              <a:off x="1937453" y="2161552"/>
              <a:ext cx="726657" cy="316391"/>
            </a:xfrm>
            <a:prstGeom prst="line">
              <a:avLst/>
            </a:prstGeom>
            <a:ln w="28575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 flipV="1">
              <a:off x="2664110" y="2161552"/>
              <a:ext cx="729000" cy="57162"/>
            </a:xfrm>
            <a:prstGeom prst="line">
              <a:avLst/>
            </a:prstGeom>
            <a:ln w="28575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V="1">
              <a:off x="1935110" y="2161552"/>
              <a:ext cx="729000" cy="57162"/>
            </a:xfrm>
            <a:prstGeom prst="line">
              <a:avLst/>
            </a:prstGeom>
            <a:ln w="28575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1" name="グループ化 340"/>
            <p:cNvGrpSpPr/>
            <p:nvPr/>
          </p:nvGrpSpPr>
          <p:grpSpPr>
            <a:xfrm>
              <a:off x="2131778" y="1500863"/>
              <a:ext cx="826522" cy="678785"/>
              <a:chOff x="353851" y="2297571"/>
              <a:chExt cx="826522" cy="678785"/>
            </a:xfrm>
          </p:grpSpPr>
          <p:sp>
            <p:nvSpPr>
              <p:cNvPr id="65" name="フリーフォーム 64"/>
              <p:cNvSpPr/>
              <p:nvPr/>
            </p:nvSpPr>
            <p:spPr>
              <a:xfrm>
                <a:off x="807581" y="2297571"/>
                <a:ext cx="372792" cy="616998"/>
              </a:xfrm>
              <a:custGeom>
                <a:avLst/>
                <a:gdLst>
                  <a:gd name="connsiteX0" fmla="*/ 22944 w 1077946"/>
                  <a:gd name="connsiteY0" fmla="*/ 1656917 h 1705887"/>
                  <a:gd name="connsiteX1" fmla="*/ 2162 w 1077946"/>
                  <a:gd name="connsiteY1" fmla="*/ 1172008 h 1705887"/>
                  <a:gd name="connsiteX2" fmla="*/ 29871 w 1077946"/>
                  <a:gd name="connsiteY2" fmla="*/ 437717 h 1705887"/>
                  <a:gd name="connsiteX3" fmla="*/ 161489 w 1077946"/>
                  <a:gd name="connsiteY3" fmla="*/ 174481 h 1705887"/>
                  <a:gd name="connsiteX4" fmla="*/ 376235 w 1077946"/>
                  <a:gd name="connsiteY4" fmla="*/ 42862 h 1705887"/>
                  <a:gd name="connsiteX5" fmla="*/ 715671 w 1077946"/>
                  <a:gd name="connsiteY5" fmla="*/ 8226 h 1705887"/>
                  <a:gd name="connsiteX6" fmla="*/ 951198 w 1077946"/>
                  <a:gd name="connsiteY6" fmla="*/ 181408 h 1705887"/>
                  <a:gd name="connsiteX7" fmla="*/ 1055107 w 1077946"/>
                  <a:gd name="connsiteY7" fmla="*/ 541626 h 1705887"/>
                  <a:gd name="connsiteX8" fmla="*/ 1068962 w 1077946"/>
                  <a:gd name="connsiteY8" fmla="*/ 735590 h 1705887"/>
                  <a:gd name="connsiteX9" fmla="*/ 944271 w 1077946"/>
                  <a:gd name="connsiteY9" fmla="*/ 451571 h 1705887"/>
                  <a:gd name="connsiteX10" fmla="*/ 743380 w 1077946"/>
                  <a:gd name="connsiteY10" fmla="*/ 160626 h 1705887"/>
                  <a:gd name="connsiteX11" fmla="*/ 445507 w 1077946"/>
                  <a:gd name="connsiteY11" fmla="*/ 174481 h 1705887"/>
                  <a:gd name="connsiteX12" fmla="*/ 265398 w 1077946"/>
                  <a:gd name="connsiteY12" fmla="*/ 326881 h 1705887"/>
                  <a:gd name="connsiteX13" fmla="*/ 203053 w 1077946"/>
                  <a:gd name="connsiteY13" fmla="*/ 624753 h 1705887"/>
                  <a:gd name="connsiteX14" fmla="*/ 182271 w 1077946"/>
                  <a:gd name="connsiteY14" fmla="*/ 1220499 h 1705887"/>
                  <a:gd name="connsiteX15" fmla="*/ 189198 w 1077946"/>
                  <a:gd name="connsiteY15" fmla="*/ 1643062 h 1705887"/>
                  <a:gd name="connsiteX16" fmla="*/ 22944 w 1077946"/>
                  <a:gd name="connsiteY16" fmla="*/ 1656917 h 1705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77946" h="1705887">
                    <a:moveTo>
                      <a:pt x="22944" y="1656917"/>
                    </a:moveTo>
                    <a:cubicBezTo>
                      <a:pt x="-8229" y="1578408"/>
                      <a:pt x="1008" y="1375208"/>
                      <a:pt x="2162" y="1172008"/>
                    </a:cubicBezTo>
                    <a:cubicBezTo>
                      <a:pt x="3316" y="968808"/>
                      <a:pt x="3316" y="603972"/>
                      <a:pt x="29871" y="437717"/>
                    </a:cubicBezTo>
                    <a:cubicBezTo>
                      <a:pt x="56426" y="271462"/>
                      <a:pt x="103762" y="240290"/>
                      <a:pt x="161489" y="174481"/>
                    </a:cubicBezTo>
                    <a:cubicBezTo>
                      <a:pt x="219216" y="108672"/>
                      <a:pt x="283871" y="70571"/>
                      <a:pt x="376235" y="42862"/>
                    </a:cubicBezTo>
                    <a:cubicBezTo>
                      <a:pt x="468599" y="15153"/>
                      <a:pt x="619844" y="-14865"/>
                      <a:pt x="715671" y="8226"/>
                    </a:cubicBezTo>
                    <a:cubicBezTo>
                      <a:pt x="811498" y="31317"/>
                      <a:pt x="894625" y="92508"/>
                      <a:pt x="951198" y="181408"/>
                    </a:cubicBezTo>
                    <a:cubicBezTo>
                      <a:pt x="1007771" y="270308"/>
                      <a:pt x="1035480" y="449262"/>
                      <a:pt x="1055107" y="541626"/>
                    </a:cubicBezTo>
                    <a:cubicBezTo>
                      <a:pt x="1074734" y="633990"/>
                      <a:pt x="1087435" y="750599"/>
                      <a:pt x="1068962" y="735590"/>
                    </a:cubicBezTo>
                    <a:cubicBezTo>
                      <a:pt x="1050489" y="720581"/>
                      <a:pt x="998535" y="547398"/>
                      <a:pt x="944271" y="451571"/>
                    </a:cubicBezTo>
                    <a:cubicBezTo>
                      <a:pt x="890007" y="355744"/>
                      <a:pt x="826507" y="206808"/>
                      <a:pt x="743380" y="160626"/>
                    </a:cubicBezTo>
                    <a:cubicBezTo>
                      <a:pt x="660253" y="114444"/>
                      <a:pt x="525171" y="146772"/>
                      <a:pt x="445507" y="174481"/>
                    </a:cubicBezTo>
                    <a:cubicBezTo>
                      <a:pt x="365843" y="202190"/>
                      <a:pt x="305807" y="251836"/>
                      <a:pt x="265398" y="326881"/>
                    </a:cubicBezTo>
                    <a:cubicBezTo>
                      <a:pt x="224989" y="401926"/>
                      <a:pt x="216907" y="475817"/>
                      <a:pt x="203053" y="624753"/>
                    </a:cubicBezTo>
                    <a:cubicBezTo>
                      <a:pt x="189199" y="773689"/>
                      <a:pt x="184580" y="1050781"/>
                      <a:pt x="182271" y="1220499"/>
                    </a:cubicBezTo>
                    <a:cubicBezTo>
                      <a:pt x="179962" y="1390217"/>
                      <a:pt x="216907" y="1574944"/>
                      <a:pt x="189198" y="1643062"/>
                    </a:cubicBezTo>
                    <a:cubicBezTo>
                      <a:pt x="161489" y="1711180"/>
                      <a:pt x="54117" y="1735426"/>
                      <a:pt x="22944" y="16569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CC3300"/>
                  </a:gs>
                </a:gsLst>
                <a:lin ang="5400000" scaled="0"/>
              </a:gra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66" name="フリーフォーム 65"/>
              <p:cNvSpPr/>
              <p:nvPr/>
            </p:nvSpPr>
            <p:spPr>
              <a:xfrm>
                <a:off x="353851" y="2430782"/>
                <a:ext cx="546342" cy="545574"/>
              </a:xfrm>
              <a:custGeom>
                <a:avLst/>
                <a:gdLst>
                  <a:gd name="connsiteX0" fmla="*/ 1570453 w 1579774"/>
                  <a:gd name="connsiteY0" fmla="*/ 1441011 h 1508413"/>
                  <a:gd name="connsiteX1" fmla="*/ 1549671 w 1579774"/>
                  <a:gd name="connsiteY1" fmla="*/ 1163920 h 1508413"/>
                  <a:gd name="connsiteX2" fmla="*/ 1473471 w 1579774"/>
                  <a:gd name="connsiteY2" fmla="*/ 866047 h 1508413"/>
                  <a:gd name="connsiteX3" fmla="*/ 1341853 w 1579774"/>
                  <a:gd name="connsiteY3" fmla="*/ 485047 h 1508413"/>
                  <a:gd name="connsiteX4" fmla="*/ 1120180 w 1579774"/>
                  <a:gd name="connsiteY4" fmla="*/ 194102 h 1508413"/>
                  <a:gd name="connsiteX5" fmla="*/ 863871 w 1579774"/>
                  <a:gd name="connsiteY5" fmla="*/ 34775 h 1508413"/>
                  <a:gd name="connsiteX6" fmla="*/ 593708 w 1579774"/>
                  <a:gd name="connsiteY6" fmla="*/ 138 h 1508413"/>
                  <a:gd name="connsiteX7" fmla="*/ 281980 w 1579774"/>
                  <a:gd name="connsiteY7" fmla="*/ 27847 h 1508413"/>
                  <a:gd name="connsiteX8" fmla="*/ 60308 w 1579774"/>
                  <a:gd name="connsiteY8" fmla="*/ 138684 h 1508413"/>
                  <a:gd name="connsiteX9" fmla="*/ 25671 w 1579774"/>
                  <a:gd name="connsiteY9" fmla="*/ 166393 h 1508413"/>
                  <a:gd name="connsiteX10" fmla="*/ 399744 w 1579774"/>
                  <a:gd name="connsiteY10" fmla="*/ 117902 h 1508413"/>
                  <a:gd name="connsiteX11" fmla="*/ 656053 w 1579774"/>
                  <a:gd name="connsiteY11" fmla="*/ 124829 h 1508413"/>
                  <a:gd name="connsiteX12" fmla="*/ 822308 w 1579774"/>
                  <a:gd name="connsiteY12" fmla="*/ 201029 h 1508413"/>
                  <a:gd name="connsiteX13" fmla="*/ 1009344 w 1579774"/>
                  <a:gd name="connsiteY13" fmla="*/ 367284 h 1508413"/>
                  <a:gd name="connsiteX14" fmla="*/ 1127108 w 1579774"/>
                  <a:gd name="connsiteY14" fmla="*/ 575102 h 1508413"/>
                  <a:gd name="connsiteX15" fmla="*/ 1210235 w 1579774"/>
                  <a:gd name="connsiteY15" fmla="*/ 796775 h 1508413"/>
                  <a:gd name="connsiteX16" fmla="*/ 1272580 w 1579774"/>
                  <a:gd name="connsiteY16" fmla="*/ 963029 h 1508413"/>
                  <a:gd name="connsiteX17" fmla="*/ 1404198 w 1579774"/>
                  <a:gd name="connsiteY17" fmla="*/ 1468720 h 1508413"/>
                  <a:gd name="connsiteX18" fmla="*/ 1570453 w 1579774"/>
                  <a:gd name="connsiteY18" fmla="*/ 1441011 h 150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9774" h="1508413">
                    <a:moveTo>
                      <a:pt x="1570453" y="1441011"/>
                    </a:moveTo>
                    <a:cubicBezTo>
                      <a:pt x="1594698" y="1390211"/>
                      <a:pt x="1565835" y="1259747"/>
                      <a:pt x="1549671" y="1163920"/>
                    </a:cubicBezTo>
                    <a:cubicBezTo>
                      <a:pt x="1533507" y="1068093"/>
                      <a:pt x="1508107" y="979192"/>
                      <a:pt x="1473471" y="866047"/>
                    </a:cubicBezTo>
                    <a:cubicBezTo>
                      <a:pt x="1438835" y="752902"/>
                      <a:pt x="1400735" y="597038"/>
                      <a:pt x="1341853" y="485047"/>
                    </a:cubicBezTo>
                    <a:cubicBezTo>
                      <a:pt x="1282971" y="373056"/>
                      <a:pt x="1199844" y="269147"/>
                      <a:pt x="1120180" y="194102"/>
                    </a:cubicBezTo>
                    <a:cubicBezTo>
                      <a:pt x="1040516" y="119057"/>
                      <a:pt x="951616" y="67102"/>
                      <a:pt x="863871" y="34775"/>
                    </a:cubicBezTo>
                    <a:cubicBezTo>
                      <a:pt x="776126" y="2448"/>
                      <a:pt x="690690" y="1293"/>
                      <a:pt x="593708" y="138"/>
                    </a:cubicBezTo>
                    <a:cubicBezTo>
                      <a:pt x="496726" y="-1017"/>
                      <a:pt x="370880" y="4756"/>
                      <a:pt x="281980" y="27847"/>
                    </a:cubicBezTo>
                    <a:cubicBezTo>
                      <a:pt x="193080" y="50938"/>
                      <a:pt x="103026" y="115593"/>
                      <a:pt x="60308" y="138684"/>
                    </a:cubicBezTo>
                    <a:cubicBezTo>
                      <a:pt x="17590" y="161775"/>
                      <a:pt x="-30902" y="169857"/>
                      <a:pt x="25671" y="166393"/>
                    </a:cubicBezTo>
                    <a:cubicBezTo>
                      <a:pt x="82244" y="162929"/>
                      <a:pt x="294680" y="124829"/>
                      <a:pt x="399744" y="117902"/>
                    </a:cubicBezTo>
                    <a:cubicBezTo>
                      <a:pt x="504808" y="110975"/>
                      <a:pt x="585626" y="110974"/>
                      <a:pt x="656053" y="124829"/>
                    </a:cubicBezTo>
                    <a:cubicBezTo>
                      <a:pt x="726480" y="138683"/>
                      <a:pt x="763426" y="160620"/>
                      <a:pt x="822308" y="201029"/>
                    </a:cubicBezTo>
                    <a:cubicBezTo>
                      <a:pt x="881190" y="241438"/>
                      <a:pt x="958544" y="304939"/>
                      <a:pt x="1009344" y="367284"/>
                    </a:cubicBezTo>
                    <a:cubicBezTo>
                      <a:pt x="1060144" y="429629"/>
                      <a:pt x="1093626" y="503520"/>
                      <a:pt x="1127108" y="575102"/>
                    </a:cubicBezTo>
                    <a:cubicBezTo>
                      <a:pt x="1160590" y="646684"/>
                      <a:pt x="1210235" y="796775"/>
                      <a:pt x="1210235" y="796775"/>
                    </a:cubicBezTo>
                    <a:cubicBezTo>
                      <a:pt x="1234480" y="861429"/>
                      <a:pt x="1240253" y="851038"/>
                      <a:pt x="1272580" y="963029"/>
                    </a:cubicBezTo>
                    <a:cubicBezTo>
                      <a:pt x="1304907" y="1075020"/>
                      <a:pt x="1351089" y="1389056"/>
                      <a:pt x="1404198" y="1468720"/>
                    </a:cubicBezTo>
                    <a:cubicBezTo>
                      <a:pt x="1457307" y="1548384"/>
                      <a:pt x="1546208" y="1491811"/>
                      <a:pt x="1570453" y="144101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CC3300"/>
                  </a:gs>
                </a:gsLst>
                <a:lin ang="5400000" scaled="0"/>
              </a:gra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67" name="フリーフォーム 66"/>
              <p:cNvSpPr/>
              <p:nvPr/>
            </p:nvSpPr>
            <p:spPr>
              <a:xfrm>
                <a:off x="830648" y="2624757"/>
                <a:ext cx="272147" cy="318387"/>
              </a:xfrm>
              <a:custGeom>
                <a:avLst/>
                <a:gdLst>
                  <a:gd name="connsiteX0" fmla="*/ 182165 w 786927"/>
                  <a:gd name="connsiteY0" fmla="*/ 845330 h 880281"/>
                  <a:gd name="connsiteX1" fmla="*/ 189849 w 786927"/>
                  <a:gd name="connsiteY1" fmla="*/ 637861 h 880281"/>
                  <a:gd name="connsiteX2" fmla="*/ 243637 w 786927"/>
                  <a:gd name="connsiteY2" fmla="*/ 376604 h 880281"/>
                  <a:gd name="connsiteX3" fmla="*/ 374266 w 786927"/>
                  <a:gd name="connsiteY3" fmla="*/ 215240 h 880281"/>
                  <a:gd name="connsiteX4" fmla="*/ 481842 w 786927"/>
                  <a:gd name="connsiteY4" fmla="*/ 184503 h 880281"/>
                  <a:gd name="connsiteX5" fmla="*/ 558683 w 786927"/>
                  <a:gd name="connsiteY5" fmla="*/ 222924 h 880281"/>
                  <a:gd name="connsiteX6" fmla="*/ 681627 w 786927"/>
                  <a:gd name="connsiteY6" fmla="*/ 430392 h 880281"/>
                  <a:gd name="connsiteX7" fmla="*/ 696995 w 786927"/>
                  <a:gd name="connsiteY7" fmla="*/ 584073 h 880281"/>
                  <a:gd name="connsiteX8" fmla="*/ 720047 w 786927"/>
                  <a:gd name="connsiteY8" fmla="*/ 829962 h 880281"/>
                  <a:gd name="connsiteX9" fmla="*/ 773836 w 786927"/>
                  <a:gd name="connsiteY9" fmla="*/ 622493 h 880281"/>
                  <a:gd name="connsiteX10" fmla="*/ 781520 w 786927"/>
                  <a:gd name="connsiteY10" fmla="*/ 361236 h 880281"/>
                  <a:gd name="connsiteX11" fmla="*/ 704679 w 786927"/>
                  <a:gd name="connsiteY11" fmla="*/ 161451 h 880281"/>
                  <a:gd name="connsiteX12" fmla="*/ 550999 w 786927"/>
                  <a:gd name="connsiteY12" fmla="*/ 46191 h 880281"/>
                  <a:gd name="connsiteX13" fmla="*/ 381950 w 786927"/>
                  <a:gd name="connsiteY13" fmla="*/ 87 h 880281"/>
                  <a:gd name="connsiteX14" fmla="*/ 235953 w 786927"/>
                  <a:gd name="connsiteY14" fmla="*/ 38507 h 880281"/>
                  <a:gd name="connsiteX15" fmla="*/ 136061 w 786927"/>
                  <a:gd name="connsiteY15" fmla="*/ 161451 h 880281"/>
                  <a:gd name="connsiteX16" fmla="*/ 66904 w 786927"/>
                  <a:gd name="connsiteY16" fmla="*/ 422708 h 880281"/>
                  <a:gd name="connsiteX17" fmla="*/ 5432 w 786927"/>
                  <a:gd name="connsiteY17" fmla="*/ 837646 h 880281"/>
                  <a:gd name="connsiteX18" fmla="*/ 182165 w 786927"/>
                  <a:gd name="connsiteY18" fmla="*/ 845330 h 88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86927" h="880281">
                    <a:moveTo>
                      <a:pt x="182165" y="845330"/>
                    </a:moveTo>
                    <a:cubicBezTo>
                      <a:pt x="212901" y="812033"/>
                      <a:pt x="179604" y="715982"/>
                      <a:pt x="189849" y="637861"/>
                    </a:cubicBezTo>
                    <a:cubicBezTo>
                      <a:pt x="200094" y="559740"/>
                      <a:pt x="212901" y="447041"/>
                      <a:pt x="243637" y="376604"/>
                    </a:cubicBezTo>
                    <a:cubicBezTo>
                      <a:pt x="274373" y="306167"/>
                      <a:pt x="334565" y="247257"/>
                      <a:pt x="374266" y="215240"/>
                    </a:cubicBezTo>
                    <a:cubicBezTo>
                      <a:pt x="413967" y="183223"/>
                      <a:pt x="451106" y="183222"/>
                      <a:pt x="481842" y="184503"/>
                    </a:cubicBezTo>
                    <a:cubicBezTo>
                      <a:pt x="512578" y="185784"/>
                      <a:pt x="525386" y="181943"/>
                      <a:pt x="558683" y="222924"/>
                    </a:cubicBezTo>
                    <a:cubicBezTo>
                      <a:pt x="591980" y="263905"/>
                      <a:pt x="658575" y="370201"/>
                      <a:pt x="681627" y="430392"/>
                    </a:cubicBezTo>
                    <a:cubicBezTo>
                      <a:pt x="704679" y="490583"/>
                      <a:pt x="690592" y="517478"/>
                      <a:pt x="696995" y="584073"/>
                    </a:cubicBezTo>
                    <a:cubicBezTo>
                      <a:pt x="703398" y="650668"/>
                      <a:pt x="707240" y="823559"/>
                      <a:pt x="720047" y="829962"/>
                    </a:cubicBezTo>
                    <a:cubicBezTo>
                      <a:pt x="732854" y="836365"/>
                      <a:pt x="763591" y="700614"/>
                      <a:pt x="773836" y="622493"/>
                    </a:cubicBezTo>
                    <a:cubicBezTo>
                      <a:pt x="784081" y="544372"/>
                      <a:pt x="793046" y="438076"/>
                      <a:pt x="781520" y="361236"/>
                    </a:cubicBezTo>
                    <a:cubicBezTo>
                      <a:pt x="769994" y="284396"/>
                      <a:pt x="743099" y="213958"/>
                      <a:pt x="704679" y="161451"/>
                    </a:cubicBezTo>
                    <a:cubicBezTo>
                      <a:pt x="666259" y="108943"/>
                      <a:pt x="604787" y="73085"/>
                      <a:pt x="550999" y="46191"/>
                    </a:cubicBezTo>
                    <a:cubicBezTo>
                      <a:pt x="497211" y="19297"/>
                      <a:pt x="434458" y="1368"/>
                      <a:pt x="381950" y="87"/>
                    </a:cubicBezTo>
                    <a:cubicBezTo>
                      <a:pt x="329442" y="-1194"/>
                      <a:pt x="276934" y="11613"/>
                      <a:pt x="235953" y="38507"/>
                    </a:cubicBezTo>
                    <a:cubicBezTo>
                      <a:pt x="194972" y="65401"/>
                      <a:pt x="164236" y="97418"/>
                      <a:pt x="136061" y="161451"/>
                    </a:cubicBezTo>
                    <a:cubicBezTo>
                      <a:pt x="107886" y="225484"/>
                      <a:pt x="88675" y="310009"/>
                      <a:pt x="66904" y="422708"/>
                    </a:cubicBezTo>
                    <a:cubicBezTo>
                      <a:pt x="45133" y="535407"/>
                      <a:pt x="-18901" y="768490"/>
                      <a:pt x="5432" y="837646"/>
                    </a:cubicBezTo>
                    <a:cubicBezTo>
                      <a:pt x="29765" y="906802"/>
                      <a:pt x="151429" y="878627"/>
                      <a:pt x="182165" y="8453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CC3300"/>
                  </a:gs>
                </a:gsLst>
                <a:lin ang="5400000" scaled="0"/>
              </a:gra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68" name="フリーフォーム 67"/>
              <p:cNvSpPr/>
              <p:nvPr/>
            </p:nvSpPr>
            <p:spPr>
              <a:xfrm>
                <a:off x="450713" y="2780203"/>
                <a:ext cx="445636" cy="185547"/>
              </a:xfrm>
              <a:custGeom>
                <a:avLst/>
                <a:gdLst>
                  <a:gd name="connsiteX0" fmla="*/ 1288451 w 1288579"/>
                  <a:gd name="connsiteY0" fmla="*/ 477022 h 513004"/>
                  <a:gd name="connsiteX1" fmla="*/ 1142454 w 1288579"/>
                  <a:gd name="connsiteY1" fmla="*/ 231132 h 513004"/>
                  <a:gd name="connsiteX2" fmla="*/ 888881 w 1288579"/>
                  <a:gd name="connsiteY2" fmla="*/ 39032 h 513004"/>
                  <a:gd name="connsiteX3" fmla="*/ 558468 w 1288579"/>
                  <a:gd name="connsiteY3" fmla="*/ 8296 h 513004"/>
                  <a:gd name="connsiteX4" fmla="*/ 228054 w 1288579"/>
                  <a:gd name="connsiteY4" fmla="*/ 146608 h 513004"/>
                  <a:gd name="connsiteX5" fmla="*/ 74374 w 1288579"/>
                  <a:gd name="connsiteY5" fmla="*/ 323341 h 513004"/>
                  <a:gd name="connsiteX6" fmla="*/ 12901 w 1288579"/>
                  <a:gd name="connsiteY6" fmla="*/ 384813 h 513004"/>
                  <a:gd name="connsiteX7" fmla="*/ 320263 w 1288579"/>
                  <a:gd name="connsiteY7" fmla="*/ 192712 h 513004"/>
                  <a:gd name="connsiteX8" fmla="*/ 589204 w 1288579"/>
                  <a:gd name="connsiteY8" fmla="*/ 146608 h 513004"/>
                  <a:gd name="connsiteX9" fmla="*/ 858145 w 1288579"/>
                  <a:gd name="connsiteY9" fmla="*/ 185028 h 513004"/>
                  <a:gd name="connsiteX10" fmla="*/ 1034878 w 1288579"/>
                  <a:gd name="connsiteY10" fmla="*/ 307973 h 513004"/>
                  <a:gd name="connsiteX11" fmla="*/ 1104034 w 1288579"/>
                  <a:gd name="connsiteY11" fmla="*/ 461653 h 513004"/>
                  <a:gd name="connsiteX12" fmla="*/ 1119402 w 1288579"/>
                  <a:gd name="connsiteY12" fmla="*/ 507758 h 513004"/>
                  <a:gd name="connsiteX13" fmla="*/ 1288451 w 1288579"/>
                  <a:gd name="connsiteY13" fmla="*/ 477022 h 51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88579" h="513004">
                    <a:moveTo>
                      <a:pt x="1288451" y="477022"/>
                    </a:moveTo>
                    <a:cubicBezTo>
                      <a:pt x="1292293" y="430918"/>
                      <a:pt x="1209049" y="304130"/>
                      <a:pt x="1142454" y="231132"/>
                    </a:cubicBezTo>
                    <a:cubicBezTo>
                      <a:pt x="1075859" y="158134"/>
                      <a:pt x="986212" y="76171"/>
                      <a:pt x="888881" y="39032"/>
                    </a:cubicBezTo>
                    <a:cubicBezTo>
                      <a:pt x="791550" y="1893"/>
                      <a:pt x="668606" y="-9633"/>
                      <a:pt x="558468" y="8296"/>
                    </a:cubicBezTo>
                    <a:cubicBezTo>
                      <a:pt x="448330" y="26225"/>
                      <a:pt x="308736" y="94100"/>
                      <a:pt x="228054" y="146608"/>
                    </a:cubicBezTo>
                    <a:cubicBezTo>
                      <a:pt x="147372" y="199115"/>
                      <a:pt x="110233" y="283640"/>
                      <a:pt x="74374" y="323341"/>
                    </a:cubicBezTo>
                    <a:cubicBezTo>
                      <a:pt x="38515" y="363042"/>
                      <a:pt x="-28080" y="406584"/>
                      <a:pt x="12901" y="384813"/>
                    </a:cubicBezTo>
                    <a:cubicBezTo>
                      <a:pt x="53882" y="363042"/>
                      <a:pt x="224213" y="232413"/>
                      <a:pt x="320263" y="192712"/>
                    </a:cubicBezTo>
                    <a:cubicBezTo>
                      <a:pt x="416313" y="153011"/>
                      <a:pt x="499557" y="147889"/>
                      <a:pt x="589204" y="146608"/>
                    </a:cubicBezTo>
                    <a:cubicBezTo>
                      <a:pt x="678851" y="145327"/>
                      <a:pt x="783866" y="158134"/>
                      <a:pt x="858145" y="185028"/>
                    </a:cubicBezTo>
                    <a:cubicBezTo>
                      <a:pt x="932424" y="211922"/>
                      <a:pt x="993897" y="261869"/>
                      <a:pt x="1034878" y="307973"/>
                    </a:cubicBezTo>
                    <a:cubicBezTo>
                      <a:pt x="1075859" y="354077"/>
                      <a:pt x="1089947" y="428355"/>
                      <a:pt x="1104034" y="461653"/>
                    </a:cubicBezTo>
                    <a:cubicBezTo>
                      <a:pt x="1118121" y="494951"/>
                      <a:pt x="1088666" y="501355"/>
                      <a:pt x="1119402" y="507758"/>
                    </a:cubicBezTo>
                    <a:cubicBezTo>
                      <a:pt x="1150138" y="514161"/>
                      <a:pt x="1284609" y="523126"/>
                      <a:pt x="1288451" y="47702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CC3300"/>
                  </a:gs>
                </a:gsLst>
                <a:lin ang="5400000" scaled="0"/>
              </a:gra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115" name="フリーフォーム 114"/>
              <p:cNvSpPr/>
              <p:nvPr/>
            </p:nvSpPr>
            <p:spPr>
              <a:xfrm>
                <a:off x="420698" y="2448375"/>
                <a:ext cx="386987" cy="254100"/>
              </a:xfrm>
              <a:custGeom>
                <a:avLst/>
                <a:gdLst>
                  <a:gd name="connsiteX0" fmla="*/ 859972 w 859972"/>
                  <a:gd name="connsiteY0" fmla="*/ 564667 h 564667"/>
                  <a:gd name="connsiteX1" fmla="*/ 756558 w 859972"/>
                  <a:gd name="connsiteY1" fmla="*/ 303410 h 564667"/>
                  <a:gd name="connsiteX2" fmla="*/ 615043 w 859972"/>
                  <a:gd name="connsiteY2" fmla="*/ 118353 h 564667"/>
                  <a:gd name="connsiteX3" fmla="*/ 375558 w 859972"/>
                  <a:gd name="connsiteY3" fmla="*/ 4053 h 564667"/>
                  <a:gd name="connsiteX4" fmla="*/ 0 w 859972"/>
                  <a:gd name="connsiteY4" fmla="*/ 36710 h 56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972" h="564667">
                    <a:moveTo>
                      <a:pt x="859972" y="564667"/>
                    </a:moveTo>
                    <a:cubicBezTo>
                      <a:pt x="828675" y="471231"/>
                      <a:pt x="797379" y="377796"/>
                      <a:pt x="756558" y="303410"/>
                    </a:cubicBezTo>
                    <a:cubicBezTo>
                      <a:pt x="715736" y="229024"/>
                      <a:pt x="678543" y="168246"/>
                      <a:pt x="615043" y="118353"/>
                    </a:cubicBezTo>
                    <a:cubicBezTo>
                      <a:pt x="551543" y="68460"/>
                      <a:pt x="478065" y="17660"/>
                      <a:pt x="375558" y="4053"/>
                    </a:cubicBezTo>
                    <a:cubicBezTo>
                      <a:pt x="273051" y="-9554"/>
                      <a:pt x="136525" y="13578"/>
                      <a:pt x="0" y="3671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116" name="フリーフォーム 115"/>
              <p:cNvSpPr/>
              <p:nvPr/>
            </p:nvSpPr>
            <p:spPr>
              <a:xfrm>
                <a:off x="856671" y="2322343"/>
                <a:ext cx="306161" cy="201335"/>
              </a:xfrm>
              <a:custGeom>
                <a:avLst/>
                <a:gdLst>
                  <a:gd name="connsiteX0" fmla="*/ 0 w 680357"/>
                  <a:gd name="connsiteY0" fmla="*/ 235138 h 447410"/>
                  <a:gd name="connsiteX1" fmla="*/ 163286 w 680357"/>
                  <a:gd name="connsiteY1" fmla="*/ 44638 h 447410"/>
                  <a:gd name="connsiteX2" fmla="*/ 429986 w 680357"/>
                  <a:gd name="connsiteY2" fmla="*/ 11981 h 447410"/>
                  <a:gd name="connsiteX3" fmla="*/ 609600 w 680357"/>
                  <a:gd name="connsiteY3" fmla="*/ 207924 h 447410"/>
                  <a:gd name="connsiteX4" fmla="*/ 680357 w 680357"/>
                  <a:gd name="connsiteY4" fmla="*/ 447410 h 44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357" h="447410">
                    <a:moveTo>
                      <a:pt x="0" y="235138"/>
                    </a:moveTo>
                    <a:cubicBezTo>
                      <a:pt x="45811" y="158484"/>
                      <a:pt x="91622" y="81831"/>
                      <a:pt x="163286" y="44638"/>
                    </a:cubicBezTo>
                    <a:cubicBezTo>
                      <a:pt x="234950" y="7445"/>
                      <a:pt x="355600" y="-15233"/>
                      <a:pt x="429986" y="11981"/>
                    </a:cubicBezTo>
                    <a:cubicBezTo>
                      <a:pt x="504372" y="39195"/>
                      <a:pt x="567872" y="135353"/>
                      <a:pt x="609600" y="207924"/>
                    </a:cubicBezTo>
                    <a:cubicBezTo>
                      <a:pt x="651328" y="280495"/>
                      <a:pt x="665842" y="363952"/>
                      <a:pt x="680357" y="447410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119" name="フリーフォーム 118"/>
              <p:cNvSpPr/>
              <p:nvPr/>
            </p:nvSpPr>
            <p:spPr>
              <a:xfrm>
                <a:off x="871367" y="2667248"/>
                <a:ext cx="212403" cy="226272"/>
              </a:xfrm>
              <a:custGeom>
                <a:avLst/>
                <a:gdLst>
                  <a:gd name="connsiteX0" fmla="*/ 0 w 472007"/>
                  <a:gd name="connsiteY0" fmla="*/ 355869 h 502826"/>
                  <a:gd name="connsiteX1" fmla="*/ 48986 w 472007"/>
                  <a:gd name="connsiteY1" fmla="*/ 138155 h 502826"/>
                  <a:gd name="connsiteX2" fmla="*/ 146957 w 472007"/>
                  <a:gd name="connsiteY2" fmla="*/ 23855 h 502826"/>
                  <a:gd name="connsiteX3" fmla="*/ 277586 w 472007"/>
                  <a:gd name="connsiteY3" fmla="*/ 2083 h 502826"/>
                  <a:gd name="connsiteX4" fmla="*/ 386443 w 472007"/>
                  <a:gd name="connsiteY4" fmla="*/ 56512 h 502826"/>
                  <a:gd name="connsiteX5" fmla="*/ 462643 w 472007"/>
                  <a:gd name="connsiteY5" fmla="*/ 225240 h 502826"/>
                  <a:gd name="connsiteX6" fmla="*/ 468086 w 472007"/>
                  <a:gd name="connsiteY6" fmla="*/ 502826 h 502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007" h="502826">
                    <a:moveTo>
                      <a:pt x="0" y="355869"/>
                    </a:moveTo>
                    <a:cubicBezTo>
                      <a:pt x="12246" y="274680"/>
                      <a:pt x="24493" y="193491"/>
                      <a:pt x="48986" y="138155"/>
                    </a:cubicBezTo>
                    <a:cubicBezTo>
                      <a:pt x="73479" y="82819"/>
                      <a:pt x="108857" y="46534"/>
                      <a:pt x="146957" y="23855"/>
                    </a:cubicBezTo>
                    <a:cubicBezTo>
                      <a:pt x="185057" y="1176"/>
                      <a:pt x="237672" y="-3360"/>
                      <a:pt x="277586" y="2083"/>
                    </a:cubicBezTo>
                    <a:cubicBezTo>
                      <a:pt x="317500" y="7526"/>
                      <a:pt x="355600" y="19319"/>
                      <a:pt x="386443" y="56512"/>
                    </a:cubicBezTo>
                    <a:cubicBezTo>
                      <a:pt x="417286" y="93705"/>
                      <a:pt x="449036" y="150854"/>
                      <a:pt x="462643" y="225240"/>
                    </a:cubicBezTo>
                    <a:cubicBezTo>
                      <a:pt x="476250" y="299626"/>
                      <a:pt x="472168" y="401226"/>
                      <a:pt x="468086" y="502826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3" name="グループ化 332"/>
          <p:cNvGrpSpPr/>
          <p:nvPr/>
        </p:nvGrpSpPr>
        <p:grpSpPr>
          <a:xfrm>
            <a:off x="3577105" y="3737117"/>
            <a:ext cx="1051870" cy="183956"/>
            <a:chOff x="1893902" y="3706489"/>
            <a:chExt cx="885712" cy="248181"/>
          </a:xfrm>
          <a:solidFill>
            <a:srgbClr val="FFFF00">
              <a:alpha val="39000"/>
            </a:srgbClr>
          </a:solidFill>
        </p:grpSpPr>
        <p:sp>
          <p:nvSpPr>
            <p:cNvPr id="334" name="AutoShape 424"/>
            <p:cNvSpPr>
              <a:spLocks noChangeAspect="1" noChangeArrowheads="1"/>
            </p:cNvSpPr>
            <p:nvPr/>
          </p:nvSpPr>
          <p:spPr bwMode="auto">
            <a:xfrm rot="16200000">
              <a:off x="2507905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pFill/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35" name="AutoShape 425"/>
            <p:cNvSpPr>
              <a:spLocks noChangeAspect="1" noChangeArrowheads="1"/>
            </p:cNvSpPr>
            <p:nvPr/>
          </p:nvSpPr>
          <p:spPr bwMode="auto">
            <a:xfrm rot="5400000" flipH="1">
              <a:off x="1917430" y="3682961"/>
              <a:ext cx="248181" cy="295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2950 h 21600"/>
                <a:gd name="T14" fmla="*/ 18265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pFill/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36" name="AutoShape 426"/>
            <p:cNvSpPr>
              <a:spLocks noChangeAspect="1" noChangeArrowheads="1"/>
            </p:cNvSpPr>
            <p:nvPr/>
          </p:nvSpPr>
          <p:spPr bwMode="auto">
            <a:xfrm>
              <a:off x="2248317" y="3706945"/>
              <a:ext cx="178183" cy="233582"/>
            </a:xfrm>
            <a:prstGeom prst="upArrow">
              <a:avLst>
                <a:gd name="adj1" fmla="val 50000"/>
                <a:gd name="adj2" fmla="val 46715"/>
              </a:avLst>
            </a:prstGeom>
            <a:grpFill/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343" name="右矢印 342"/>
          <p:cNvSpPr/>
          <p:nvPr/>
        </p:nvSpPr>
        <p:spPr>
          <a:xfrm>
            <a:off x="5106438" y="2779985"/>
            <a:ext cx="493234" cy="422280"/>
          </a:xfrm>
          <a:prstGeom prst="rightArrow">
            <a:avLst/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正方形/長方形 119"/>
          <p:cNvSpPr/>
          <p:nvPr/>
        </p:nvSpPr>
        <p:spPr>
          <a:xfrm>
            <a:off x="3079683" y="4790478"/>
            <a:ext cx="78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3649811" y="4256652"/>
            <a:ext cx="78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122" name="正方形/長方形 121"/>
          <p:cNvSpPr/>
          <p:nvPr/>
        </p:nvSpPr>
        <p:spPr>
          <a:xfrm>
            <a:off x="4176260" y="4736218"/>
            <a:ext cx="78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37" name="正方形/長方形 336"/>
          <p:cNvSpPr/>
          <p:nvPr/>
        </p:nvSpPr>
        <p:spPr>
          <a:xfrm>
            <a:off x="5681277" y="4994476"/>
            <a:ext cx="78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338" name="正方形/長方形 337"/>
          <p:cNvSpPr/>
          <p:nvPr/>
        </p:nvSpPr>
        <p:spPr>
          <a:xfrm>
            <a:off x="4785161" y="4934602"/>
            <a:ext cx="78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757" name="正方形/長方形 756"/>
          <p:cNvSpPr/>
          <p:nvPr/>
        </p:nvSpPr>
        <p:spPr>
          <a:xfrm>
            <a:off x="6767065" y="4373972"/>
            <a:ext cx="78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758" name="正方形/長方形 757"/>
          <p:cNvSpPr/>
          <p:nvPr/>
        </p:nvSpPr>
        <p:spPr>
          <a:xfrm>
            <a:off x="6643932" y="4913660"/>
            <a:ext cx="78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759" name="正方形/長方形 758"/>
          <p:cNvSpPr/>
          <p:nvPr/>
        </p:nvSpPr>
        <p:spPr>
          <a:xfrm>
            <a:off x="8633182" y="4736216"/>
            <a:ext cx="789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</a:t>
            </a:r>
            <a:r>
              <a:rPr lang="en-US" altLang="ja-JP" sz="12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</a:t>
            </a:r>
            <a:endParaRPr lang="ja-JP" altLang="en-US" sz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785" name="Text Box 3"/>
          <p:cNvSpPr txBox="1">
            <a:spLocks noChangeArrowheads="1"/>
          </p:cNvSpPr>
          <p:nvPr/>
        </p:nvSpPr>
        <p:spPr bwMode="auto">
          <a:xfrm>
            <a:off x="2342876" y="5805264"/>
            <a:ext cx="7469739" cy="369332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chemeClr val="tx1"/>
                </a:solidFill>
                <a:cs typeface="Arial" pitchFamily="34" charset="0"/>
              </a:rPr>
              <a:t>Vertical root distribution = Maximum root length x Root growth angle (RGA)</a:t>
            </a:r>
          </a:p>
        </p:txBody>
      </p:sp>
      <p:sp>
        <p:nvSpPr>
          <p:cNvPr id="664" name="正方形/長方形 663"/>
          <p:cNvSpPr/>
          <p:nvPr/>
        </p:nvSpPr>
        <p:spPr>
          <a:xfrm>
            <a:off x="5531526" y="1556792"/>
            <a:ext cx="1500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i="1" dirty="0">
                <a:latin typeface="+mn-lt"/>
                <a:cs typeface="Arial" panose="020B0604020202020204" pitchFamily="34" charset="0"/>
              </a:rPr>
              <a:t>+ RGA QTLs</a:t>
            </a:r>
            <a:endParaRPr lang="ja-JP" altLang="en-US" sz="20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6891693" y="836712"/>
            <a:ext cx="2505086" cy="4522612"/>
            <a:chOff x="5367693" y="836712"/>
            <a:chExt cx="2505086" cy="4522612"/>
          </a:xfrm>
        </p:grpSpPr>
        <p:grpSp>
          <p:nvGrpSpPr>
            <p:cNvPr id="460" name="グループ化 459"/>
            <p:cNvGrpSpPr/>
            <p:nvPr/>
          </p:nvGrpSpPr>
          <p:grpSpPr>
            <a:xfrm>
              <a:off x="5367693" y="1628800"/>
              <a:ext cx="2044343" cy="3730524"/>
              <a:chOff x="5748351" y="692696"/>
              <a:chExt cx="1606809" cy="2627835"/>
            </a:xfrm>
          </p:grpSpPr>
          <p:sp>
            <p:nvSpPr>
              <p:cNvPr id="663" name="テキスト ボックス 662"/>
              <p:cNvSpPr txBox="1"/>
              <p:nvPr/>
            </p:nvSpPr>
            <p:spPr>
              <a:xfrm rot="895148">
                <a:off x="6952106" y="2200311"/>
                <a:ext cx="403054" cy="58536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ja-JP" sz="4800" dirty="0">
                    <a:solidFill>
                      <a:schemeClr val="bg1"/>
                    </a:solidFill>
                    <a:latin typeface="+mn-lt"/>
                  </a:rPr>
                  <a:t>?</a:t>
                </a:r>
                <a:endParaRPr lang="ja-JP" altLang="en-US" sz="48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344" name="右矢印 343"/>
              <p:cNvSpPr/>
              <p:nvPr/>
            </p:nvSpPr>
            <p:spPr>
              <a:xfrm>
                <a:off x="5748351" y="1503607"/>
                <a:ext cx="387671" cy="297460"/>
              </a:xfrm>
              <a:prstGeom prst="rightArrow">
                <a:avLst/>
              </a:prstGeom>
              <a:ln/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59" name="グループ化 458"/>
              <p:cNvGrpSpPr/>
              <p:nvPr/>
            </p:nvGrpSpPr>
            <p:grpSpPr>
              <a:xfrm>
                <a:off x="6212939" y="692696"/>
                <a:ext cx="875448" cy="2627835"/>
                <a:chOff x="6212939" y="692696"/>
                <a:chExt cx="875448" cy="2627835"/>
              </a:xfrm>
            </p:grpSpPr>
            <p:cxnSp>
              <p:nvCxnSpPr>
                <p:cNvPr id="382" name="直線コネクタ 381"/>
                <p:cNvCxnSpPr/>
                <p:nvPr/>
              </p:nvCxnSpPr>
              <p:spPr>
                <a:xfrm flipV="1">
                  <a:off x="6698474" y="1271336"/>
                  <a:ext cx="120796" cy="77816"/>
                </a:xfrm>
                <a:prstGeom prst="line">
                  <a:avLst/>
                </a:prstGeom>
                <a:ln w="9525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2" name="フリーフォーム 361"/>
                <p:cNvSpPr/>
                <p:nvPr/>
              </p:nvSpPr>
              <p:spPr>
                <a:xfrm>
                  <a:off x="6669254" y="1070328"/>
                  <a:ext cx="340693" cy="924511"/>
                </a:xfrm>
                <a:custGeom>
                  <a:avLst/>
                  <a:gdLst>
                    <a:gd name="connsiteX0" fmla="*/ 23990 w 1076935"/>
                    <a:gd name="connsiteY0" fmla="*/ 2490891 h 2490891"/>
                    <a:gd name="connsiteX1" fmla="*/ 10135 w 1076935"/>
                    <a:gd name="connsiteY1" fmla="*/ 1368673 h 2490891"/>
                    <a:gd name="connsiteX2" fmla="*/ 155608 w 1076935"/>
                    <a:gd name="connsiteY2" fmla="*/ 592818 h 2490891"/>
                    <a:gd name="connsiteX3" fmla="*/ 675153 w 1076935"/>
                    <a:gd name="connsiteY3" fmla="*/ 87127 h 2490891"/>
                    <a:gd name="connsiteX4" fmla="*/ 1076935 w 1076935"/>
                    <a:gd name="connsiteY4" fmla="*/ 4000 h 2490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6935" h="2490891">
                      <a:moveTo>
                        <a:pt x="23990" y="2490891"/>
                      </a:moveTo>
                      <a:cubicBezTo>
                        <a:pt x="6094" y="2087954"/>
                        <a:pt x="-11801" y="1685018"/>
                        <a:pt x="10135" y="1368673"/>
                      </a:cubicBezTo>
                      <a:cubicBezTo>
                        <a:pt x="32071" y="1052328"/>
                        <a:pt x="44772" y="806409"/>
                        <a:pt x="155608" y="592818"/>
                      </a:cubicBezTo>
                      <a:cubicBezTo>
                        <a:pt x="266444" y="379227"/>
                        <a:pt x="521599" y="185263"/>
                        <a:pt x="675153" y="87127"/>
                      </a:cubicBezTo>
                      <a:cubicBezTo>
                        <a:pt x="828707" y="-11009"/>
                        <a:pt x="952821" y="-3505"/>
                        <a:pt x="1076935" y="4000"/>
                      </a:cubicBezTo>
                    </a:path>
                  </a:pathLst>
                </a:cu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58" name="直線コネクタ 357"/>
                <p:cNvCxnSpPr>
                  <a:stCxn id="362" idx="3"/>
                </p:cNvCxnSpPr>
                <p:nvPr/>
              </p:nvCxnSpPr>
              <p:spPr>
                <a:xfrm flipV="1">
                  <a:off x="6882842" y="1008665"/>
                  <a:ext cx="74220" cy="94000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直線コネクタ 358"/>
                <p:cNvCxnSpPr/>
                <p:nvPr/>
              </p:nvCxnSpPr>
              <p:spPr>
                <a:xfrm flipV="1">
                  <a:off x="6785670" y="1063503"/>
                  <a:ext cx="53930" cy="116944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直線コネクタ 359"/>
                <p:cNvCxnSpPr/>
                <p:nvPr/>
              </p:nvCxnSpPr>
              <p:spPr>
                <a:xfrm flipH="1" flipV="1">
                  <a:off x="6853554" y="1129278"/>
                  <a:ext cx="124836" cy="20388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直線コネクタ 360"/>
                <p:cNvCxnSpPr>
                  <a:stCxn id="362" idx="2"/>
                </p:cNvCxnSpPr>
                <p:nvPr/>
              </p:nvCxnSpPr>
              <p:spPr>
                <a:xfrm flipV="1">
                  <a:off x="6718481" y="1119613"/>
                  <a:ext cx="46766" cy="170744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7" name="フリーフォーム 366"/>
                <p:cNvSpPr/>
                <p:nvPr/>
              </p:nvSpPr>
              <p:spPr bwMode="auto">
                <a:xfrm rot="17104890">
                  <a:off x="6939129" y="984619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8" name="フリーフォーム 367"/>
                <p:cNvSpPr/>
                <p:nvPr/>
              </p:nvSpPr>
              <p:spPr bwMode="auto">
                <a:xfrm rot="12451420" flipH="1">
                  <a:off x="6946048" y="985900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9" name="フリーフォーム 368"/>
                <p:cNvSpPr/>
                <p:nvPr/>
              </p:nvSpPr>
              <p:spPr bwMode="auto">
                <a:xfrm rot="13250190">
                  <a:off x="6713079" y="1063275"/>
                  <a:ext cx="68704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0" name="フリーフォーム 369"/>
                <p:cNvSpPr/>
                <p:nvPr/>
              </p:nvSpPr>
              <p:spPr bwMode="auto">
                <a:xfrm rot="8596720" flipH="1">
                  <a:off x="6719474" y="1061514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1" name="フリーフォーム 370"/>
                <p:cNvSpPr/>
                <p:nvPr/>
              </p:nvSpPr>
              <p:spPr bwMode="auto">
                <a:xfrm rot="13803469">
                  <a:off x="6777360" y="1004200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フリーフォーム 371"/>
                <p:cNvSpPr/>
                <p:nvPr/>
              </p:nvSpPr>
              <p:spPr bwMode="auto">
                <a:xfrm rot="9149999" flipH="1">
                  <a:off x="6784873" y="1001942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フリーフォーム 372"/>
                <p:cNvSpPr/>
                <p:nvPr/>
              </p:nvSpPr>
              <p:spPr bwMode="auto">
                <a:xfrm rot="15647625">
                  <a:off x="6756655" y="1077550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4" name="フリーフォーム 373"/>
                <p:cNvSpPr/>
                <p:nvPr/>
              </p:nvSpPr>
              <p:spPr bwMode="auto">
                <a:xfrm rot="10994155" flipH="1">
                  <a:off x="6764251" y="1077350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5" name="フリーフォーム 374"/>
                <p:cNvSpPr/>
                <p:nvPr/>
              </p:nvSpPr>
              <p:spPr bwMode="auto">
                <a:xfrm rot="14675444">
                  <a:off x="6882323" y="977894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6" name="フリーフォーム 375"/>
                <p:cNvSpPr/>
                <p:nvPr/>
              </p:nvSpPr>
              <p:spPr bwMode="auto">
                <a:xfrm rot="10021974" flipH="1">
                  <a:off x="6890011" y="976604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7" name="フリーフォーム 376"/>
                <p:cNvSpPr/>
                <p:nvPr/>
              </p:nvSpPr>
              <p:spPr bwMode="auto">
                <a:xfrm rot="17887264">
                  <a:off x="6991387" y="1014590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8" name="フリーフォーム 377"/>
                <p:cNvSpPr/>
                <p:nvPr/>
              </p:nvSpPr>
              <p:spPr bwMode="auto">
                <a:xfrm rot="13233794" flipH="1">
                  <a:off x="6997710" y="1016508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9" name="フリーフォーム 378"/>
                <p:cNvSpPr/>
                <p:nvPr/>
              </p:nvSpPr>
              <p:spPr bwMode="auto">
                <a:xfrm rot="18569542">
                  <a:off x="6952978" y="1099678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0" name="フリーフォーム 379"/>
                <p:cNvSpPr/>
                <p:nvPr/>
              </p:nvSpPr>
              <p:spPr bwMode="auto">
                <a:xfrm rot="13916072" flipH="1">
                  <a:off x="6957869" y="1103101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81" name="直線コネクタ 380"/>
                <p:cNvCxnSpPr/>
                <p:nvPr/>
              </p:nvCxnSpPr>
              <p:spPr>
                <a:xfrm flipV="1">
                  <a:off x="6773979" y="1200091"/>
                  <a:ext cx="79575" cy="13857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3" name="フリーフォーム 382"/>
                <p:cNvSpPr/>
                <p:nvPr/>
              </p:nvSpPr>
              <p:spPr bwMode="auto">
                <a:xfrm rot="16200000">
                  <a:off x="6749854" y="1218112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4" name="フリーフォーム 383"/>
                <p:cNvSpPr/>
                <p:nvPr/>
              </p:nvSpPr>
              <p:spPr bwMode="auto">
                <a:xfrm rot="11546530" flipH="1">
                  <a:off x="6757266" y="1218507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5" name="フリーフォーム 384"/>
                <p:cNvSpPr/>
                <p:nvPr/>
              </p:nvSpPr>
              <p:spPr bwMode="auto">
                <a:xfrm rot="16707892">
                  <a:off x="6904819" y="1059851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6" name="フリーフォーム 385"/>
                <p:cNvSpPr/>
                <p:nvPr/>
              </p:nvSpPr>
              <p:spPr bwMode="auto">
                <a:xfrm rot="12054422" flipH="1">
                  <a:off x="6911982" y="1060760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7" name="フリーフォーム 386"/>
                <p:cNvSpPr/>
                <p:nvPr/>
              </p:nvSpPr>
              <p:spPr bwMode="auto">
                <a:xfrm rot="17262079">
                  <a:off x="6811502" y="1223476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9" name="フリーフォーム 388"/>
                <p:cNvSpPr/>
                <p:nvPr/>
              </p:nvSpPr>
              <p:spPr bwMode="auto">
                <a:xfrm rot="18569542">
                  <a:off x="6846903" y="1164771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0" name="フリーフォーム 389"/>
                <p:cNvSpPr/>
                <p:nvPr/>
              </p:nvSpPr>
              <p:spPr bwMode="auto">
                <a:xfrm rot="13916072" flipH="1">
                  <a:off x="6851795" y="1168194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1" name="フリーフォーム 390"/>
                <p:cNvSpPr/>
                <p:nvPr/>
              </p:nvSpPr>
              <p:spPr bwMode="auto">
                <a:xfrm rot="12489039">
                  <a:off x="6683238" y="1127402"/>
                  <a:ext cx="68704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2" name="フリーフォーム 391"/>
                <p:cNvSpPr/>
                <p:nvPr/>
              </p:nvSpPr>
              <p:spPr bwMode="auto">
                <a:xfrm rot="7835569" flipH="1">
                  <a:off x="6688363" y="1125998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3" name="フリーフォーム 392"/>
                <p:cNvSpPr/>
                <p:nvPr/>
              </p:nvSpPr>
              <p:spPr bwMode="auto">
                <a:xfrm rot="13803469">
                  <a:off x="6680652" y="1207032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4" name="フリーフォーム 393"/>
                <p:cNvSpPr/>
                <p:nvPr/>
              </p:nvSpPr>
              <p:spPr bwMode="auto">
                <a:xfrm rot="9149999" flipH="1">
                  <a:off x="6688166" y="1204775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5" name="フリーフォーム 394"/>
                <p:cNvSpPr/>
                <p:nvPr/>
              </p:nvSpPr>
              <p:spPr bwMode="auto">
                <a:xfrm rot="16680231">
                  <a:off x="6789105" y="1126685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フリーフォーム 395"/>
                <p:cNvSpPr/>
                <p:nvPr/>
              </p:nvSpPr>
              <p:spPr bwMode="auto">
                <a:xfrm rot="12026761" flipH="1">
                  <a:off x="6796283" y="1127568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フリーフォーム 396"/>
                <p:cNvSpPr/>
                <p:nvPr/>
              </p:nvSpPr>
              <p:spPr bwMode="auto">
                <a:xfrm rot="15841751">
                  <a:off x="6828719" y="1047430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フリーフォーム 397"/>
                <p:cNvSpPr/>
                <p:nvPr/>
              </p:nvSpPr>
              <p:spPr bwMode="auto">
                <a:xfrm rot="11188281" flipH="1">
                  <a:off x="6836262" y="1047444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9" name="フリーフォーム 398"/>
                <p:cNvSpPr/>
                <p:nvPr/>
              </p:nvSpPr>
              <p:spPr bwMode="auto">
                <a:xfrm rot="15122579">
                  <a:off x="6730365" y="1162152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0" name="フリーフォーム 399"/>
                <p:cNvSpPr/>
                <p:nvPr/>
              </p:nvSpPr>
              <p:spPr bwMode="auto">
                <a:xfrm rot="10469109" flipH="1">
                  <a:off x="6738049" y="1161368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1" name="フリーフォーム 400"/>
                <p:cNvSpPr/>
                <p:nvPr/>
              </p:nvSpPr>
              <p:spPr bwMode="auto">
                <a:xfrm rot="18135457">
                  <a:off x="6851194" y="1110497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2" name="フリーフォーム 401"/>
                <p:cNvSpPr/>
                <p:nvPr/>
              </p:nvSpPr>
              <p:spPr bwMode="auto">
                <a:xfrm rot="13481987" flipH="1">
                  <a:off x="6857300" y="1112587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9" name="フリーフォーム 408"/>
                <p:cNvSpPr/>
                <p:nvPr/>
              </p:nvSpPr>
              <p:spPr bwMode="auto">
                <a:xfrm rot="15841751">
                  <a:off x="6892734" y="1023560"/>
                  <a:ext cx="7047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0" name="フリーフォーム 409"/>
                <p:cNvSpPr/>
                <p:nvPr/>
              </p:nvSpPr>
              <p:spPr bwMode="auto">
                <a:xfrm rot="11188281" flipH="1">
                  <a:off x="6900276" y="1023573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0" name="フリーフォーム 669"/>
                <p:cNvSpPr/>
                <p:nvPr/>
              </p:nvSpPr>
              <p:spPr>
                <a:xfrm flipH="1">
                  <a:off x="6362446" y="786420"/>
                  <a:ext cx="302479" cy="924511"/>
                </a:xfrm>
                <a:custGeom>
                  <a:avLst/>
                  <a:gdLst>
                    <a:gd name="connsiteX0" fmla="*/ 23990 w 1076935"/>
                    <a:gd name="connsiteY0" fmla="*/ 2490891 h 2490891"/>
                    <a:gd name="connsiteX1" fmla="*/ 10135 w 1076935"/>
                    <a:gd name="connsiteY1" fmla="*/ 1368673 h 2490891"/>
                    <a:gd name="connsiteX2" fmla="*/ 155608 w 1076935"/>
                    <a:gd name="connsiteY2" fmla="*/ 592818 h 2490891"/>
                    <a:gd name="connsiteX3" fmla="*/ 675153 w 1076935"/>
                    <a:gd name="connsiteY3" fmla="*/ 87127 h 2490891"/>
                    <a:gd name="connsiteX4" fmla="*/ 1076935 w 1076935"/>
                    <a:gd name="connsiteY4" fmla="*/ 4000 h 2490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6935" h="2490891">
                      <a:moveTo>
                        <a:pt x="23990" y="2490891"/>
                      </a:moveTo>
                      <a:cubicBezTo>
                        <a:pt x="6094" y="2087954"/>
                        <a:pt x="-11801" y="1685018"/>
                        <a:pt x="10135" y="1368673"/>
                      </a:cubicBezTo>
                      <a:cubicBezTo>
                        <a:pt x="32071" y="1052328"/>
                        <a:pt x="44772" y="806409"/>
                        <a:pt x="155608" y="592818"/>
                      </a:cubicBezTo>
                      <a:cubicBezTo>
                        <a:pt x="266444" y="379227"/>
                        <a:pt x="521599" y="185263"/>
                        <a:pt x="675153" y="87127"/>
                      </a:cubicBezTo>
                      <a:cubicBezTo>
                        <a:pt x="828707" y="-11009"/>
                        <a:pt x="952821" y="-3505"/>
                        <a:pt x="1076935" y="4000"/>
                      </a:cubicBezTo>
                    </a:path>
                  </a:pathLst>
                </a:cu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72" name="直線コネクタ 671"/>
                <p:cNvCxnSpPr>
                  <a:stCxn id="670" idx="3"/>
                </p:cNvCxnSpPr>
                <p:nvPr/>
              </p:nvCxnSpPr>
              <p:spPr>
                <a:xfrm flipH="1" flipV="1">
                  <a:off x="6409400" y="724757"/>
                  <a:ext cx="65895" cy="94000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直線コネクタ 672"/>
                <p:cNvCxnSpPr/>
                <p:nvPr/>
              </p:nvCxnSpPr>
              <p:spPr>
                <a:xfrm flipH="1" flipV="1">
                  <a:off x="6513686" y="779595"/>
                  <a:ext cx="47880" cy="116944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直線コネクタ 673"/>
                <p:cNvCxnSpPr/>
                <p:nvPr/>
              </p:nvCxnSpPr>
              <p:spPr>
                <a:xfrm flipV="1">
                  <a:off x="6390464" y="845370"/>
                  <a:ext cx="110834" cy="20388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直線コネクタ 674"/>
                <p:cNvCxnSpPr>
                  <a:stCxn id="670" idx="2"/>
                </p:cNvCxnSpPr>
                <p:nvPr/>
              </p:nvCxnSpPr>
              <p:spPr>
                <a:xfrm flipH="1" flipV="1">
                  <a:off x="6579700" y="835705"/>
                  <a:ext cx="41520" cy="170744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6" name="フリーフォーム 675"/>
                <p:cNvSpPr/>
                <p:nvPr/>
              </p:nvSpPr>
              <p:spPr bwMode="auto">
                <a:xfrm rot="4495110" flipH="1">
                  <a:off x="6358796" y="705375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7" name="フリーフォーム 676"/>
                <p:cNvSpPr/>
                <p:nvPr/>
              </p:nvSpPr>
              <p:spPr bwMode="auto">
                <a:xfrm rot="9148580">
                  <a:off x="6363539" y="701992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8" name="フリーフォーム 677"/>
                <p:cNvSpPr/>
                <p:nvPr/>
              </p:nvSpPr>
              <p:spPr bwMode="auto">
                <a:xfrm rot="8349810" flipH="1">
                  <a:off x="6565019" y="779367"/>
                  <a:ext cx="60998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9" name="フリーフォーム 678"/>
                <p:cNvSpPr/>
                <p:nvPr/>
              </p:nvSpPr>
              <p:spPr bwMode="auto">
                <a:xfrm rot="13003280">
                  <a:off x="6564699" y="777606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0" name="フリーフォーム 679"/>
                <p:cNvSpPr/>
                <p:nvPr/>
              </p:nvSpPr>
              <p:spPr bwMode="auto">
                <a:xfrm rot="7796531" flipH="1">
                  <a:off x="6502420" y="724956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1" name="フリーフォーム 680"/>
                <p:cNvSpPr/>
                <p:nvPr/>
              </p:nvSpPr>
              <p:spPr bwMode="auto">
                <a:xfrm rot="12450001">
                  <a:off x="6506635" y="718034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2" name="フリーフォーム 681"/>
                <p:cNvSpPr/>
                <p:nvPr/>
              </p:nvSpPr>
              <p:spPr bwMode="auto">
                <a:xfrm rot="5952375" flipH="1">
                  <a:off x="6520802" y="798306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3" name="フリーフォーム 682"/>
                <p:cNvSpPr/>
                <p:nvPr/>
              </p:nvSpPr>
              <p:spPr bwMode="auto">
                <a:xfrm rot="10605845">
                  <a:off x="6524944" y="793442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4" name="フリーフォーム 683"/>
                <p:cNvSpPr/>
                <p:nvPr/>
              </p:nvSpPr>
              <p:spPr bwMode="auto">
                <a:xfrm rot="6924556" flipH="1">
                  <a:off x="6409230" y="698650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5" name="フリーフォーム 684"/>
                <p:cNvSpPr/>
                <p:nvPr/>
              </p:nvSpPr>
              <p:spPr bwMode="auto">
                <a:xfrm rot="11578026">
                  <a:off x="6413290" y="692696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6" name="フリーフォーム 685"/>
                <p:cNvSpPr/>
                <p:nvPr/>
              </p:nvSpPr>
              <p:spPr bwMode="auto">
                <a:xfrm rot="3712736" flipH="1">
                  <a:off x="6312400" y="735346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7" name="フリーフォーム 686"/>
                <p:cNvSpPr/>
                <p:nvPr/>
              </p:nvSpPr>
              <p:spPr bwMode="auto">
                <a:xfrm rot="8366206">
                  <a:off x="6317671" y="732600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8" name="フリーフォーム 687"/>
                <p:cNvSpPr/>
                <p:nvPr/>
              </p:nvSpPr>
              <p:spPr bwMode="auto">
                <a:xfrm rot="3030458" flipH="1">
                  <a:off x="6346500" y="820435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9" name="フリーフォーム 688"/>
                <p:cNvSpPr/>
                <p:nvPr/>
              </p:nvSpPr>
              <p:spPr bwMode="auto">
                <a:xfrm rot="7683928">
                  <a:off x="6348000" y="823857"/>
                  <a:ext cx="6428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90" name="直線コネクタ 689"/>
                <p:cNvCxnSpPr/>
                <p:nvPr/>
              </p:nvCxnSpPr>
              <p:spPr>
                <a:xfrm flipH="1" flipV="1">
                  <a:off x="6501298" y="916183"/>
                  <a:ext cx="70649" cy="13857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1" name="フリーフォーム 690"/>
                <p:cNvSpPr/>
                <p:nvPr/>
              </p:nvSpPr>
              <p:spPr bwMode="auto">
                <a:xfrm rot="5400000" flipH="1">
                  <a:off x="6526840" y="938868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2" name="フリーフォーム 691"/>
                <p:cNvSpPr/>
                <p:nvPr/>
              </p:nvSpPr>
              <p:spPr bwMode="auto">
                <a:xfrm rot="10053470">
                  <a:off x="6531145" y="934599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3" name="フリーフォーム 692"/>
                <p:cNvSpPr/>
                <p:nvPr/>
              </p:nvSpPr>
              <p:spPr bwMode="auto">
                <a:xfrm rot="4892108" flipH="1">
                  <a:off x="6389257" y="780608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4" name="フリーフォーム 693"/>
                <p:cNvSpPr/>
                <p:nvPr/>
              </p:nvSpPr>
              <p:spPr bwMode="auto">
                <a:xfrm rot="9545578">
                  <a:off x="6393783" y="776852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6" name="フリーフォーム 695"/>
                <p:cNvSpPr/>
                <p:nvPr/>
              </p:nvSpPr>
              <p:spPr bwMode="auto">
                <a:xfrm rot="3030458" flipH="1">
                  <a:off x="6440676" y="885528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7" name="フリーフォーム 696"/>
                <p:cNvSpPr/>
                <p:nvPr/>
              </p:nvSpPr>
              <p:spPr bwMode="auto">
                <a:xfrm rot="7683928">
                  <a:off x="6442177" y="888950"/>
                  <a:ext cx="6428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8" name="フリーフォーム 697"/>
                <p:cNvSpPr/>
                <p:nvPr/>
              </p:nvSpPr>
              <p:spPr bwMode="auto">
                <a:xfrm rot="9110961" flipH="1">
                  <a:off x="6591512" y="843494"/>
                  <a:ext cx="60998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9" name="フリーフォーム 698"/>
                <p:cNvSpPr/>
                <p:nvPr/>
              </p:nvSpPr>
              <p:spPr bwMode="auto">
                <a:xfrm rot="13764431">
                  <a:off x="6587277" y="846754"/>
                  <a:ext cx="6428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0" name="フリーフォーム 699"/>
                <p:cNvSpPr/>
                <p:nvPr/>
              </p:nvSpPr>
              <p:spPr bwMode="auto">
                <a:xfrm rot="7796531" flipH="1">
                  <a:off x="6588280" y="927788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1" name="フリーフォーム 700"/>
                <p:cNvSpPr/>
                <p:nvPr/>
              </p:nvSpPr>
              <p:spPr bwMode="auto">
                <a:xfrm rot="12450001">
                  <a:off x="6592495" y="920867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2" name="フリーフォーム 701"/>
                <p:cNvSpPr/>
                <p:nvPr/>
              </p:nvSpPr>
              <p:spPr bwMode="auto">
                <a:xfrm rot="4919769" flipH="1">
                  <a:off x="6491992" y="847442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3" name="フリーフォーム 702"/>
                <p:cNvSpPr/>
                <p:nvPr/>
              </p:nvSpPr>
              <p:spPr bwMode="auto">
                <a:xfrm rot="9573239">
                  <a:off x="6496505" y="843660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4" name="フリーフォーム 703"/>
                <p:cNvSpPr/>
                <p:nvPr/>
              </p:nvSpPr>
              <p:spPr bwMode="auto">
                <a:xfrm rot="5758249" flipH="1">
                  <a:off x="6456821" y="768186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5" name="フリーフォーム 704"/>
                <p:cNvSpPr/>
                <p:nvPr/>
              </p:nvSpPr>
              <p:spPr bwMode="auto">
                <a:xfrm rot="10411719">
                  <a:off x="6461010" y="763536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6" name="フリーフォーム 705"/>
                <p:cNvSpPr/>
                <p:nvPr/>
              </p:nvSpPr>
              <p:spPr bwMode="auto">
                <a:xfrm rot="6477421" flipH="1">
                  <a:off x="6544143" y="882909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7" name="フリーフォーム 706"/>
                <p:cNvSpPr/>
                <p:nvPr/>
              </p:nvSpPr>
              <p:spPr bwMode="auto">
                <a:xfrm rot="11130891">
                  <a:off x="6548207" y="877460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8" name="フリーフォーム 707"/>
                <p:cNvSpPr/>
                <p:nvPr/>
              </p:nvSpPr>
              <p:spPr bwMode="auto">
                <a:xfrm rot="3464543" flipH="1">
                  <a:off x="6436868" y="831253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9" name="フリーフォーム 708"/>
                <p:cNvSpPr/>
                <p:nvPr/>
              </p:nvSpPr>
              <p:spPr bwMode="auto">
                <a:xfrm rot="8118013">
                  <a:off x="6442332" y="828679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0" name="フリーフォーム 709"/>
                <p:cNvSpPr/>
                <p:nvPr/>
              </p:nvSpPr>
              <p:spPr bwMode="auto">
                <a:xfrm rot="5758249" flipH="1">
                  <a:off x="6399987" y="744316"/>
                  <a:ext cx="70478" cy="73840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1" name="フリーフォーム 710"/>
                <p:cNvSpPr/>
                <p:nvPr/>
              </p:nvSpPr>
              <p:spPr bwMode="auto">
                <a:xfrm rot="10411719">
                  <a:off x="6404176" y="739665"/>
                  <a:ext cx="55640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フリーフォーム 355"/>
                <p:cNvSpPr/>
                <p:nvPr/>
              </p:nvSpPr>
              <p:spPr>
                <a:xfrm rot="21239362">
                  <a:off x="6336756" y="1011115"/>
                  <a:ext cx="286468" cy="969306"/>
                </a:xfrm>
                <a:custGeom>
                  <a:avLst/>
                  <a:gdLst>
                    <a:gd name="connsiteX0" fmla="*/ 893618 w 905530"/>
                    <a:gd name="connsiteY0" fmla="*/ 2611582 h 2611582"/>
                    <a:gd name="connsiteX1" fmla="*/ 879764 w 905530"/>
                    <a:gd name="connsiteY1" fmla="*/ 1094509 h 2611582"/>
                    <a:gd name="connsiteX2" fmla="*/ 665018 w 905530"/>
                    <a:gd name="connsiteY2" fmla="*/ 290946 h 2611582"/>
                    <a:gd name="connsiteX3" fmla="*/ 0 w 905530"/>
                    <a:gd name="connsiteY3" fmla="*/ 0 h 261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5530" h="2611582">
                      <a:moveTo>
                        <a:pt x="893618" y="2611582"/>
                      </a:moveTo>
                      <a:cubicBezTo>
                        <a:pt x="905741" y="2046432"/>
                        <a:pt x="917864" y="1481282"/>
                        <a:pt x="879764" y="1094509"/>
                      </a:cubicBezTo>
                      <a:cubicBezTo>
                        <a:pt x="841664" y="707736"/>
                        <a:pt x="811645" y="473364"/>
                        <a:pt x="665018" y="290946"/>
                      </a:cubicBezTo>
                      <a:cubicBezTo>
                        <a:pt x="518391" y="108528"/>
                        <a:pt x="259195" y="54264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11" name="直線コネクタ 410"/>
                <p:cNvCxnSpPr/>
                <p:nvPr/>
              </p:nvCxnSpPr>
              <p:spPr>
                <a:xfrm rot="21239362" flipH="1" flipV="1">
                  <a:off x="6314313" y="982033"/>
                  <a:ext cx="90195" cy="78071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9" name="フリーフォーム 448"/>
                <p:cNvSpPr/>
                <p:nvPr/>
              </p:nvSpPr>
              <p:spPr bwMode="auto">
                <a:xfrm rot="7609737">
                  <a:off x="6222285" y="991662"/>
                  <a:ext cx="70479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0" name="フリーフォーム 449"/>
                <p:cNvSpPr/>
                <p:nvPr/>
              </p:nvSpPr>
              <p:spPr bwMode="auto">
                <a:xfrm rot="2956267" flipH="1">
                  <a:off x="6224263" y="987308"/>
                  <a:ext cx="62669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13" name="直線コネクタ 412"/>
                <p:cNvCxnSpPr/>
                <p:nvPr/>
              </p:nvCxnSpPr>
              <p:spPr>
                <a:xfrm rot="21239362" flipH="1">
                  <a:off x="6317124" y="1052402"/>
                  <a:ext cx="57079" cy="11064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直線コネクタ 413"/>
                <p:cNvCxnSpPr/>
                <p:nvPr/>
              </p:nvCxnSpPr>
              <p:spPr>
                <a:xfrm rot="21239362" flipH="1" flipV="1">
                  <a:off x="6486377" y="1081684"/>
                  <a:ext cx="58286" cy="94001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直線コネクタ 414"/>
                <p:cNvCxnSpPr/>
                <p:nvPr/>
              </p:nvCxnSpPr>
              <p:spPr>
                <a:xfrm rot="21239362" flipV="1">
                  <a:off x="6353397" y="1073144"/>
                  <a:ext cx="84490" cy="29100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直線コネクタ 415"/>
                <p:cNvCxnSpPr/>
                <p:nvPr/>
              </p:nvCxnSpPr>
              <p:spPr>
                <a:xfrm rot="21239362">
                  <a:off x="6416957" y="992191"/>
                  <a:ext cx="60096" cy="102099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直線コネクタ 416"/>
                <p:cNvCxnSpPr/>
                <p:nvPr/>
              </p:nvCxnSpPr>
              <p:spPr>
                <a:xfrm rot="21239362">
                  <a:off x="6448175" y="1113073"/>
                  <a:ext cx="66606" cy="20689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直線コネクタ 417"/>
                <p:cNvCxnSpPr/>
                <p:nvPr/>
              </p:nvCxnSpPr>
              <p:spPr>
                <a:xfrm rot="21239362">
                  <a:off x="6513715" y="1052471"/>
                  <a:ext cx="29143" cy="116611"/>
                </a:xfrm>
                <a:prstGeom prst="line">
                  <a:avLst/>
                </a:prstGeom>
                <a:ln w="635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7" name="フリーフォーム 446"/>
                <p:cNvSpPr/>
                <p:nvPr/>
              </p:nvSpPr>
              <p:spPr bwMode="auto">
                <a:xfrm rot="8655539">
                  <a:off x="6417767" y="1079750"/>
                  <a:ext cx="68704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8" name="フリーフォーム 447"/>
                <p:cNvSpPr/>
                <p:nvPr/>
              </p:nvSpPr>
              <p:spPr bwMode="auto">
                <a:xfrm rot="4002069" flipH="1">
                  <a:off x="6419036" y="1077068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5" name="フリーフォーム 444"/>
                <p:cNvSpPr/>
                <p:nvPr/>
              </p:nvSpPr>
              <p:spPr bwMode="auto">
                <a:xfrm rot="5860758">
                  <a:off x="6313330" y="1074109"/>
                  <a:ext cx="70479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6" name="フリーフォーム 445"/>
                <p:cNvSpPr/>
                <p:nvPr/>
              </p:nvSpPr>
              <p:spPr bwMode="auto">
                <a:xfrm rot="1207288" flipH="1">
                  <a:off x="6313955" y="1071110"/>
                  <a:ext cx="62669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3" name="フリーフォーム 442"/>
                <p:cNvSpPr/>
                <p:nvPr/>
              </p:nvSpPr>
              <p:spPr bwMode="auto">
                <a:xfrm rot="6002896">
                  <a:off x="6267395" y="1038945"/>
                  <a:ext cx="70479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4" name="フリーフォーム 443"/>
                <p:cNvSpPr/>
                <p:nvPr/>
              </p:nvSpPr>
              <p:spPr bwMode="auto">
                <a:xfrm rot="1349426" flipH="1">
                  <a:off x="6268102" y="1035811"/>
                  <a:ext cx="62669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1" name="フリーフォーム 440"/>
                <p:cNvSpPr/>
                <p:nvPr/>
              </p:nvSpPr>
              <p:spPr bwMode="auto">
                <a:xfrm rot="10242986">
                  <a:off x="6380299" y="955191"/>
                  <a:ext cx="68704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2" name="フリーフォーム 441"/>
                <p:cNvSpPr/>
                <p:nvPr/>
              </p:nvSpPr>
              <p:spPr bwMode="auto">
                <a:xfrm rot="5589516" flipH="1">
                  <a:off x="6383340" y="952483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9" name="フリーフォーム 438"/>
                <p:cNvSpPr/>
                <p:nvPr/>
              </p:nvSpPr>
              <p:spPr bwMode="auto">
                <a:xfrm rot="10242986">
                  <a:off x="6282735" y="943307"/>
                  <a:ext cx="68704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0" name="フリーフォーム 439"/>
                <p:cNvSpPr/>
                <p:nvPr/>
              </p:nvSpPr>
              <p:spPr bwMode="auto">
                <a:xfrm rot="5589516" flipH="1">
                  <a:off x="6285776" y="940599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7" name="フリーフォーム 436"/>
                <p:cNvSpPr/>
                <p:nvPr/>
              </p:nvSpPr>
              <p:spPr bwMode="auto">
                <a:xfrm rot="7657284">
                  <a:off x="6285314" y="1019550"/>
                  <a:ext cx="70479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8" name="フリーフォーム 437"/>
                <p:cNvSpPr/>
                <p:nvPr/>
              </p:nvSpPr>
              <p:spPr bwMode="auto">
                <a:xfrm rot="3003814" flipH="1">
                  <a:off x="6287338" y="1015170"/>
                  <a:ext cx="62669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5" name="フリーフォーム 434"/>
                <p:cNvSpPr/>
                <p:nvPr/>
              </p:nvSpPr>
              <p:spPr bwMode="auto">
                <a:xfrm rot="9919481">
                  <a:off x="6340599" y="975431"/>
                  <a:ext cx="68704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6" name="フリーフォーム 435"/>
                <p:cNvSpPr/>
                <p:nvPr/>
              </p:nvSpPr>
              <p:spPr bwMode="auto">
                <a:xfrm rot="5266011" flipH="1">
                  <a:off x="6343281" y="972662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3" name="フリーフォーム 432"/>
                <p:cNvSpPr/>
                <p:nvPr/>
              </p:nvSpPr>
              <p:spPr bwMode="auto">
                <a:xfrm rot="9919481">
                  <a:off x="6420166" y="1045588"/>
                  <a:ext cx="68704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4" name="フリーフォーム 433"/>
                <p:cNvSpPr/>
                <p:nvPr/>
              </p:nvSpPr>
              <p:spPr bwMode="auto">
                <a:xfrm rot="5266011" flipH="1">
                  <a:off x="6422848" y="1042819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1" name="フリーフォーム 430"/>
                <p:cNvSpPr/>
                <p:nvPr/>
              </p:nvSpPr>
              <p:spPr bwMode="auto">
                <a:xfrm rot="11370171">
                  <a:off x="6444819" y="1007327"/>
                  <a:ext cx="68704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2" name="フリーフォーム 431"/>
                <p:cNvSpPr/>
                <p:nvPr/>
              </p:nvSpPr>
              <p:spPr bwMode="auto">
                <a:xfrm rot="6716701" flipH="1">
                  <a:off x="6449034" y="1005089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9" name="フリーフォーム 428"/>
                <p:cNvSpPr/>
                <p:nvPr/>
              </p:nvSpPr>
              <p:spPr bwMode="auto">
                <a:xfrm rot="8096541">
                  <a:off x="6359071" y="1038882"/>
                  <a:ext cx="68704" cy="85317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0" name="フリーフォーム 429"/>
                <p:cNvSpPr/>
                <p:nvPr/>
              </p:nvSpPr>
              <p:spPr bwMode="auto">
                <a:xfrm rot="3443071" flipH="1">
                  <a:off x="6359744" y="1036400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3" name="フリーフォーム 362"/>
                <p:cNvSpPr/>
                <p:nvPr/>
              </p:nvSpPr>
              <p:spPr>
                <a:xfrm>
                  <a:off x="6654455" y="1703143"/>
                  <a:ext cx="261517" cy="305336"/>
                </a:xfrm>
                <a:custGeom>
                  <a:avLst/>
                  <a:gdLst>
                    <a:gd name="connsiteX0" fmla="*/ 112332 w 826659"/>
                    <a:gd name="connsiteY0" fmla="*/ 792837 h 822660"/>
                    <a:gd name="connsiteX1" fmla="*/ 271660 w 826659"/>
                    <a:gd name="connsiteY1" fmla="*/ 453401 h 822660"/>
                    <a:gd name="connsiteX2" fmla="*/ 638805 w 826659"/>
                    <a:gd name="connsiteY2" fmla="*/ 134746 h 822660"/>
                    <a:gd name="connsiteX3" fmla="*/ 811987 w 826659"/>
                    <a:gd name="connsiteY3" fmla="*/ 3128 h 822660"/>
                    <a:gd name="connsiteX4" fmla="*/ 271660 w 826659"/>
                    <a:gd name="connsiteY4" fmla="*/ 252510 h 822660"/>
                    <a:gd name="connsiteX5" fmla="*/ 22278 w 826659"/>
                    <a:gd name="connsiteY5" fmla="*/ 612728 h 822660"/>
                    <a:gd name="connsiteX6" fmla="*/ 22278 w 826659"/>
                    <a:gd name="connsiteY6" fmla="*/ 785910 h 822660"/>
                    <a:gd name="connsiteX7" fmla="*/ 112332 w 826659"/>
                    <a:gd name="connsiteY7" fmla="*/ 792837 h 822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6659" h="822660">
                      <a:moveTo>
                        <a:pt x="112332" y="792837"/>
                      </a:moveTo>
                      <a:cubicBezTo>
                        <a:pt x="153896" y="737419"/>
                        <a:pt x="183915" y="563083"/>
                        <a:pt x="271660" y="453401"/>
                      </a:cubicBezTo>
                      <a:cubicBezTo>
                        <a:pt x="359405" y="343719"/>
                        <a:pt x="548750" y="209792"/>
                        <a:pt x="638805" y="134746"/>
                      </a:cubicBezTo>
                      <a:cubicBezTo>
                        <a:pt x="728860" y="59700"/>
                        <a:pt x="873178" y="-16499"/>
                        <a:pt x="811987" y="3128"/>
                      </a:cubicBezTo>
                      <a:cubicBezTo>
                        <a:pt x="750796" y="22755"/>
                        <a:pt x="403278" y="150910"/>
                        <a:pt x="271660" y="252510"/>
                      </a:cubicBezTo>
                      <a:cubicBezTo>
                        <a:pt x="140042" y="354110"/>
                        <a:pt x="63842" y="523828"/>
                        <a:pt x="22278" y="612728"/>
                      </a:cubicBezTo>
                      <a:cubicBezTo>
                        <a:pt x="-19286" y="701628"/>
                        <a:pt x="7269" y="757046"/>
                        <a:pt x="22278" y="785910"/>
                      </a:cubicBezTo>
                      <a:cubicBezTo>
                        <a:pt x="37287" y="814774"/>
                        <a:pt x="70768" y="848255"/>
                        <a:pt x="112332" y="7928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2D050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4" name="フリーフォーム 363"/>
                <p:cNvSpPr/>
                <p:nvPr/>
              </p:nvSpPr>
              <p:spPr>
                <a:xfrm>
                  <a:off x="6417757" y="1560322"/>
                  <a:ext cx="283589" cy="435769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2D050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5" name="フリーフォーム 364"/>
                <p:cNvSpPr/>
                <p:nvPr/>
              </p:nvSpPr>
              <p:spPr>
                <a:xfrm>
                  <a:off x="6640852" y="1279557"/>
                  <a:ext cx="344904" cy="722149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2D050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6" name="フリーフォーム 365"/>
                <p:cNvSpPr/>
                <p:nvPr/>
              </p:nvSpPr>
              <p:spPr>
                <a:xfrm>
                  <a:off x="6259891" y="1153460"/>
                  <a:ext cx="439783" cy="858767"/>
                </a:xfrm>
                <a:custGeom>
                  <a:avLst/>
                  <a:gdLst>
                    <a:gd name="connsiteX0" fmla="*/ 1359554 w 1390159"/>
                    <a:gd name="connsiteY0" fmla="*/ 2259984 h 2313757"/>
                    <a:gd name="connsiteX1" fmla="*/ 1380336 w 1390159"/>
                    <a:gd name="connsiteY1" fmla="*/ 1678093 h 2313757"/>
                    <a:gd name="connsiteX2" fmla="*/ 1207154 w 1390159"/>
                    <a:gd name="connsiteY2" fmla="*/ 923020 h 2313757"/>
                    <a:gd name="connsiteX3" fmla="*/ 708391 w 1390159"/>
                    <a:gd name="connsiteY3" fmla="*/ 320347 h 2313757"/>
                    <a:gd name="connsiteX4" fmla="*/ 161136 w 1390159"/>
                    <a:gd name="connsiteY4" fmla="*/ 29402 h 2313757"/>
                    <a:gd name="connsiteX5" fmla="*/ 1809 w 1390159"/>
                    <a:gd name="connsiteY5" fmla="*/ 22475 h 2313757"/>
                    <a:gd name="connsiteX6" fmla="*/ 237336 w 1390159"/>
                    <a:gd name="connsiteY6" fmla="*/ 140238 h 2313757"/>
                    <a:gd name="connsiteX7" fmla="*/ 611409 w 1390159"/>
                    <a:gd name="connsiteY7" fmla="*/ 431184 h 2313757"/>
                    <a:gd name="connsiteX8" fmla="*/ 895427 w 1390159"/>
                    <a:gd name="connsiteY8" fmla="*/ 826038 h 2313757"/>
                    <a:gd name="connsiteX9" fmla="*/ 1096318 w 1390159"/>
                    <a:gd name="connsiteY9" fmla="*/ 1248602 h 2313757"/>
                    <a:gd name="connsiteX10" fmla="*/ 1200227 w 1390159"/>
                    <a:gd name="connsiteY10" fmla="*/ 1678093 h 2313757"/>
                    <a:gd name="connsiteX11" fmla="*/ 1241791 w 1390159"/>
                    <a:gd name="connsiteY11" fmla="*/ 2121438 h 2313757"/>
                    <a:gd name="connsiteX12" fmla="*/ 1283354 w 1390159"/>
                    <a:gd name="connsiteY12" fmla="*/ 2273838 h 2313757"/>
                    <a:gd name="connsiteX13" fmla="*/ 1359554 w 1390159"/>
                    <a:gd name="connsiteY13" fmla="*/ 2259984 h 2313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90159" h="2313757">
                      <a:moveTo>
                        <a:pt x="1359554" y="2259984"/>
                      </a:moveTo>
                      <a:cubicBezTo>
                        <a:pt x="1375718" y="2160693"/>
                        <a:pt x="1405736" y="1900920"/>
                        <a:pt x="1380336" y="1678093"/>
                      </a:cubicBezTo>
                      <a:cubicBezTo>
                        <a:pt x="1354936" y="1455266"/>
                        <a:pt x="1319145" y="1149311"/>
                        <a:pt x="1207154" y="923020"/>
                      </a:cubicBezTo>
                      <a:cubicBezTo>
                        <a:pt x="1095163" y="696729"/>
                        <a:pt x="882727" y="469283"/>
                        <a:pt x="708391" y="320347"/>
                      </a:cubicBezTo>
                      <a:cubicBezTo>
                        <a:pt x="534055" y="171411"/>
                        <a:pt x="278900" y="79047"/>
                        <a:pt x="161136" y="29402"/>
                      </a:cubicBezTo>
                      <a:cubicBezTo>
                        <a:pt x="43372" y="-20243"/>
                        <a:pt x="-10891" y="4002"/>
                        <a:pt x="1809" y="22475"/>
                      </a:cubicBezTo>
                      <a:cubicBezTo>
                        <a:pt x="14509" y="40948"/>
                        <a:pt x="135736" y="72120"/>
                        <a:pt x="237336" y="140238"/>
                      </a:cubicBezTo>
                      <a:cubicBezTo>
                        <a:pt x="338936" y="208356"/>
                        <a:pt x="501727" y="316884"/>
                        <a:pt x="611409" y="431184"/>
                      </a:cubicBezTo>
                      <a:cubicBezTo>
                        <a:pt x="721091" y="545484"/>
                        <a:pt x="814609" y="689802"/>
                        <a:pt x="895427" y="826038"/>
                      </a:cubicBezTo>
                      <a:cubicBezTo>
                        <a:pt x="976245" y="962274"/>
                        <a:pt x="1045518" y="1106593"/>
                        <a:pt x="1096318" y="1248602"/>
                      </a:cubicBezTo>
                      <a:cubicBezTo>
                        <a:pt x="1147118" y="1390611"/>
                        <a:pt x="1175982" y="1532620"/>
                        <a:pt x="1200227" y="1678093"/>
                      </a:cubicBezTo>
                      <a:cubicBezTo>
                        <a:pt x="1224472" y="1823566"/>
                        <a:pt x="1227937" y="2022147"/>
                        <a:pt x="1241791" y="2121438"/>
                      </a:cubicBezTo>
                      <a:cubicBezTo>
                        <a:pt x="1255645" y="2220729"/>
                        <a:pt x="1259109" y="2253056"/>
                        <a:pt x="1283354" y="2273838"/>
                      </a:cubicBezTo>
                      <a:cubicBezTo>
                        <a:pt x="1307599" y="2294620"/>
                        <a:pt x="1343390" y="2359275"/>
                        <a:pt x="1359554" y="225998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2D050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8" name="フリーフォーム 387"/>
                <p:cNvSpPr/>
                <p:nvPr/>
              </p:nvSpPr>
              <p:spPr bwMode="auto">
                <a:xfrm rot="12608609" flipH="1">
                  <a:off x="6818313" y="1224896"/>
                  <a:ext cx="62669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3" name="フリーフォーム 402"/>
                <p:cNvSpPr/>
                <p:nvPr/>
              </p:nvSpPr>
              <p:spPr bwMode="auto">
                <a:xfrm rot="12700987">
                  <a:off x="6492500" y="1021963"/>
                  <a:ext cx="68704" cy="85316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4" name="フリーフォーム 403"/>
                <p:cNvSpPr/>
                <p:nvPr/>
              </p:nvSpPr>
              <p:spPr bwMode="auto">
                <a:xfrm rot="8047517" flipH="1">
                  <a:off x="6497770" y="1020747"/>
                  <a:ext cx="64288" cy="83168"/>
                </a:xfrm>
                <a:custGeom>
                  <a:avLst/>
                  <a:gdLst>
                    <a:gd name="connsiteX0" fmla="*/ 37214 w 779720"/>
                    <a:gd name="connsiteY0" fmla="*/ 122274 h 985283"/>
                    <a:gd name="connsiteX1" fmla="*/ 451883 w 779720"/>
                    <a:gd name="connsiteY1" fmla="*/ 132907 h 985283"/>
                    <a:gd name="connsiteX2" fmla="*/ 664535 w 779720"/>
                    <a:gd name="connsiteY2" fmla="*/ 345558 h 985283"/>
                    <a:gd name="connsiteX3" fmla="*/ 717697 w 779720"/>
                    <a:gd name="connsiteY3" fmla="*/ 558209 h 985283"/>
                    <a:gd name="connsiteX4" fmla="*/ 675167 w 779720"/>
                    <a:gd name="connsiteY4" fmla="*/ 845288 h 985283"/>
                    <a:gd name="connsiteX5" fmla="*/ 675167 w 779720"/>
                    <a:gd name="connsiteY5" fmla="*/ 866553 h 985283"/>
                    <a:gd name="connsiteX6" fmla="*/ 37214 w 779720"/>
                    <a:gd name="connsiteY6" fmla="*/ 122274 h 985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720" h="985283">
                      <a:moveTo>
                        <a:pt x="37214" y="122274"/>
                      </a:moveTo>
                      <a:cubicBezTo>
                        <a:pt x="0" y="0"/>
                        <a:pt x="347330" y="95693"/>
                        <a:pt x="451883" y="132907"/>
                      </a:cubicBezTo>
                      <a:cubicBezTo>
                        <a:pt x="556437" y="170121"/>
                        <a:pt x="620233" y="274674"/>
                        <a:pt x="664535" y="345558"/>
                      </a:cubicBezTo>
                      <a:cubicBezTo>
                        <a:pt x="708837" y="416442"/>
                        <a:pt x="715925" y="474921"/>
                        <a:pt x="717697" y="558209"/>
                      </a:cubicBezTo>
                      <a:cubicBezTo>
                        <a:pt x="719469" y="641497"/>
                        <a:pt x="682255" y="793897"/>
                        <a:pt x="675167" y="845288"/>
                      </a:cubicBezTo>
                      <a:cubicBezTo>
                        <a:pt x="668079" y="896679"/>
                        <a:pt x="779720" y="985283"/>
                        <a:pt x="675167" y="866553"/>
                      </a:cubicBezTo>
                      <a:cubicBezTo>
                        <a:pt x="570614" y="747823"/>
                        <a:pt x="74428" y="244548"/>
                        <a:pt x="37214" y="12227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5" name="フリーフォーム 404"/>
                <p:cNvSpPr/>
                <p:nvPr/>
              </p:nvSpPr>
              <p:spPr>
                <a:xfrm>
                  <a:off x="6308154" y="1182706"/>
                  <a:ext cx="324645" cy="384626"/>
                </a:xfrm>
                <a:custGeom>
                  <a:avLst/>
                  <a:gdLst>
                    <a:gd name="connsiteX0" fmla="*/ 772886 w 772886"/>
                    <a:gd name="connsiteY0" fmla="*/ 892628 h 892628"/>
                    <a:gd name="connsiteX1" fmla="*/ 696686 w 772886"/>
                    <a:gd name="connsiteY1" fmla="*/ 674914 h 892628"/>
                    <a:gd name="connsiteX2" fmla="*/ 571500 w 772886"/>
                    <a:gd name="connsiteY2" fmla="*/ 484414 h 892628"/>
                    <a:gd name="connsiteX3" fmla="*/ 277586 w 772886"/>
                    <a:gd name="connsiteY3" fmla="*/ 152400 h 892628"/>
                    <a:gd name="connsiteX4" fmla="*/ 0 w 772886"/>
                    <a:gd name="connsiteY4" fmla="*/ 0 h 89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2886" h="892628">
                      <a:moveTo>
                        <a:pt x="772886" y="892628"/>
                      </a:moveTo>
                      <a:cubicBezTo>
                        <a:pt x="751568" y="817789"/>
                        <a:pt x="730250" y="742950"/>
                        <a:pt x="696686" y="674914"/>
                      </a:cubicBezTo>
                      <a:cubicBezTo>
                        <a:pt x="663122" y="606878"/>
                        <a:pt x="641350" y="571500"/>
                        <a:pt x="571500" y="484414"/>
                      </a:cubicBezTo>
                      <a:cubicBezTo>
                        <a:pt x="501650" y="397328"/>
                        <a:pt x="372836" y="233136"/>
                        <a:pt x="277586" y="152400"/>
                      </a:cubicBezTo>
                      <a:cubicBezTo>
                        <a:pt x="182336" y="71664"/>
                        <a:pt x="91168" y="35832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6" name="フリーフォーム 405"/>
                <p:cNvSpPr/>
                <p:nvPr/>
              </p:nvSpPr>
              <p:spPr>
                <a:xfrm>
                  <a:off x="6628226" y="1689287"/>
                  <a:ext cx="73159" cy="246255"/>
                </a:xfrm>
                <a:custGeom>
                  <a:avLst/>
                  <a:gdLst>
                    <a:gd name="connsiteX0" fmla="*/ 0 w 174171"/>
                    <a:gd name="connsiteY0" fmla="*/ 0 h 571500"/>
                    <a:gd name="connsiteX1" fmla="*/ 174171 w 174171"/>
                    <a:gd name="connsiteY1" fmla="*/ 57150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4171" h="571500">
                      <a:moveTo>
                        <a:pt x="0" y="0"/>
                      </a:moveTo>
                      <a:lnTo>
                        <a:pt x="174171" y="571500"/>
                      </a:lnTo>
                    </a:path>
                  </a:pathLst>
                </a:custGeom>
                <a:noFill/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7" name="フリーフォーム 406"/>
                <p:cNvSpPr/>
                <p:nvPr/>
              </p:nvSpPr>
              <p:spPr>
                <a:xfrm>
                  <a:off x="6726534" y="1307918"/>
                  <a:ext cx="201188" cy="231270"/>
                </a:xfrm>
                <a:custGeom>
                  <a:avLst/>
                  <a:gdLst>
                    <a:gd name="connsiteX0" fmla="*/ 0 w 478971"/>
                    <a:gd name="connsiteY0" fmla="*/ 536724 h 536724"/>
                    <a:gd name="connsiteX1" fmla="*/ 168728 w 478971"/>
                    <a:gd name="connsiteY1" fmla="*/ 259138 h 536724"/>
                    <a:gd name="connsiteX2" fmla="*/ 402771 w 478971"/>
                    <a:gd name="connsiteY2" fmla="*/ 30538 h 536724"/>
                    <a:gd name="connsiteX3" fmla="*/ 478971 w 478971"/>
                    <a:gd name="connsiteY3" fmla="*/ 8767 h 53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8971" h="536724">
                      <a:moveTo>
                        <a:pt x="0" y="536724"/>
                      </a:moveTo>
                      <a:cubicBezTo>
                        <a:pt x="50800" y="440113"/>
                        <a:pt x="101600" y="343502"/>
                        <a:pt x="168728" y="259138"/>
                      </a:cubicBezTo>
                      <a:cubicBezTo>
                        <a:pt x="235857" y="174774"/>
                        <a:pt x="351064" y="72266"/>
                        <a:pt x="402771" y="30538"/>
                      </a:cubicBezTo>
                      <a:cubicBezTo>
                        <a:pt x="454478" y="-11191"/>
                        <a:pt x="466724" y="-1212"/>
                        <a:pt x="478971" y="8767"/>
                      </a:cubicBezTo>
                    </a:path>
                  </a:pathLst>
                </a:custGeom>
                <a:noFill/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8" name="フリーフォーム 407"/>
                <p:cNvSpPr/>
                <p:nvPr/>
              </p:nvSpPr>
              <p:spPr>
                <a:xfrm>
                  <a:off x="6735679" y="1712739"/>
                  <a:ext cx="169181" cy="114919"/>
                </a:xfrm>
                <a:custGeom>
                  <a:avLst/>
                  <a:gdLst>
                    <a:gd name="connsiteX0" fmla="*/ 0 w 402772"/>
                    <a:gd name="connsiteY0" fmla="*/ 266700 h 266700"/>
                    <a:gd name="connsiteX1" fmla="*/ 272143 w 402772"/>
                    <a:gd name="connsiteY1" fmla="*/ 65315 h 266700"/>
                    <a:gd name="connsiteX2" fmla="*/ 402772 w 402772"/>
                    <a:gd name="connsiteY2" fmla="*/ 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2772" h="266700">
                      <a:moveTo>
                        <a:pt x="0" y="266700"/>
                      </a:moveTo>
                      <a:cubicBezTo>
                        <a:pt x="102507" y="188232"/>
                        <a:pt x="205014" y="109765"/>
                        <a:pt x="272143" y="65315"/>
                      </a:cubicBezTo>
                      <a:cubicBezTo>
                        <a:pt x="339272" y="20865"/>
                        <a:pt x="371022" y="10432"/>
                        <a:pt x="402772" y="0"/>
                      </a:cubicBezTo>
                    </a:path>
                  </a:pathLst>
                </a:custGeom>
                <a:noFill/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59" name="グループ化 658"/>
                <p:cNvGrpSpPr/>
                <p:nvPr/>
              </p:nvGrpSpPr>
              <p:grpSpPr>
                <a:xfrm>
                  <a:off x="6261640" y="2803631"/>
                  <a:ext cx="826747" cy="516900"/>
                  <a:chOff x="1893902" y="3706489"/>
                  <a:chExt cx="885712" cy="248181"/>
                </a:xfrm>
              </p:grpSpPr>
              <p:sp>
                <p:nvSpPr>
                  <p:cNvPr id="660" name="AutoShape 424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2507905" y="3682961"/>
                    <a:ext cx="248181" cy="29523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17694720 60000 65536"/>
                      <a:gd name="T9" fmla="*/ 5898240 60000 65536"/>
                      <a:gd name="T10" fmla="*/ 5898240 60000 65536"/>
                      <a:gd name="T11" fmla="*/ 0 60000 65536"/>
                      <a:gd name="T12" fmla="*/ 12388 w 21600"/>
                      <a:gd name="T13" fmla="*/ 2950 h 21600"/>
                      <a:gd name="T14" fmla="*/ 18265 w 21600"/>
                      <a:gd name="T15" fmla="*/ 923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21600" y="6079"/>
                        </a:moveTo>
                        <a:lnTo>
                          <a:pt x="15126" y="0"/>
                        </a:lnTo>
                        <a:lnTo>
                          <a:pt x="15126" y="2912"/>
                        </a:lnTo>
                        <a:lnTo>
                          <a:pt x="12427" y="2912"/>
                        </a:lnTo>
                        <a:cubicBezTo>
                          <a:pt x="5564" y="2912"/>
                          <a:pt x="0" y="7052"/>
                          <a:pt x="0" y="12158"/>
                        </a:cubicBezTo>
                        <a:lnTo>
                          <a:pt x="0" y="21600"/>
                        </a:lnTo>
                        <a:lnTo>
                          <a:pt x="6474" y="21600"/>
                        </a:lnTo>
                        <a:lnTo>
                          <a:pt x="6474" y="12158"/>
                        </a:lnTo>
                        <a:cubicBezTo>
                          <a:pt x="6474" y="10550"/>
                          <a:pt x="9139" y="9246"/>
                          <a:pt x="12427" y="9246"/>
                        </a:cubicBezTo>
                        <a:lnTo>
                          <a:pt x="15126" y="9246"/>
                        </a:lnTo>
                        <a:lnTo>
                          <a:pt x="15126" y="12158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algn="ctr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1" name="AutoShape 425"/>
                  <p:cNvSpPr>
                    <a:spLocks noChangeAspect="1" noChangeArrowheads="1"/>
                  </p:cNvSpPr>
                  <p:nvPr/>
                </p:nvSpPr>
                <p:spPr bwMode="auto">
                  <a:xfrm rot="5400000" flipH="1">
                    <a:off x="1917430" y="3682961"/>
                    <a:ext cx="248181" cy="29523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17694720 60000 65536"/>
                      <a:gd name="T9" fmla="*/ 5898240 60000 65536"/>
                      <a:gd name="T10" fmla="*/ 5898240 60000 65536"/>
                      <a:gd name="T11" fmla="*/ 0 60000 65536"/>
                      <a:gd name="T12" fmla="*/ 12388 w 21600"/>
                      <a:gd name="T13" fmla="*/ 2950 h 21600"/>
                      <a:gd name="T14" fmla="*/ 18265 w 21600"/>
                      <a:gd name="T15" fmla="*/ 923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21600" y="6079"/>
                        </a:moveTo>
                        <a:lnTo>
                          <a:pt x="15126" y="0"/>
                        </a:lnTo>
                        <a:lnTo>
                          <a:pt x="15126" y="2912"/>
                        </a:lnTo>
                        <a:lnTo>
                          <a:pt x="12427" y="2912"/>
                        </a:lnTo>
                        <a:cubicBezTo>
                          <a:pt x="5564" y="2912"/>
                          <a:pt x="0" y="7052"/>
                          <a:pt x="0" y="12158"/>
                        </a:cubicBezTo>
                        <a:lnTo>
                          <a:pt x="0" y="21600"/>
                        </a:lnTo>
                        <a:lnTo>
                          <a:pt x="6474" y="21600"/>
                        </a:lnTo>
                        <a:lnTo>
                          <a:pt x="6474" y="12158"/>
                        </a:lnTo>
                        <a:cubicBezTo>
                          <a:pt x="6474" y="10550"/>
                          <a:pt x="9139" y="9246"/>
                          <a:pt x="12427" y="9246"/>
                        </a:cubicBezTo>
                        <a:lnTo>
                          <a:pt x="15126" y="9246"/>
                        </a:lnTo>
                        <a:lnTo>
                          <a:pt x="15126" y="12158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algn="ctr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2" name="AutoShape 4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8317" y="3706945"/>
                    <a:ext cx="178183" cy="233582"/>
                  </a:xfrm>
                  <a:prstGeom prst="upArrow">
                    <a:avLst>
                      <a:gd name="adj1" fmla="val 50000"/>
                      <a:gd name="adj2" fmla="val 46715"/>
                    </a:avLst>
                  </a:prstGeom>
                  <a:solidFill>
                    <a:srgbClr val="FFFF00"/>
                  </a:solidFill>
                  <a:ln w="9525" algn="ctr">
                    <a:solidFill>
                      <a:srgbClr val="FFFF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>
                      <a:latin typeface="+mn-lt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49" name="グループ化 348"/>
                <p:cNvGrpSpPr/>
                <p:nvPr/>
              </p:nvGrpSpPr>
              <p:grpSpPr>
                <a:xfrm>
                  <a:off x="6277221" y="1994125"/>
                  <a:ext cx="730458" cy="1194133"/>
                  <a:chOff x="3681595" y="2161552"/>
                  <a:chExt cx="782555" cy="729000"/>
                </a:xfrm>
              </p:grpSpPr>
              <p:cxnSp>
                <p:nvCxnSpPr>
                  <p:cNvPr id="350" name="直線コネクタ 349"/>
                  <p:cNvCxnSpPr/>
                  <p:nvPr/>
                </p:nvCxnSpPr>
                <p:spPr>
                  <a:xfrm>
                    <a:off x="4111035" y="2161552"/>
                    <a:ext cx="0" cy="7290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直線コネクタ 350"/>
                  <p:cNvCxnSpPr/>
                  <p:nvPr/>
                </p:nvCxnSpPr>
                <p:spPr>
                  <a:xfrm flipH="1">
                    <a:off x="3903263" y="2161552"/>
                    <a:ext cx="207771" cy="7290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直線コネクタ 351"/>
                  <p:cNvCxnSpPr/>
                  <p:nvPr/>
                </p:nvCxnSpPr>
                <p:spPr>
                  <a:xfrm>
                    <a:off x="4111035" y="2161552"/>
                    <a:ext cx="205496" cy="7290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直線コネクタ 352"/>
                  <p:cNvCxnSpPr/>
                  <p:nvPr/>
                </p:nvCxnSpPr>
                <p:spPr>
                  <a:xfrm>
                    <a:off x="4111035" y="2161552"/>
                    <a:ext cx="353115" cy="7290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直線コネクタ 353"/>
                  <p:cNvCxnSpPr/>
                  <p:nvPr/>
                </p:nvCxnSpPr>
                <p:spPr>
                  <a:xfrm flipH="1">
                    <a:off x="3681595" y="2161552"/>
                    <a:ext cx="429440" cy="7290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666" name="正方形/長方形 665"/>
            <p:cNvSpPr/>
            <p:nvPr/>
          </p:nvSpPr>
          <p:spPr>
            <a:xfrm>
              <a:off x="5724128" y="836712"/>
              <a:ext cx="15005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i="1" dirty="0">
                  <a:latin typeface="+mn-lt"/>
                  <a:cs typeface="Arial" panose="020B0604020202020204" pitchFamily="34" charset="0"/>
                </a:rPr>
                <a:t>+ RGA QTLs</a:t>
              </a:r>
              <a:endParaRPr lang="ja-JP" altLang="en-US" sz="20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67" name="正方形/長方形 666"/>
            <p:cNvSpPr/>
            <p:nvPr/>
          </p:nvSpPr>
          <p:spPr>
            <a:xfrm>
              <a:off x="5724128" y="1214718"/>
              <a:ext cx="21486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i="1" dirty="0">
                  <a:solidFill>
                    <a:srgbClr val="FF0000"/>
                  </a:solidFill>
                  <a:latin typeface="+mn-lt"/>
                  <a:cs typeface="Arial" panose="020B0604020202020204" pitchFamily="34" charset="0"/>
                </a:rPr>
                <a:t>+ Root length QTLs</a:t>
              </a:r>
              <a:endParaRPr lang="ja-JP" alt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76" name="テキスト ボックス 275"/>
            <p:cNvSpPr txBox="1"/>
            <p:nvPr/>
          </p:nvSpPr>
          <p:spPr>
            <a:xfrm rot="895148">
              <a:off x="7190610" y="3842141"/>
              <a:ext cx="512806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ja-JP" sz="4800" dirty="0">
                  <a:solidFill>
                    <a:schemeClr val="bg1"/>
                  </a:solidFill>
                  <a:latin typeface="+mn-lt"/>
                </a:rPr>
                <a:t>?</a:t>
              </a:r>
              <a:endParaRPr lang="ja-JP" altLang="en-US" sz="48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80" name="正方形/長方形 279">
            <a:extLst>
              <a:ext uri="{FF2B5EF4-FFF2-40B4-BE49-F238E27FC236}">
                <a16:creationId xmlns:a16="http://schemas.microsoft.com/office/drawing/2014/main" id="{F5C1D839-BE49-4F6B-8CCF-11078018421B}"/>
              </a:ext>
            </a:extLst>
          </p:cNvPr>
          <p:cNvSpPr/>
          <p:nvPr/>
        </p:nvSpPr>
        <p:spPr>
          <a:xfrm>
            <a:off x="2837661" y="4010261"/>
            <a:ext cx="28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82" name="正方形/長方形 281">
            <a:extLst>
              <a:ext uri="{FF2B5EF4-FFF2-40B4-BE49-F238E27FC236}">
                <a16:creationId xmlns:a16="http://schemas.microsoft.com/office/drawing/2014/main" id="{11D75EA7-3392-4530-A6E5-D73F7AF6CE1E}"/>
              </a:ext>
            </a:extLst>
          </p:cNvPr>
          <p:cNvSpPr/>
          <p:nvPr/>
        </p:nvSpPr>
        <p:spPr>
          <a:xfrm>
            <a:off x="7297645" y="3968583"/>
            <a:ext cx="28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83" name="正方形/長方形 282">
            <a:extLst>
              <a:ext uri="{FF2B5EF4-FFF2-40B4-BE49-F238E27FC236}">
                <a16:creationId xmlns:a16="http://schemas.microsoft.com/office/drawing/2014/main" id="{A597DB5E-90A9-49F7-ABD0-2D55BE6D8273}"/>
              </a:ext>
            </a:extLst>
          </p:cNvPr>
          <p:cNvSpPr/>
          <p:nvPr/>
        </p:nvSpPr>
        <p:spPr>
          <a:xfrm>
            <a:off x="6465289" y="5015205"/>
            <a:ext cx="3218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84" name="正方形/長方形 283">
            <a:extLst>
              <a:ext uri="{FF2B5EF4-FFF2-40B4-BE49-F238E27FC236}">
                <a16:creationId xmlns:a16="http://schemas.microsoft.com/office/drawing/2014/main" id="{CC22C7EF-96D3-4C0A-BC57-9D9978395DEE}"/>
              </a:ext>
            </a:extLst>
          </p:cNvPr>
          <p:cNvSpPr/>
          <p:nvPr/>
        </p:nvSpPr>
        <p:spPr>
          <a:xfrm>
            <a:off x="5357766" y="4781527"/>
            <a:ext cx="28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85" name="正方形/長方形 284">
            <a:extLst>
              <a:ext uri="{FF2B5EF4-FFF2-40B4-BE49-F238E27FC236}">
                <a16:creationId xmlns:a16="http://schemas.microsoft.com/office/drawing/2014/main" id="{2EE6FF48-1A3B-4F47-82EE-16A864EC2043}"/>
              </a:ext>
            </a:extLst>
          </p:cNvPr>
          <p:cNvSpPr/>
          <p:nvPr/>
        </p:nvSpPr>
        <p:spPr>
          <a:xfrm>
            <a:off x="5152939" y="4080907"/>
            <a:ext cx="28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86" name="正方形/長方形 285">
            <a:extLst>
              <a:ext uri="{FF2B5EF4-FFF2-40B4-BE49-F238E27FC236}">
                <a16:creationId xmlns:a16="http://schemas.microsoft.com/office/drawing/2014/main" id="{0105381A-4E16-4DB4-8EA3-9EC49D4748C3}"/>
              </a:ext>
            </a:extLst>
          </p:cNvPr>
          <p:cNvSpPr/>
          <p:nvPr/>
        </p:nvSpPr>
        <p:spPr>
          <a:xfrm>
            <a:off x="3873927" y="5058526"/>
            <a:ext cx="28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87" name="正方形/長方形 286">
            <a:extLst>
              <a:ext uri="{FF2B5EF4-FFF2-40B4-BE49-F238E27FC236}">
                <a16:creationId xmlns:a16="http://schemas.microsoft.com/office/drawing/2014/main" id="{924BC325-2F48-429C-81C9-B45623FC4ED0}"/>
              </a:ext>
            </a:extLst>
          </p:cNvPr>
          <p:cNvSpPr/>
          <p:nvPr/>
        </p:nvSpPr>
        <p:spPr>
          <a:xfrm>
            <a:off x="3049640" y="4468108"/>
            <a:ext cx="28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88" name="正方形/長方形 287">
            <a:extLst>
              <a:ext uri="{FF2B5EF4-FFF2-40B4-BE49-F238E27FC236}">
                <a16:creationId xmlns:a16="http://schemas.microsoft.com/office/drawing/2014/main" id="{AAE0CE6C-D343-46EA-9250-4CDE896C5030}"/>
              </a:ext>
            </a:extLst>
          </p:cNvPr>
          <p:cNvSpPr/>
          <p:nvPr/>
        </p:nvSpPr>
        <p:spPr>
          <a:xfrm>
            <a:off x="4520151" y="4409052"/>
            <a:ext cx="28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89" name="正方形/長方形 288">
            <a:extLst>
              <a:ext uri="{FF2B5EF4-FFF2-40B4-BE49-F238E27FC236}">
                <a16:creationId xmlns:a16="http://schemas.microsoft.com/office/drawing/2014/main" id="{F0F205A6-A6B5-48B6-BD14-7BB590ABEE98}"/>
              </a:ext>
            </a:extLst>
          </p:cNvPr>
          <p:cNvSpPr/>
          <p:nvPr/>
        </p:nvSpPr>
        <p:spPr>
          <a:xfrm>
            <a:off x="8557944" y="4375044"/>
            <a:ext cx="28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</a:t>
            </a:r>
            <a:endParaRPr lang="ja-JP" altLang="en-US" sz="1200" baseline="30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24" y="5647557"/>
            <a:ext cx="914400" cy="9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15" y="5611574"/>
            <a:ext cx="3179271" cy="101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38666" r="68261" b="50001"/>
          <a:stretch/>
        </p:blipFill>
        <p:spPr bwMode="auto">
          <a:xfrm>
            <a:off x="1658667" y="66936"/>
            <a:ext cx="2146329" cy="76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83" y="5761157"/>
            <a:ext cx="1634013" cy="72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6921" y="5656481"/>
            <a:ext cx="746891" cy="92980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94"/>
          <a:stretch/>
        </p:blipFill>
        <p:spPr>
          <a:xfrm>
            <a:off x="1524000" y="1895036"/>
            <a:ext cx="9144000" cy="295232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8151" y="5129480"/>
            <a:ext cx="1619250" cy="3905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74" y="5013177"/>
            <a:ext cx="1742710" cy="6231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2837" y="5091508"/>
            <a:ext cx="1786479" cy="46647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0816" y="5120592"/>
            <a:ext cx="1583925" cy="408300"/>
          </a:xfrm>
          <a:prstGeom prst="rect">
            <a:avLst/>
          </a:prstGeom>
        </p:spPr>
      </p:pic>
      <p:pic>
        <p:nvPicPr>
          <p:cNvPr id="18" name="Picture 2" descr="https://encrypted-tbn1.gstatic.com/images?q=tbn:ANd9GcRkYCr7Ry1w41ddM_-AhZjnC6E0EEgdYw1uQbfJiAOnUfa7f7ebjuamQ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587" y="5685219"/>
            <a:ext cx="802139" cy="872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タイトル 1">
            <a:extLst>
              <a:ext uri="{FF2B5EF4-FFF2-40B4-BE49-F238E27FC236}">
                <a16:creationId xmlns:a16="http://schemas.microsoft.com/office/drawing/2014/main" id="{AC0EE21D-C53C-4B16-92B0-F45A17246D2E}"/>
              </a:ext>
            </a:extLst>
          </p:cNvPr>
          <p:cNvSpPr txBox="1">
            <a:spLocks/>
          </p:cNvSpPr>
          <p:nvPr/>
        </p:nvSpPr>
        <p:spPr>
          <a:xfrm>
            <a:off x="1524000" y="980728"/>
            <a:ext cx="9144000" cy="732120"/>
          </a:xfrm>
          <a:prstGeom prst="rect">
            <a:avLst/>
          </a:prstGeom>
          <a:solidFill>
            <a:srgbClr val="FFFF66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1519238" algn="l"/>
              </a:tabLst>
            </a:pPr>
            <a:r>
              <a:rPr lang="en-US" altLang="ja-JP" sz="2000" b="1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Development and Adoption of Latin American Low-input Rice Production System Through Genetic Improvement and Advanced Field-management Technologies</a:t>
            </a:r>
            <a:endParaRPr lang="ja-JP" altLang="en-US" sz="2000" b="1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089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 Box 3"/>
          <p:cNvSpPr txBox="1">
            <a:spLocks noChangeArrowheads="1"/>
          </p:cNvSpPr>
          <p:nvPr/>
        </p:nvSpPr>
        <p:spPr bwMode="auto">
          <a:xfrm>
            <a:off x="1847528" y="134517"/>
            <a:ext cx="8424936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Our mission: Development of new rice varieties with higher WUE and NUE by using root QTLs in Colombia</a:t>
            </a:r>
          </a:p>
        </p:txBody>
      </p:sp>
      <p:pic>
        <p:nvPicPr>
          <p:cNvPr id="401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8349"/>
          <a:stretch/>
        </p:blipFill>
        <p:spPr>
          <a:xfrm>
            <a:off x="2575074" y="5013176"/>
            <a:ext cx="3160886" cy="1588998"/>
          </a:xfrm>
          <a:prstGeom prst="rect">
            <a:avLst/>
          </a:prstGeom>
        </p:spPr>
      </p:pic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4307897" y="1402691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" name="Rectangle 106"/>
          <p:cNvSpPr>
            <a:spLocks noChangeArrowheads="1"/>
          </p:cNvSpPr>
          <p:nvPr/>
        </p:nvSpPr>
        <p:spPr bwMode="auto">
          <a:xfrm>
            <a:off x="4416045" y="1402690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Rectangle 172"/>
          <p:cNvSpPr>
            <a:spLocks noChangeArrowheads="1"/>
          </p:cNvSpPr>
          <p:nvPr/>
        </p:nvSpPr>
        <p:spPr bwMode="auto">
          <a:xfrm>
            <a:off x="4518974" y="1402690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Rectangle 243"/>
          <p:cNvSpPr>
            <a:spLocks noChangeArrowheads="1"/>
          </p:cNvSpPr>
          <p:nvPr/>
        </p:nvSpPr>
        <p:spPr bwMode="auto">
          <a:xfrm>
            <a:off x="4621903" y="1402690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Rectangle 291"/>
          <p:cNvSpPr>
            <a:spLocks noChangeArrowheads="1"/>
          </p:cNvSpPr>
          <p:nvPr/>
        </p:nvSpPr>
        <p:spPr bwMode="auto">
          <a:xfrm>
            <a:off x="4724832" y="1402690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Rectangle 339"/>
          <p:cNvSpPr>
            <a:spLocks noChangeArrowheads="1"/>
          </p:cNvSpPr>
          <p:nvPr/>
        </p:nvSpPr>
        <p:spPr bwMode="auto">
          <a:xfrm>
            <a:off x="4827536" y="1402690"/>
            <a:ext cx="33103" cy="545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" name="Rectangle 389"/>
          <p:cNvSpPr>
            <a:spLocks noChangeArrowheads="1"/>
          </p:cNvSpPr>
          <p:nvPr/>
        </p:nvSpPr>
        <p:spPr bwMode="auto">
          <a:xfrm>
            <a:off x="4930691" y="1402690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Rectangle 432"/>
          <p:cNvSpPr>
            <a:spLocks noChangeArrowheads="1"/>
          </p:cNvSpPr>
          <p:nvPr/>
        </p:nvSpPr>
        <p:spPr bwMode="auto">
          <a:xfrm>
            <a:off x="5033847" y="1402691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" name="Rectangle 588"/>
          <p:cNvSpPr>
            <a:spLocks noChangeArrowheads="1"/>
          </p:cNvSpPr>
          <p:nvPr/>
        </p:nvSpPr>
        <p:spPr bwMode="auto">
          <a:xfrm>
            <a:off x="5342861" y="1395688"/>
            <a:ext cx="33102" cy="5218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" name="Rectangle 653"/>
          <p:cNvSpPr>
            <a:spLocks noChangeArrowheads="1"/>
          </p:cNvSpPr>
          <p:nvPr/>
        </p:nvSpPr>
        <p:spPr bwMode="auto">
          <a:xfrm>
            <a:off x="5445791" y="1395689"/>
            <a:ext cx="33103" cy="4642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2" name="Rectangle 470"/>
          <p:cNvSpPr>
            <a:spLocks noChangeArrowheads="1"/>
          </p:cNvSpPr>
          <p:nvPr/>
        </p:nvSpPr>
        <p:spPr bwMode="auto">
          <a:xfrm>
            <a:off x="5137002" y="1402690"/>
            <a:ext cx="33102" cy="4054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4" name="Rectangle 548"/>
          <p:cNvSpPr>
            <a:spLocks noChangeArrowheads="1"/>
          </p:cNvSpPr>
          <p:nvPr/>
        </p:nvSpPr>
        <p:spPr bwMode="auto">
          <a:xfrm>
            <a:off x="5239932" y="1395688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5882634" y="1402691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8" name="Rectangle 106"/>
          <p:cNvSpPr>
            <a:spLocks noChangeArrowheads="1"/>
          </p:cNvSpPr>
          <p:nvPr/>
        </p:nvSpPr>
        <p:spPr bwMode="auto">
          <a:xfrm>
            <a:off x="5990782" y="1402690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" name="Rectangle 172"/>
          <p:cNvSpPr>
            <a:spLocks noChangeArrowheads="1"/>
          </p:cNvSpPr>
          <p:nvPr/>
        </p:nvSpPr>
        <p:spPr bwMode="auto">
          <a:xfrm>
            <a:off x="6093711" y="1402690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0" name="Rectangle 243"/>
          <p:cNvSpPr>
            <a:spLocks noChangeArrowheads="1"/>
          </p:cNvSpPr>
          <p:nvPr/>
        </p:nvSpPr>
        <p:spPr bwMode="auto">
          <a:xfrm>
            <a:off x="6196640" y="1402690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1" name="Rectangle 291"/>
          <p:cNvSpPr>
            <a:spLocks noChangeArrowheads="1"/>
          </p:cNvSpPr>
          <p:nvPr/>
        </p:nvSpPr>
        <p:spPr bwMode="auto">
          <a:xfrm>
            <a:off x="6299569" y="1402690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2" name="Rectangle 339"/>
          <p:cNvSpPr>
            <a:spLocks noChangeArrowheads="1"/>
          </p:cNvSpPr>
          <p:nvPr/>
        </p:nvSpPr>
        <p:spPr bwMode="auto">
          <a:xfrm>
            <a:off x="6402273" y="1402690"/>
            <a:ext cx="33103" cy="545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" name="Rectangle 389"/>
          <p:cNvSpPr>
            <a:spLocks noChangeArrowheads="1"/>
          </p:cNvSpPr>
          <p:nvPr/>
        </p:nvSpPr>
        <p:spPr bwMode="auto">
          <a:xfrm>
            <a:off x="6505428" y="1402690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4" name="Rectangle 432"/>
          <p:cNvSpPr>
            <a:spLocks noChangeArrowheads="1"/>
          </p:cNvSpPr>
          <p:nvPr/>
        </p:nvSpPr>
        <p:spPr bwMode="auto">
          <a:xfrm>
            <a:off x="6608584" y="1402691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" name="Rectangle 588"/>
          <p:cNvSpPr>
            <a:spLocks noChangeArrowheads="1"/>
          </p:cNvSpPr>
          <p:nvPr/>
        </p:nvSpPr>
        <p:spPr bwMode="auto">
          <a:xfrm>
            <a:off x="6917598" y="1395688"/>
            <a:ext cx="33102" cy="5218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6" name="Rectangle 653"/>
          <p:cNvSpPr>
            <a:spLocks noChangeArrowheads="1"/>
          </p:cNvSpPr>
          <p:nvPr/>
        </p:nvSpPr>
        <p:spPr bwMode="auto">
          <a:xfrm>
            <a:off x="7020528" y="1395689"/>
            <a:ext cx="33103" cy="4642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7" name="Rectangle 470"/>
          <p:cNvSpPr>
            <a:spLocks noChangeArrowheads="1"/>
          </p:cNvSpPr>
          <p:nvPr/>
        </p:nvSpPr>
        <p:spPr bwMode="auto">
          <a:xfrm>
            <a:off x="6711739" y="1402690"/>
            <a:ext cx="33102" cy="4054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" name="Rectangle 548"/>
          <p:cNvSpPr>
            <a:spLocks noChangeArrowheads="1"/>
          </p:cNvSpPr>
          <p:nvPr/>
        </p:nvSpPr>
        <p:spPr bwMode="auto">
          <a:xfrm>
            <a:off x="6814669" y="1395688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3" name="テキスト ボックス 52"/>
          <p:cNvSpPr txBox="1"/>
          <p:nvPr/>
        </p:nvSpPr>
        <p:spPr bwMode="auto">
          <a:xfrm>
            <a:off x="5535607" y="1532010"/>
            <a:ext cx="341886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chemeClr val="tx1"/>
                </a:solidFill>
                <a:cs typeface="Calibri" pitchFamily="34" charset="0"/>
              </a:rPr>
              <a:t>×</a:t>
            </a:r>
            <a:endParaRPr lang="ja-JP" altLang="en-US" sz="24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204" name="下矢印 203"/>
          <p:cNvSpPr/>
          <p:nvPr/>
        </p:nvSpPr>
        <p:spPr>
          <a:xfrm>
            <a:off x="5593763" y="1896279"/>
            <a:ext cx="216024" cy="20435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下矢印 204"/>
          <p:cNvSpPr/>
          <p:nvPr/>
        </p:nvSpPr>
        <p:spPr>
          <a:xfrm>
            <a:off x="6385851" y="2812231"/>
            <a:ext cx="216024" cy="20435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Rectangle 12"/>
          <p:cNvSpPr>
            <a:spLocks noChangeArrowheads="1"/>
          </p:cNvSpPr>
          <p:nvPr/>
        </p:nvSpPr>
        <p:spPr bwMode="auto">
          <a:xfrm>
            <a:off x="5090436" y="2306430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6" name="Rectangle 106"/>
          <p:cNvSpPr>
            <a:spLocks noChangeArrowheads="1"/>
          </p:cNvSpPr>
          <p:nvPr/>
        </p:nvSpPr>
        <p:spPr bwMode="auto">
          <a:xfrm>
            <a:off x="5198584" y="2306429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7" name="Rectangle 172"/>
          <p:cNvSpPr>
            <a:spLocks noChangeArrowheads="1"/>
          </p:cNvSpPr>
          <p:nvPr/>
        </p:nvSpPr>
        <p:spPr bwMode="auto">
          <a:xfrm>
            <a:off x="5301513" y="2306429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8" name="Rectangle 243"/>
          <p:cNvSpPr>
            <a:spLocks noChangeArrowheads="1"/>
          </p:cNvSpPr>
          <p:nvPr/>
        </p:nvSpPr>
        <p:spPr bwMode="auto">
          <a:xfrm>
            <a:off x="5404442" y="2306429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9" name="Rectangle 291"/>
          <p:cNvSpPr>
            <a:spLocks noChangeArrowheads="1"/>
          </p:cNvSpPr>
          <p:nvPr/>
        </p:nvSpPr>
        <p:spPr bwMode="auto">
          <a:xfrm>
            <a:off x="5507371" y="2306429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0" name="Rectangle 339"/>
          <p:cNvSpPr>
            <a:spLocks noChangeArrowheads="1"/>
          </p:cNvSpPr>
          <p:nvPr/>
        </p:nvSpPr>
        <p:spPr bwMode="auto">
          <a:xfrm>
            <a:off x="5610075" y="2306430"/>
            <a:ext cx="33103" cy="5454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1" name="Rectangle 389"/>
          <p:cNvSpPr>
            <a:spLocks noChangeArrowheads="1"/>
          </p:cNvSpPr>
          <p:nvPr/>
        </p:nvSpPr>
        <p:spPr bwMode="auto">
          <a:xfrm>
            <a:off x="5713230" y="2306429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2" name="Rectangle 432"/>
          <p:cNvSpPr>
            <a:spLocks noChangeArrowheads="1"/>
          </p:cNvSpPr>
          <p:nvPr/>
        </p:nvSpPr>
        <p:spPr bwMode="auto">
          <a:xfrm>
            <a:off x="5816386" y="2306430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3" name="Rectangle 588"/>
          <p:cNvSpPr>
            <a:spLocks noChangeArrowheads="1"/>
          </p:cNvSpPr>
          <p:nvPr/>
        </p:nvSpPr>
        <p:spPr bwMode="auto">
          <a:xfrm>
            <a:off x="6125400" y="2299429"/>
            <a:ext cx="33102" cy="5218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4" name="Rectangle 653"/>
          <p:cNvSpPr>
            <a:spLocks noChangeArrowheads="1"/>
          </p:cNvSpPr>
          <p:nvPr/>
        </p:nvSpPr>
        <p:spPr bwMode="auto">
          <a:xfrm>
            <a:off x="6228330" y="2299428"/>
            <a:ext cx="33103" cy="4642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5" name="Rectangle 470"/>
          <p:cNvSpPr>
            <a:spLocks noChangeArrowheads="1"/>
          </p:cNvSpPr>
          <p:nvPr/>
        </p:nvSpPr>
        <p:spPr bwMode="auto">
          <a:xfrm>
            <a:off x="5919541" y="2306430"/>
            <a:ext cx="33102" cy="4054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6" name="Rectangle 548"/>
          <p:cNvSpPr>
            <a:spLocks noChangeArrowheads="1"/>
          </p:cNvSpPr>
          <p:nvPr/>
        </p:nvSpPr>
        <p:spPr bwMode="auto">
          <a:xfrm>
            <a:off x="6022471" y="2299428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0" name="Rectangle 12"/>
          <p:cNvSpPr>
            <a:spLocks noChangeArrowheads="1"/>
          </p:cNvSpPr>
          <p:nvPr/>
        </p:nvSpPr>
        <p:spPr bwMode="auto">
          <a:xfrm>
            <a:off x="6674612" y="2306430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1" name="Rectangle 106"/>
          <p:cNvSpPr>
            <a:spLocks noChangeArrowheads="1"/>
          </p:cNvSpPr>
          <p:nvPr/>
        </p:nvSpPr>
        <p:spPr bwMode="auto">
          <a:xfrm>
            <a:off x="6782760" y="2306429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2" name="Rectangle 172"/>
          <p:cNvSpPr>
            <a:spLocks noChangeArrowheads="1"/>
          </p:cNvSpPr>
          <p:nvPr/>
        </p:nvSpPr>
        <p:spPr bwMode="auto">
          <a:xfrm>
            <a:off x="6885689" y="2306429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3" name="Rectangle 243"/>
          <p:cNvSpPr>
            <a:spLocks noChangeArrowheads="1"/>
          </p:cNvSpPr>
          <p:nvPr/>
        </p:nvSpPr>
        <p:spPr bwMode="auto">
          <a:xfrm>
            <a:off x="6988618" y="2306429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4" name="Rectangle 291"/>
          <p:cNvSpPr>
            <a:spLocks noChangeArrowheads="1"/>
          </p:cNvSpPr>
          <p:nvPr/>
        </p:nvSpPr>
        <p:spPr bwMode="auto">
          <a:xfrm>
            <a:off x="7091547" y="2306429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5" name="Rectangle 339"/>
          <p:cNvSpPr>
            <a:spLocks noChangeArrowheads="1"/>
          </p:cNvSpPr>
          <p:nvPr/>
        </p:nvSpPr>
        <p:spPr bwMode="auto">
          <a:xfrm>
            <a:off x="7194251" y="2306429"/>
            <a:ext cx="33103" cy="545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6" name="Rectangle 389"/>
          <p:cNvSpPr>
            <a:spLocks noChangeArrowheads="1"/>
          </p:cNvSpPr>
          <p:nvPr/>
        </p:nvSpPr>
        <p:spPr bwMode="auto">
          <a:xfrm>
            <a:off x="7297406" y="2306429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7" name="Rectangle 432"/>
          <p:cNvSpPr>
            <a:spLocks noChangeArrowheads="1"/>
          </p:cNvSpPr>
          <p:nvPr/>
        </p:nvSpPr>
        <p:spPr bwMode="auto">
          <a:xfrm>
            <a:off x="7400562" y="2306430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8" name="Rectangle 588"/>
          <p:cNvSpPr>
            <a:spLocks noChangeArrowheads="1"/>
          </p:cNvSpPr>
          <p:nvPr/>
        </p:nvSpPr>
        <p:spPr bwMode="auto">
          <a:xfrm>
            <a:off x="7709576" y="2299428"/>
            <a:ext cx="33102" cy="5218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9" name="Rectangle 653"/>
          <p:cNvSpPr>
            <a:spLocks noChangeArrowheads="1"/>
          </p:cNvSpPr>
          <p:nvPr/>
        </p:nvSpPr>
        <p:spPr bwMode="auto">
          <a:xfrm>
            <a:off x="7812506" y="2299429"/>
            <a:ext cx="33103" cy="4642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0" name="Rectangle 470"/>
          <p:cNvSpPr>
            <a:spLocks noChangeArrowheads="1"/>
          </p:cNvSpPr>
          <p:nvPr/>
        </p:nvSpPr>
        <p:spPr bwMode="auto">
          <a:xfrm>
            <a:off x="7503717" y="2306429"/>
            <a:ext cx="33102" cy="4054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1" name="Rectangle 548"/>
          <p:cNvSpPr>
            <a:spLocks noChangeArrowheads="1"/>
          </p:cNvSpPr>
          <p:nvPr/>
        </p:nvSpPr>
        <p:spPr bwMode="auto">
          <a:xfrm>
            <a:off x="7606647" y="2299428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06" name="テキスト ボックス 205"/>
          <p:cNvSpPr txBox="1"/>
          <p:nvPr/>
        </p:nvSpPr>
        <p:spPr bwMode="auto">
          <a:xfrm>
            <a:off x="6322865" y="2435750"/>
            <a:ext cx="341886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chemeClr val="tx1"/>
                </a:solidFill>
                <a:cs typeface="Calibri" pitchFamily="34" charset="0"/>
              </a:rPr>
              <a:t>×</a:t>
            </a:r>
            <a:endParaRPr lang="ja-JP" altLang="en-US" sz="24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105" name="Rectangle 12"/>
          <p:cNvSpPr>
            <a:spLocks noChangeArrowheads="1"/>
          </p:cNvSpPr>
          <p:nvPr/>
        </p:nvSpPr>
        <p:spPr bwMode="auto">
          <a:xfrm>
            <a:off x="5938053" y="3210169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6" name="Rectangle 106"/>
          <p:cNvSpPr>
            <a:spLocks noChangeArrowheads="1"/>
          </p:cNvSpPr>
          <p:nvPr/>
        </p:nvSpPr>
        <p:spPr bwMode="auto">
          <a:xfrm>
            <a:off x="6046201" y="3210168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7" name="Rectangle 172"/>
          <p:cNvSpPr>
            <a:spLocks noChangeArrowheads="1"/>
          </p:cNvSpPr>
          <p:nvPr/>
        </p:nvSpPr>
        <p:spPr bwMode="auto">
          <a:xfrm>
            <a:off x="6149130" y="3210168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8" name="Rectangle 243"/>
          <p:cNvSpPr>
            <a:spLocks noChangeArrowheads="1"/>
          </p:cNvSpPr>
          <p:nvPr/>
        </p:nvSpPr>
        <p:spPr bwMode="auto">
          <a:xfrm>
            <a:off x="6252059" y="3210168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9" name="Rectangle 291"/>
          <p:cNvSpPr>
            <a:spLocks noChangeArrowheads="1"/>
          </p:cNvSpPr>
          <p:nvPr/>
        </p:nvSpPr>
        <p:spPr bwMode="auto">
          <a:xfrm>
            <a:off x="6354988" y="3210168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0" name="Rectangle 339"/>
          <p:cNvSpPr>
            <a:spLocks noChangeArrowheads="1"/>
          </p:cNvSpPr>
          <p:nvPr/>
        </p:nvSpPr>
        <p:spPr bwMode="auto">
          <a:xfrm>
            <a:off x="6457692" y="3210168"/>
            <a:ext cx="33103" cy="545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1" name="Rectangle 389"/>
          <p:cNvSpPr>
            <a:spLocks noChangeArrowheads="1"/>
          </p:cNvSpPr>
          <p:nvPr/>
        </p:nvSpPr>
        <p:spPr bwMode="auto">
          <a:xfrm>
            <a:off x="6560847" y="3210168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2" name="Rectangle 432"/>
          <p:cNvSpPr>
            <a:spLocks noChangeArrowheads="1"/>
          </p:cNvSpPr>
          <p:nvPr/>
        </p:nvSpPr>
        <p:spPr bwMode="auto">
          <a:xfrm>
            <a:off x="6664003" y="3210169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3" name="Rectangle 588"/>
          <p:cNvSpPr>
            <a:spLocks noChangeArrowheads="1"/>
          </p:cNvSpPr>
          <p:nvPr/>
        </p:nvSpPr>
        <p:spPr bwMode="auto">
          <a:xfrm>
            <a:off x="6973017" y="3203167"/>
            <a:ext cx="33102" cy="5218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4" name="Rectangle 653"/>
          <p:cNvSpPr>
            <a:spLocks noChangeArrowheads="1"/>
          </p:cNvSpPr>
          <p:nvPr/>
        </p:nvSpPr>
        <p:spPr bwMode="auto">
          <a:xfrm>
            <a:off x="7075947" y="3203168"/>
            <a:ext cx="33103" cy="4642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5" name="Rectangle 470"/>
          <p:cNvSpPr>
            <a:spLocks noChangeArrowheads="1"/>
          </p:cNvSpPr>
          <p:nvPr/>
        </p:nvSpPr>
        <p:spPr bwMode="auto">
          <a:xfrm>
            <a:off x="6767158" y="3210168"/>
            <a:ext cx="33102" cy="4054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6" name="Rectangle 548"/>
          <p:cNvSpPr>
            <a:spLocks noChangeArrowheads="1"/>
          </p:cNvSpPr>
          <p:nvPr/>
        </p:nvSpPr>
        <p:spPr bwMode="auto">
          <a:xfrm>
            <a:off x="6870088" y="3203167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0" name="Rectangle 12"/>
          <p:cNvSpPr>
            <a:spLocks noChangeArrowheads="1"/>
          </p:cNvSpPr>
          <p:nvPr/>
        </p:nvSpPr>
        <p:spPr bwMode="auto">
          <a:xfrm>
            <a:off x="7466810" y="3210169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1" name="Rectangle 106"/>
          <p:cNvSpPr>
            <a:spLocks noChangeArrowheads="1"/>
          </p:cNvSpPr>
          <p:nvPr/>
        </p:nvSpPr>
        <p:spPr bwMode="auto">
          <a:xfrm>
            <a:off x="7574958" y="3210168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2" name="Rectangle 172"/>
          <p:cNvSpPr>
            <a:spLocks noChangeArrowheads="1"/>
          </p:cNvSpPr>
          <p:nvPr/>
        </p:nvSpPr>
        <p:spPr bwMode="auto">
          <a:xfrm>
            <a:off x="7677887" y="3210168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3" name="Rectangle 243"/>
          <p:cNvSpPr>
            <a:spLocks noChangeArrowheads="1"/>
          </p:cNvSpPr>
          <p:nvPr/>
        </p:nvSpPr>
        <p:spPr bwMode="auto">
          <a:xfrm>
            <a:off x="7780816" y="3210168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4" name="Rectangle 291"/>
          <p:cNvSpPr>
            <a:spLocks noChangeArrowheads="1"/>
          </p:cNvSpPr>
          <p:nvPr/>
        </p:nvSpPr>
        <p:spPr bwMode="auto">
          <a:xfrm>
            <a:off x="7883745" y="3210168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5" name="Rectangle 339"/>
          <p:cNvSpPr>
            <a:spLocks noChangeArrowheads="1"/>
          </p:cNvSpPr>
          <p:nvPr/>
        </p:nvSpPr>
        <p:spPr bwMode="auto">
          <a:xfrm>
            <a:off x="7986449" y="3210168"/>
            <a:ext cx="33103" cy="545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6" name="Rectangle 389"/>
          <p:cNvSpPr>
            <a:spLocks noChangeArrowheads="1"/>
          </p:cNvSpPr>
          <p:nvPr/>
        </p:nvSpPr>
        <p:spPr bwMode="auto">
          <a:xfrm>
            <a:off x="8089604" y="3210168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7" name="Rectangle 432"/>
          <p:cNvSpPr>
            <a:spLocks noChangeArrowheads="1"/>
          </p:cNvSpPr>
          <p:nvPr/>
        </p:nvSpPr>
        <p:spPr bwMode="auto">
          <a:xfrm>
            <a:off x="8192760" y="3210169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8" name="Rectangle 588"/>
          <p:cNvSpPr>
            <a:spLocks noChangeArrowheads="1"/>
          </p:cNvSpPr>
          <p:nvPr/>
        </p:nvSpPr>
        <p:spPr bwMode="auto">
          <a:xfrm>
            <a:off x="8501774" y="3203167"/>
            <a:ext cx="33102" cy="5218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9" name="Rectangle 653"/>
          <p:cNvSpPr>
            <a:spLocks noChangeArrowheads="1"/>
          </p:cNvSpPr>
          <p:nvPr/>
        </p:nvSpPr>
        <p:spPr bwMode="auto">
          <a:xfrm>
            <a:off x="8604704" y="3203168"/>
            <a:ext cx="33103" cy="4642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40" name="Rectangle 470"/>
          <p:cNvSpPr>
            <a:spLocks noChangeArrowheads="1"/>
          </p:cNvSpPr>
          <p:nvPr/>
        </p:nvSpPr>
        <p:spPr bwMode="auto">
          <a:xfrm>
            <a:off x="8295915" y="3210168"/>
            <a:ext cx="33102" cy="4054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41" name="Rectangle 548"/>
          <p:cNvSpPr>
            <a:spLocks noChangeArrowheads="1"/>
          </p:cNvSpPr>
          <p:nvPr/>
        </p:nvSpPr>
        <p:spPr bwMode="auto">
          <a:xfrm>
            <a:off x="8398845" y="3203167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07" name="テキスト ボックス 206"/>
          <p:cNvSpPr txBox="1"/>
          <p:nvPr/>
        </p:nvSpPr>
        <p:spPr bwMode="auto">
          <a:xfrm>
            <a:off x="7142773" y="3339489"/>
            <a:ext cx="341886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chemeClr val="tx1"/>
                </a:solidFill>
                <a:cs typeface="Calibri" pitchFamily="34" charset="0"/>
              </a:rPr>
              <a:t>×</a:t>
            </a:r>
            <a:endParaRPr lang="ja-JP" altLang="en-US" sz="24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208" name="下矢印 207"/>
          <p:cNvSpPr/>
          <p:nvPr/>
        </p:nvSpPr>
        <p:spPr>
          <a:xfrm>
            <a:off x="7177884" y="3728183"/>
            <a:ext cx="216024" cy="20435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Rectangle 12"/>
          <p:cNvSpPr>
            <a:spLocks noChangeArrowheads="1"/>
          </p:cNvSpPr>
          <p:nvPr/>
        </p:nvSpPr>
        <p:spPr bwMode="auto">
          <a:xfrm>
            <a:off x="6674612" y="4113909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56" name="Rectangle 106"/>
          <p:cNvSpPr>
            <a:spLocks noChangeArrowheads="1"/>
          </p:cNvSpPr>
          <p:nvPr/>
        </p:nvSpPr>
        <p:spPr bwMode="auto">
          <a:xfrm>
            <a:off x="6782760" y="4113908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57" name="Rectangle 172"/>
          <p:cNvSpPr>
            <a:spLocks noChangeArrowheads="1"/>
          </p:cNvSpPr>
          <p:nvPr/>
        </p:nvSpPr>
        <p:spPr bwMode="auto">
          <a:xfrm>
            <a:off x="6885689" y="4113908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58" name="Rectangle 243"/>
          <p:cNvSpPr>
            <a:spLocks noChangeArrowheads="1"/>
          </p:cNvSpPr>
          <p:nvPr/>
        </p:nvSpPr>
        <p:spPr bwMode="auto">
          <a:xfrm>
            <a:off x="6988618" y="4113908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59" name="Rectangle 291"/>
          <p:cNvSpPr>
            <a:spLocks noChangeArrowheads="1"/>
          </p:cNvSpPr>
          <p:nvPr/>
        </p:nvSpPr>
        <p:spPr bwMode="auto">
          <a:xfrm>
            <a:off x="7091547" y="4113908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60" name="Rectangle 339"/>
          <p:cNvSpPr>
            <a:spLocks noChangeArrowheads="1"/>
          </p:cNvSpPr>
          <p:nvPr/>
        </p:nvSpPr>
        <p:spPr bwMode="auto">
          <a:xfrm>
            <a:off x="7194251" y="4113908"/>
            <a:ext cx="33103" cy="545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61" name="Rectangle 389"/>
          <p:cNvSpPr>
            <a:spLocks noChangeArrowheads="1"/>
          </p:cNvSpPr>
          <p:nvPr/>
        </p:nvSpPr>
        <p:spPr bwMode="auto">
          <a:xfrm>
            <a:off x="7297406" y="4113908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62" name="Rectangle 432"/>
          <p:cNvSpPr>
            <a:spLocks noChangeArrowheads="1"/>
          </p:cNvSpPr>
          <p:nvPr/>
        </p:nvSpPr>
        <p:spPr bwMode="auto">
          <a:xfrm>
            <a:off x="7400562" y="4113909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63" name="Rectangle 588"/>
          <p:cNvSpPr>
            <a:spLocks noChangeArrowheads="1"/>
          </p:cNvSpPr>
          <p:nvPr/>
        </p:nvSpPr>
        <p:spPr bwMode="auto">
          <a:xfrm>
            <a:off x="7709576" y="4106907"/>
            <a:ext cx="33102" cy="5218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64" name="Rectangle 653"/>
          <p:cNvSpPr>
            <a:spLocks noChangeArrowheads="1"/>
          </p:cNvSpPr>
          <p:nvPr/>
        </p:nvSpPr>
        <p:spPr bwMode="auto">
          <a:xfrm>
            <a:off x="7812506" y="4106908"/>
            <a:ext cx="33103" cy="4642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65" name="Rectangle 470"/>
          <p:cNvSpPr>
            <a:spLocks noChangeArrowheads="1"/>
          </p:cNvSpPr>
          <p:nvPr/>
        </p:nvSpPr>
        <p:spPr bwMode="auto">
          <a:xfrm>
            <a:off x="7503717" y="4113908"/>
            <a:ext cx="33102" cy="4054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66" name="Rectangle 548"/>
          <p:cNvSpPr>
            <a:spLocks noChangeArrowheads="1"/>
          </p:cNvSpPr>
          <p:nvPr/>
        </p:nvSpPr>
        <p:spPr bwMode="auto">
          <a:xfrm>
            <a:off x="7606647" y="4106907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70" name="テキスト ボックス 1"/>
          <p:cNvSpPr txBox="1">
            <a:spLocks noChangeArrowheads="1"/>
          </p:cNvSpPr>
          <p:nvPr/>
        </p:nvSpPr>
        <p:spPr bwMode="auto">
          <a:xfrm>
            <a:off x="4438275" y="2567976"/>
            <a:ext cx="36901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F</a:t>
            </a:r>
            <a:r>
              <a:rPr lang="en-US" altLang="ja-JP" baseline="-25000" dirty="0">
                <a:latin typeface="+mn-lt"/>
                <a:ea typeface="+mn-ea"/>
              </a:rPr>
              <a:t>1</a:t>
            </a:r>
          </a:p>
        </p:txBody>
      </p:sp>
      <p:sp>
        <p:nvSpPr>
          <p:cNvPr id="271" name="テキスト ボックス 1"/>
          <p:cNvSpPr txBox="1">
            <a:spLocks noChangeArrowheads="1"/>
          </p:cNvSpPr>
          <p:nvPr/>
        </p:nvSpPr>
        <p:spPr bwMode="auto">
          <a:xfrm>
            <a:off x="5075290" y="3437161"/>
            <a:ext cx="69602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BC</a:t>
            </a:r>
            <a:r>
              <a:rPr lang="en-US" altLang="ja-JP" baseline="-25000" dirty="0">
                <a:latin typeface="+mn-lt"/>
                <a:ea typeface="+mn-ea"/>
              </a:rPr>
              <a:t>1</a:t>
            </a:r>
            <a:r>
              <a:rPr lang="en-US" altLang="ja-JP" dirty="0">
                <a:latin typeface="+mn-lt"/>
                <a:ea typeface="+mn-ea"/>
              </a:rPr>
              <a:t>F</a:t>
            </a:r>
            <a:r>
              <a:rPr lang="en-US" altLang="ja-JP" baseline="-25000" dirty="0">
                <a:latin typeface="+mn-lt"/>
                <a:ea typeface="+mn-ea"/>
              </a:rPr>
              <a:t>1</a:t>
            </a:r>
          </a:p>
        </p:txBody>
      </p:sp>
      <p:sp>
        <p:nvSpPr>
          <p:cNvPr id="272" name="テキスト ボックス 1"/>
          <p:cNvSpPr txBox="1">
            <a:spLocks noChangeArrowheads="1"/>
          </p:cNvSpPr>
          <p:nvPr/>
        </p:nvSpPr>
        <p:spPr bwMode="auto">
          <a:xfrm>
            <a:off x="5831882" y="4330937"/>
            <a:ext cx="69602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BC</a:t>
            </a:r>
            <a:r>
              <a:rPr lang="en-US" altLang="ja-JP" baseline="-25000" dirty="0">
                <a:latin typeface="+mn-lt"/>
                <a:ea typeface="+mn-ea"/>
              </a:rPr>
              <a:t>2</a:t>
            </a:r>
            <a:r>
              <a:rPr lang="en-US" altLang="ja-JP" dirty="0">
                <a:latin typeface="+mn-lt"/>
                <a:ea typeface="+mn-ea"/>
              </a:rPr>
              <a:t>F</a:t>
            </a:r>
            <a:r>
              <a:rPr lang="en-US" altLang="ja-JP" baseline="-25000" dirty="0">
                <a:latin typeface="+mn-lt"/>
                <a:ea typeface="+mn-ea"/>
              </a:rPr>
              <a:t>1</a:t>
            </a:r>
          </a:p>
        </p:txBody>
      </p:sp>
      <p:sp>
        <p:nvSpPr>
          <p:cNvPr id="276" name="テキスト ボックス 1"/>
          <p:cNvSpPr txBox="1">
            <a:spLocks noChangeArrowheads="1"/>
          </p:cNvSpPr>
          <p:nvPr/>
        </p:nvSpPr>
        <p:spPr bwMode="auto">
          <a:xfrm>
            <a:off x="5746843" y="1048630"/>
            <a:ext cx="1503104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Kinandang Patong</a:t>
            </a:r>
          </a:p>
        </p:txBody>
      </p:sp>
      <p:sp>
        <p:nvSpPr>
          <p:cNvPr id="277" name="テキスト ボックス 1"/>
          <p:cNvSpPr txBox="1">
            <a:spLocks noChangeArrowheads="1"/>
          </p:cNvSpPr>
          <p:nvPr/>
        </p:nvSpPr>
        <p:spPr bwMode="auto">
          <a:xfrm>
            <a:off x="4132887" y="1048630"/>
            <a:ext cx="1526636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Colombian Variety</a:t>
            </a:r>
          </a:p>
        </p:txBody>
      </p:sp>
      <p:sp>
        <p:nvSpPr>
          <p:cNvPr id="265" name="下矢印 264"/>
          <p:cNvSpPr/>
          <p:nvPr/>
        </p:nvSpPr>
        <p:spPr>
          <a:xfrm rot="16200000">
            <a:off x="4733607" y="3473272"/>
            <a:ext cx="183191" cy="240979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下矢印 278"/>
          <p:cNvSpPr/>
          <p:nvPr/>
        </p:nvSpPr>
        <p:spPr>
          <a:xfrm rot="16200000">
            <a:off x="5508007" y="4362861"/>
            <a:ext cx="183191" cy="240979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0" name="テキスト ボックス 1"/>
          <p:cNvSpPr txBox="1">
            <a:spLocks noChangeArrowheads="1"/>
          </p:cNvSpPr>
          <p:nvPr/>
        </p:nvSpPr>
        <p:spPr bwMode="auto">
          <a:xfrm>
            <a:off x="4632070" y="4218696"/>
            <a:ext cx="89551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SNP analysis</a:t>
            </a:r>
          </a:p>
        </p:txBody>
      </p:sp>
      <p:sp>
        <p:nvSpPr>
          <p:cNvPr id="317" name="Rectangle 12"/>
          <p:cNvSpPr>
            <a:spLocks noChangeArrowheads="1"/>
          </p:cNvSpPr>
          <p:nvPr/>
        </p:nvSpPr>
        <p:spPr bwMode="auto">
          <a:xfrm>
            <a:off x="5936507" y="3445809"/>
            <a:ext cx="33102" cy="2136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19" name="Rectangle 172"/>
          <p:cNvSpPr>
            <a:spLocks noChangeArrowheads="1"/>
          </p:cNvSpPr>
          <p:nvPr/>
        </p:nvSpPr>
        <p:spPr bwMode="auto">
          <a:xfrm>
            <a:off x="6147584" y="3208583"/>
            <a:ext cx="33102" cy="2442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20" name="Rectangle 243"/>
          <p:cNvSpPr>
            <a:spLocks noChangeArrowheads="1"/>
          </p:cNvSpPr>
          <p:nvPr/>
        </p:nvSpPr>
        <p:spPr bwMode="auto">
          <a:xfrm>
            <a:off x="6250513" y="3445808"/>
            <a:ext cx="33102" cy="3358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21" name="Rectangle 291"/>
          <p:cNvSpPr>
            <a:spLocks noChangeArrowheads="1"/>
          </p:cNvSpPr>
          <p:nvPr/>
        </p:nvSpPr>
        <p:spPr bwMode="auto">
          <a:xfrm>
            <a:off x="6353442" y="3415280"/>
            <a:ext cx="33102" cy="1831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22" name="Rectangle 339"/>
          <p:cNvSpPr>
            <a:spLocks noChangeArrowheads="1"/>
          </p:cNvSpPr>
          <p:nvPr/>
        </p:nvSpPr>
        <p:spPr bwMode="auto">
          <a:xfrm>
            <a:off x="6456146" y="3506865"/>
            <a:ext cx="33103" cy="2442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23" name="Rectangle 389"/>
          <p:cNvSpPr>
            <a:spLocks noChangeArrowheads="1"/>
          </p:cNvSpPr>
          <p:nvPr/>
        </p:nvSpPr>
        <p:spPr bwMode="auto">
          <a:xfrm>
            <a:off x="6559301" y="3476338"/>
            <a:ext cx="33103" cy="2136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25" name="Rectangle 588"/>
          <p:cNvSpPr>
            <a:spLocks noChangeArrowheads="1"/>
          </p:cNvSpPr>
          <p:nvPr/>
        </p:nvSpPr>
        <p:spPr bwMode="auto">
          <a:xfrm>
            <a:off x="6971471" y="3201582"/>
            <a:ext cx="33102" cy="1526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27" name="Rectangle 470"/>
          <p:cNvSpPr>
            <a:spLocks noChangeArrowheads="1"/>
          </p:cNvSpPr>
          <p:nvPr/>
        </p:nvSpPr>
        <p:spPr bwMode="auto">
          <a:xfrm>
            <a:off x="6765612" y="3293167"/>
            <a:ext cx="33102" cy="2136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28" name="Rectangle 548"/>
          <p:cNvSpPr>
            <a:spLocks noChangeArrowheads="1"/>
          </p:cNvSpPr>
          <p:nvPr/>
        </p:nvSpPr>
        <p:spPr bwMode="auto">
          <a:xfrm>
            <a:off x="6868542" y="3293166"/>
            <a:ext cx="33102" cy="1831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0" name="Rectangle 172"/>
          <p:cNvSpPr>
            <a:spLocks noChangeArrowheads="1"/>
          </p:cNvSpPr>
          <p:nvPr/>
        </p:nvSpPr>
        <p:spPr bwMode="auto">
          <a:xfrm>
            <a:off x="6885584" y="4115276"/>
            <a:ext cx="33102" cy="2442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1" name="Rectangle 243"/>
          <p:cNvSpPr>
            <a:spLocks noChangeArrowheads="1"/>
          </p:cNvSpPr>
          <p:nvPr/>
        </p:nvSpPr>
        <p:spPr bwMode="auto">
          <a:xfrm>
            <a:off x="6988513" y="4514301"/>
            <a:ext cx="33102" cy="1526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3" name="Rectangle 339"/>
          <p:cNvSpPr>
            <a:spLocks noChangeArrowheads="1"/>
          </p:cNvSpPr>
          <p:nvPr/>
        </p:nvSpPr>
        <p:spPr bwMode="auto">
          <a:xfrm>
            <a:off x="7194146" y="4514302"/>
            <a:ext cx="33103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4" name="Rectangle 389"/>
          <p:cNvSpPr>
            <a:spLocks noChangeArrowheads="1"/>
          </p:cNvSpPr>
          <p:nvPr/>
        </p:nvSpPr>
        <p:spPr bwMode="auto">
          <a:xfrm>
            <a:off x="7297301" y="4383030"/>
            <a:ext cx="33103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5" name="Rectangle 588"/>
          <p:cNvSpPr>
            <a:spLocks noChangeArrowheads="1"/>
          </p:cNvSpPr>
          <p:nvPr/>
        </p:nvSpPr>
        <p:spPr bwMode="auto">
          <a:xfrm>
            <a:off x="7709471" y="4178490"/>
            <a:ext cx="33102" cy="6105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6" name="Rectangle 470"/>
          <p:cNvSpPr>
            <a:spLocks noChangeArrowheads="1"/>
          </p:cNvSpPr>
          <p:nvPr/>
        </p:nvSpPr>
        <p:spPr bwMode="auto">
          <a:xfrm>
            <a:off x="7503612" y="4199860"/>
            <a:ext cx="33102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7" name="Rectangle 548"/>
          <p:cNvSpPr>
            <a:spLocks noChangeArrowheads="1"/>
          </p:cNvSpPr>
          <p:nvPr/>
        </p:nvSpPr>
        <p:spPr bwMode="auto">
          <a:xfrm>
            <a:off x="7606542" y="4300603"/>
            <a:ext cx="33102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2" name="Rectangle 12"/>
          <p:cNvSpPr>
            <a:spLocks noChangeArrowheads="1"/>
          </p:cNvSpPr>
          <p:nvPr/>
        </p:nvSpPr>
        <p:spPr bwMode="auto">
          <a:xfrm>
            <a:off x="8209160" y="4107406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3" name="Rectangle 106"/>
          <p:cNvSpPr>
            <a:spLocks noChangeArrowheads="1"/>
          </p:cNvSpPr>
          <p:nvPr/>
        </p:nvSpPr>
        <p:spPr bwMode="auto">
          <a:xfrm>
            <a:off x="8317308" y="4107405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4" name="Rectangle 172"/>
          <p:cNvSpPr>
            <a:spLocks noChangeArrowheads="1"/>
          </p:cNvSpPr>
          <p:nvPr/>
        </p:nvSpPr>
        <p:spPr bwMode="auto">
          <a:xfrm>
            <a:off x="8420237" y="4107405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5" name="Rectangle 243"/>
          <p:cNvSpPr>
            <a:spLocks noChangeArrowheads="1"/>
          </p:cNvSpPr>
          <p:nvPr/>
        </p:nvSpPr>
        <p:spPr bwMode="auto">
          <a:xfrm>
            <a:off x="8523166" y="4107405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6" name="Rectangle 291"/>
          <p:cNvSpPr>
            <a:spLocks noChangeArrowheads="1"/>
          </p:cNvSpPr>
          <p:nvPr/>
        </p:nvSpPr>
        <p:spPr bwMode="auto">
          <a:xfrm>
            <a:off x="8626095" y="4107405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7" name="Rectangle 339"/>
          <p:cNvSpPr>
            <a:spLocks noChangeArrowheads="1"/>
          </p:cNvSpPr>
          <p:nvPr/>
        </p:nvSpPr>
        <p:spPr bwMode="auto">
          <a:xfrm>
            <a:off x="8728799" y="4107405"/>
            <a:ext cx="33103" cy="545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8" name="Rectangle 389"/>
          <p:cNvSpPr>
            <a:spLocks noChangeArrowheads="1"/>
          </p:cNvSpPr>
          <p:nvPr/>
        </p:nvSpPr>
        <p:spPr bwMode="auto">
          <a:xfrm>
            <a:off x="8831954" y="4107405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99" name="Rectangle 432"/>
          <p:cNvSpPr>
            <a:spLocks noChangeArrowheads="1"/>
          </p:cNvSpPr>
          <p:nvPr/>
        </p:nvSpPr>
        <p:spPr bwMode="auto">
          <a:xfrm>
            <a:off x="8935110" y="4107406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00" name="Rectangle 588"/>
          <p:cNvSpPr>
            <a:spLocks noChangeArrowheads="1"/>
          </p:cNvSpPr>
          <p:nvPr/>
        </p:nvSpPr>
        <p:spPr bwMode="auto">
          <a:xfrm>
            <a:off x="9244124" y="4100404"/>
            <a:ext cx="33102" cy="5218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01" name="Rectangle 653"/>
          <p:cNvSpPr>
            <a:spLocks noChangeArrowheads="1"/>
          </p:cNvSpPr>
          <p:nvPr/>
        </p:nvSpPr>
        <p:spPr bwMode="auto">
          <a:xfrm>
            <a:off x="9347054" y="4100405"/>
            <a:ext cx="33103" cy="4642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02" name="Rectangle 470"/>
          <p:cNvSpPr>
            <a:spLocks noChangeArrowheads="1"/>
          </p:cNvSpPr>
          <p:nvPr/>
        </p:nvSpPr>
        <p:spPr bwMode="auto">
          <a:xfrm>
            <a:off x="9038265" y="4107405"/>
            <a:ext cx="33102" cy="4054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03" name="Rectangle 548"/>
          <p:cNvSpPr>
            <a:spLocks noChangeArrowheads="1"/>
          </p:cNvSpPr>
          <p:nvPr/>
        </p:nvSpPr>
        <p:spPr bwMode="auto">
          <a:xfrm>
            <a:off x="9141195" y="4100404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39" name="テキスト ボックス 338"/>
          <p:cNvSpPr txBox="1"/>
          <p:nvPr/>
        </p:nvSpPr>
        <p:spPr bwMode="auto">
          <a:xfrm>
            <a:off x="7885123" y="4236726"/>
            <a:ext cx="341886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chemeClr val="tx1"/>
                </a:solidFill>
                <a:cs typeface="Calibri" pitchFamily="34" charset="0"/>
              </a:rPr>
              <a:t>×</a:t>
            </a:r>
            <a:endParaRPr lang="ja-JP" altLang="en-US" sz="24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352" name="Rectangle 12"/>
          <p:cNvSpPr>
            <a:spLocks noChangeArrowheads="1"/>
          </p:cNvSpPr>
          <p:nvPr/>
        </p:nvSpPr>
        <p:spPr bwMode="auto">
          <a:xfrm>
            <a:off x="7450292" y="5001494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3" name="Rectangle 106"/>
          <p:cNvSpPr>
            <a:spLocks noChangeArrowheads="1"/>
          </p:cNvSpPr>
          <p:nvPr/>
        </p:nvSpPr>
        <p:spPr bwMode="auto">
          <a:xfrm>
            <a:off x="7558440" y="5001493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4" name="Rectangle 172"/>
          <p:cNvSpPr>
            <a:spLocks noChangeArrowheads="1"/>
          </p:cNvSpPr>
          <p:nvPr/>
        </p:nvSpPr>
        <p:spPr bwMode="auto">
          <a:xfrm>
            <a:off x="7661369" y="5001493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5" name="Rectangle 243"/>
          <p:cNvSpPr>
            <a:spLocks noChangeArrowheads="1"/>
          </p:cNvSpPr>
          <p:nvPr/>
        </p:nvSpPr>
        <p:spPr bwMode="auto">
          <a:xfrm>
            <a:off x="7764298" y="5001493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6" name="Rectangle 291"/>
          <p:cNvSpPr>
            <a:spLocks noChangeArrowheads="1"/>
          </p:cNvSpPr>
          <p:nvPr/>
        </p:nvSpPr>
        <p:spPr bwMode="auto">
          <a:xfrm>
            <a:off x="7867227" y="5001493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7" name="Rectangle 339"/>
          <p:cNvSpPr>
            <a:spLocks noChangeArrowheads="1"/>
          </p:cNvSpPr>
          <p:nvPr/>
        </p:nvSpPr>
        <p:spPr bwMode="auto">
          <a:xfrm>
            <a:off x="7969931" y="5001494"/>
            <a:ext cx="33103" cy="5454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8" name="Rectangle 389"/>
          <p:cNvSpPr>
            <a:spLocks noChangeArrowheads="1"/>
          </p:cNvSpPr>
          <p:nvPr/>
        </p:nvSpPr>
        <p:spPr bwMode="auto">
          <a:xfrm>
            <a:off x="8073086" y="5001493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59" name="Rectangle 432"/>
          <p:cNvSpPr>
            <a:spLocks noChangeArrowheads="1"/>
          </p:cNvSpPr>
          <p:nvPr/>
        </p:nvSpPr>
        <p:spPr bwMode="auto">
          <a:xfrm>
            <a:off x="8176242" y="5001494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60" name="Rectangle 588"/>
          <p:cNvSpPr>
            <a:spLocks noChangeArrowheads="1"/>
          </p:cNvSpPr>
          <p:nvPr/>
        </p:nvSpPr>
        <p:spPr bwMode="auto">
          <a:xfrm>
            <a:off x="8485256" y="4994493"/>
            <a:ext cx="33102" cy="5218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61" name="Rectangle 653"/>
          <p:cNvSpPr>
            <a:spLocks noChangeArrowheads="1"/>
          </p:cNvSpPr>
          <p:nvPr/>
        </p:nvSpPr>
        <p:spPr bwMode="auto">
          <a:xfrm>
            <a:off x="8588186" y="4994492"/>
            <a:ext cx="33103" cy="4642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62" name="Rectangle 470"/>
          <p:cNvSpPr>
            <a:spLocks noChangeArrowheads="1"/>
          </p:cNvSpPr>
          <p:nvPr/>
        </p:nvSpPr>
        <p:spPr bwMode="auto">
          <a:xfrm>
            <a:off x="8279397" y="5001494"/>
            <a:ext cx="33102" cy="4054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63" name="Rectangle 548"/>
          <p:cNvSpPr>
            <a:spLocks noChangeArrowheads="1"/>
          </p:cNvSpPr>
          <p:nvPr/>
        </p:nvSpPr>
        <p:spPr bwMode="auto">
          <a:xfrm>
            <a:off x="8382327" y="4994492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77" name="Rectangle 12"/>
          <p:cNvSpPr>
            <a:spLocks noChangeArrowheads="1"/>
          </p:cNvSpPr>
          <p:nvPr/>
        </p:nvSpPr>
        <p:spPr bwMode="auto">
          <a:xfrm>
            <a:off x="7450292" y="5905235"/>
            <a:ext cx="33102" cy="767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78" name="Rectangle 106"/>
          <p:cNvSpPr>
            <a:spLocks noChangeArrowheads="1"/>
          </p:cNvSpPr>
          <p:nvPr/>
        </p:nvSpPr>
        <p:spPr bwMode="auto">
          <a:xfrm>
            <a:off x="7558440" y="5905234"/>
            <a:ext cx="33102" cy="6165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79" name="Rectangle 172"/>
          <p:cNvSpPr>
            <a:spLocks noChangeArrowheads="1"/>
          </p:cNvSpPr>
          <p:nvPr/>
        </p:nvSpPr>
        <p:spPr bwMode="auto">
          <a:xfrm>
            <a:off x="7661369" y="5905234"/>
            <a:ext cx="33102" cy="6337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0" name="Rectangle 243"/>
          <p:cNvSpPr>
            <a:spLocks noChangeArrowheads="1"/>
          </p:cNvSpPr>
          <p:nvPr/>
        </p:nvSpPr>
        <p:spPr bwMode="auto">
          <a:xfrm>
            <a:off x="7764298" y="5905234"/>
            <a:ext cx="33102" cy="5828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1" name="Rectangle 291"/>
          <p:cNvSpPr>
            <a:spLocks noChangeArrowheads="1"/>
          </p:cNvSpPr>
          <p:nvPr/>
        </p:nvSpPr>
        <p:spPr bwMode="auto">
          <a:xfrm>
            <a:off x="7867227" y="5905234"/>
            <a:ext cx="33102" cy="49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2" name="Rectangle 339"/>
          <p:cNvSpPr>
            <a:spLocks noChangeArrowheads="1"/>
          </p:cNvSpPr>
          <p:nvPr/>
        </p:nvSpPr>
        <p:spPr bwMode="auto">
          <a:xfrm>
            <a:off x="7969931" y="5905235"/>
            <a:ext cx="33103" cy="5454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3" name="Rectangle 389"/>
          <p:cNvSpPr>
            <a:spLocks noChangeArrowheads="1"/>
          </p:cNvSpPr>
          <p:nvPr/>
        </p:nvSpPr>
        <p:spPr bwMode="auto">
          <a:xfrm>
            <a:off x="8073086" y="5905234"/>
            <a:ext cx="33103" cy="5118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4" name="Rectangle 432"/>
          <p:cNvSpPr>
            <a:spLocks noChangeArrowheads="1"/>
          </p:cNvSpPr>
          <p:nvPr/>
        </p:nvSpPr>
        <p:spPr bwMode="auto">
          <a:xfrm>
            <a:off x="8176242" y="5905235"/>
            <a:ext cx="33103" cy="477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5" name="Rectangle 588"/>
          <p:cNvSpPr>
            <a:spLocks noChangeArrowheads="1"/>
          </p:cNvSpPr>
          <p:nvPr/>
        </p:nvSpPr>
        <p:spPr bwMode="auto">
          <a:xfrm>
            <a:off x="8485256" y="5898234"/>
            <a:ext cx="33102" cy="5218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6" name="Rectangle 653"/>
          <p:cNvSpPr>
            <a:spLocks noChangeArrowheads="1"/>
          </p:cNvSpPr>
          <p:nvPr/>
        </p:nvSpPr>
        <p:spPr bwMode="auto">
          <a:xfrm>
            <a:off x="8588186" y="5898233"/>
            <a:ext cx="33103" cy="4642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7" name="Rectangle 470"/>
          <p:cNvSpPr>
            <a:spLocks noChangeArrowheads="1"/>
          </p:cNvSpPr>
          <p:nvPr/>
        </p:nvSpPr>
        <p:spPr bwMode="auto">
          <a:xfrm>
            <a:off x="8279397" y="5905235"/>
            <a:ext cx="33102" cy="4054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388" name="Rectangle 548"/>
          <p:cNvSpPr>
            <a:spLocks noChangeArrowheads="1"/>
          </p:cNvSpPr>
          <p:nvPr/>
        </p:nvSpPr>
        <p:spPr bwMode="auto">
          <a:xfrm>
            <a:off x="8382327" y="5898233"/>
            <a:ext cx="33102" cy="40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02" name="下矢印 401"/>
          <p:cNvSpPr/>
          <p:nvPr/>
        </p:nvSpPr>
        <p:spPr>
          <a:xfrm>
            <a:off x="7953564" y="5588357"/>
            <a:ext cx="216024" cy="20435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Rectangle 243"/>
          <p:cNvSpPr>
            <a:spLocks noChangeArrowheads="1"/>
          </p:cNvSpPr>
          <p:nvPr/>
        </p:nvSpPr>
        <p:spPr bwMode="auto">
          <a:xfrm>
            <a:off x="7761916" y="5397421"/>
            <a:ext cx="33102" cy="1526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05" name="Rectangle 339"/>
          <p:cNvSpPr>
            <a:spLocks noChangeArrowheads="1"/>
          </p:cNvSpPr>
          <p:nvPr/>
        </p:nvSpPr>
        <p:spPr bwMode="auto">
          <a:xfrm>
            <a:off x="7967549" y="5397422"/>
            <a:ext cx="33103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08" name="Rectangle 470"/>
          <p:cNvSpPr>
            <a:spLocks noChangeArrowheads="1"/>
          </p:cNvSpPr>
          <p:nvPr/>
        </p:nvSpPr>
        <p:spPr bwMode="auto">
          <a:xfrm>
            <a:off x="8277015" y="5082980"/>
            <a:ext cx="33102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09" name="Rectangle 548"/>
          <p:cNvSpPr>
            <a:spLocks noChangeArrowheads="1"/>
          </p:cNvSpPr>
          <p:nvPr/>
        </p:nvSpPr>
        <p:spPr bwMode="auto">
          <a:xfrm>
            <a:off x="8379945" y="5183723"/>
            <a:ext cx="33102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10" name="Rectangle 243"/>
          <p:cNvSpPr>
            <a:spLocks noChangeArrowheads="1"/>
          </p:cNvSpPr>
          <p:nvPr/>
        </p:nvSpPr>
        <p:spPr bwMode="auto">
          <a:xfrm>
            <a:off x="7766987" y="6307243"/>
            <a:ext cx="33102" cy="1526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11" name="Rectangle 339"/>
          <p:cNvSpPr>
            <a:spLocks noChangeArrowheads="1"/>
          </p:cNvSpPr>
          <p:nvPr/>
        </p:nvSpPr>
        <p:spPr bwMode="auto">
          <a:xfrm>
            <a:off x="7972620" y="6307244"/>
            <a:ext cx="33103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12" name="Rectangle 389"/>
          <p:cNvSpPr>
            <a:spLocks noChangeArrowheads="1"/>
          </p:cNvSpPr>
          <p:nvPr/>
        </p:nvSpPr>
        <p:spPr bwMode="auto">
          <a:xfrm>
            <a:off x="8075775" y="6175972"/>
            <a:ext cx="33103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13" name="Rectangle 470"/>
          <p:cNvSpPr>
            <a:spLocks noChangeArrowheads="1"/>
          </p:cNvSpPr>
          <p:nvPr/>
        </p:nvSpPr>
        <p:spPr bwMode="auto">
          <a:xfrm>
            <a:off x="8282086" y="5992801"/>
            <a:ext cx="33102" cy="91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16" name="テキスト ボックス 1"/>
          <p:cNvSpPr txBox="1">
            <a:spLocks noChangeArrowheads="1"/>
          </p:cNvSpPr>
          <p:nvPr/>
        </p:nvSpPr>
        <p:spPr bwMode="auto">
          <a:xfrm>
            <a:off x="6609842" y="5186388"/>
            <a:ext cx="69602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BC</a:t>
            </a:r>
            <a:r>
              <a:rPr lang="en-US" altLang="ja-JP" baseline="-25000" dirty="0">
                <a:latin typeface="+mn-lt"/>
                <a:ea typeface="+mn-ea"/>
              </a:rPr>
              <a:t>3</a:t>
            </a:r>
            <a:r>
              <a:rPr lang="en-US" altLang="ja-JP" dirty="0">
                <a:latin typeface="+mn-lt"/>
                <a:ea typeface="+mn-ea"/>
              </a:rPr>
              <a:t>F</a:t>
            </a:r>
            <a:r>
              <a:rPr lang="en-US" altLang="ja-JP" baseline="-25000" dirty="0">
                <a:latin typeface="+mn-lt"/>
                <a:ea typeface="+mn-ea"/>
              </a:rPr>
              <a:t>1</a:t>
            </a:r>
          </a:p>
        </p:txBody>
      </p:sp>
      <p:sp>
        <p:nvSpPr>
          <p:cNvPr id="376" name="テキスト ボックス 1"/>
          <p:cNvSpPr txBox="1">
            <a:spLocks noChangeArrowheads="1"/>
          </p:cNvSpPr>
          <p:nvPr/>
        </p:nvSpPr>
        <p:spPr bwMode="auto">
          <a:xfrm>
            <a:off x="6609842" y="6111628"/>
            <a:ext cx="69602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BC</a:t>
            </a:r>
            <a:r>
              <a:rPr lang="en-US" altLang="ja-JP" baseline="-25000" dirty="0">
                <a:latin typeface="+mn-lt"/>
                <a:ea typeface="+mn-ea"/>
              </a:rPr>
              <a:t>3</a:t>
            </a:r>
            <a:r>
              <a:rPr lang="en-US" altLang="ja-JP" dirty="0">
                <a:latin typeface="+mn-lt"/>
                <a:ea typeface="+mn-ea"/>
              </a:rPr>
              <a:t>F</a:t>
            </a:r>
            <a:r>
              <a:rPr lang="en-US" altLang="ja-JP" baseline="-25000" dirty="0">
                <a:latin typeface="+mn-lt"/>
                <a:ea typeface="+mn-ea"/>
              </a:rPr>
              <a:t>2</a:t>
            </a:r>
          </a:p>
        </p:txBody>
      </p:sp>
      <p:sp>
        <p:nvSpPr>
          <p:cNvPr id="407" name="下矢印 406"/>
          <p:cNvSpPr/>
          <p:nvPr/>
        </p:nvSpPr>
        <p:spPr>
          <a:xfrm>
            <a:off x="7940239" y="4734177"/>
            <a:ext cx="216024" cy="20435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下矢印 414"/>
          <p:cNvSpPr/>
          <p:nvPr/>
        </p:nvSpPr>
        <p:spPr>
          <a:xfrm rot="16200000">
            <a:off x="6268159" y="5222498"/>
            <a:ext cx="183191" cy="240979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テキスト ボックス 1"/>
          <p:cNvSpPr txBox="1">
            <a:spLocks noChangeArrowheads="1"/>
          </p:cNvSpPr>
          <p:nvPr/>
        </p:nvSpPr>
        <p:spPr bwMode="auto">
          <a:xfrm>
            <a:off x="5392222" y="5078333"/>
            <a:ext cx="89551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SNP analysis</a:t>
            </a:r>
          </a:p>
        </p:txBody>
      </p:sp>
      <p:sp>
        <p:nvSpPr>
          <p:cNvPr id="180" name="角丸四角形吹き出し 179"/>
          <p:cNvSpPr/>
          <p:nvPr/>
        </p:nvSpPr>
        <p:spPr bwMode="auto">
          <a:xfrm>
            <a:off x="1920981" y="1087063"/>
            <a:ext cx="1697632" cy="1348686"/>
          </a:xfrm>
          <a:prstGeom prst="wedgeRoundRectCallout">
            <a:avLst>
              <a:gd name="adj1" fmla="val 74735"/>
              <a:gd name="adj2" fmla="val -46509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テキスト ボックス 1"/>
          <p:cNvSpPr txBox="1">
            <a:spLocks noChangeArrowheads="1"/>
          </p:cNvSpPr>
          <p:nvPr/>
        </p:nvSpPr>
        <p:spPr bwMode="auto">
          <a:xfrm>
            <a:off x="2064621" y="1157489"/>
            <a:ext cx="1410353" cy="120783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Parental lines: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FEDEARROZ 60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FEDEARROZ 174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FEDEARROZ 473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CT21375 </a:t>
            </a:r>
          </a:p>
        </p:txBody>
      </p:sp>
      <p:pic>
        <p:nvPicPr>
          <p:cNvPr id="4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609026"/>
            <a:ext cx="2100075" cy="202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44" y="3890681"/>
            <a:ext cx="1252121" cy="8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" name="テキスト ボックス 1"/>
          <p:cNvSpPr txBox="1">
            <a:spLocks noChangeArrowheads="1"/>
          </p:cNvSpPr>
          <p:nvPr/>
        </p:nvSpPr>
        <p:spPr bwMode="auto">
          <a:xfrm>
            <a:off x="3857670" y="3329106"/>
            <a:ext cx="89551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SNP analysis</a:t>
            </a:r>
          </a:p>
        </p:txBody>
      </p:sp>
      <p:sp>
        <p:nvSpPr>
          <p:cNvPr id="421" name="テキスト ボックス 1"/>
          <p:cNvSpPr txBox="1">
            <a:spLocks noChangeArrowheads="1"/>
          </p:cNvSpPr>
          <p:nvPr/>
        </p:nvSpPr>
        <p:spPr bwMode="auto">
          <a:xfrm>
            <a:off x="2569656" y="6418348"/>
            <a:ext cx="157825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FEDEARROZ 60</a:t>
            </a:r>
          </a:p>
        </p:txBody>
      </p:sp>
      <p:sp>
        <p:nvSpPr>
          <p:cNvPr id="423" name="テキスト ボックス 1"/>
          <p:cNvSpPr txBox="1">
            <a:spLocks noChangeArrowheads="1"/>
          </p:cNvSpPr>
          <p:nvPr/>
        </p:nvSpPr>
        <p:spPr bwMode="auto">
          <a:xfrm>
            <a:off x="4611731" y="6418348"/>
            <a:ext cx="69602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BC</a:t>
            </a:r>
            <a:r>
              <a:rPr lang="en-US" altLang="ja-JP" baseline="-25000" dirty="0">
                <a:latin typeface="+mn-lt"/>
                <a:ea typeface="+mn-ea"/>
              </a:rPr>
              <a:t>3</a:t>
            </a:r>
            <a:r>
              <a:rPr lang="en-US" altLang="ja-JP" dirty="0">
                <a:latin typeface="+mn-lt"/>
                <a:ea typeface="+mn-ea"/>
              </a:rPr>
              <a:t>F</a:t>
            </a:r>
            <a:r>
              <a:rPr lang="en-US" altLang="ja-JP" baseline="-25000" dirty="0">
                <a:latin typeface="+mn-lt"/>
                <a:ea typeface="+mn-ea"/>
              </a:rPr>
              <a:t>1</a:t>
            </a:r>
          </a:p>
        </p:txBody>
      </p:sp>
      <p:cxnSp>
        <p:nvCxnSpPr>
          <p:cNvPr id="186" name="直線コネクタ 185"/>
          <p:cNvCxnSpPr>
            <a:stCxn id="401" idx="0"/>
            <a:endCxn id="401" idx="2"/>
          </p:cNvCxnSpPr>
          <p:nvPr/>
        </p:nvCxnSpPr>
        <p:spPr>
          <a:xfrm>
            <a:off x="4155517" y="5013176"/>
            <a:ext cx="0" cy="158899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下矢印 423"/>
          <p:cNvSpPr/>
          <p:nvPr/>
        </p:nvSpPr>
        <p:spPr>
          <a:xfrm>
            <a:off x="7968208" y="6537016"/>
            <a:ext cx="216024" cy="20435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EEA3659-8A5D-4AE6-A621-3FFEB31751B5}"/>
              </a:ext>
            </a:extLst>
          </p:cNvPr>
          <p:cNvGrpSpPr/>
          <p:nvPr/>
        </p:nvGrpSpPr>
        <p:grpSpPr>
          <a:xfrm>
            <a:off x="9057714" y="1725530"/>
            <a:ext cx="1430775" cy="742644"/>
            <a:chOff x="7482882" y="1749156"/>
            <a:chExt cx="1430775" cy="742644"/>
          </a:xfrm>
        </p:grpSpPr>
        <p:pic>
          <p:nvPicPr>
            <p:cNvPr id="406" name="Picture 2" descr="C:\Users\Natalia Espinoza\Dropbox\Fedearroz\Informacion corporativa\Logo Fedearroz Fondo Nal del Arroz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82882" y="1749156"/>
              <a:ext cx="670029" cy="742644"/>
            </a:xfrm>
            <a:prstGeom prst="rect">
              <a:avLst/>
            </a:prstGeom>
            <a:noFill/>
            <a:ln w="15875">
              <a:noFill/>
            </a:ln>
          </p:spPr>
        </p:pic>
        <p:pic>
          <p:nvPicPr>
            <p:cNvPr id="191" name="図 1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4508" y="1760478"/>
              <a:ext cx="679149" cy="720000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DDA528A-E531-4602-AF33-C20D636B41AF}"/>
              </a:ext>
            </a:extLst>
          </p:cNvPr>
          <p:cNvGrpSpPr/>
          <p:nvPr/>
        </p:nvGrpSpPr>
        <p:grpSpPr>
          <a:xfrm>
            <a:off x="8235063" y="908800"/>
            <a:ext cx="2155682" cy="720000"/>
            <a:chOff x="6660232" y="848890"/>
            <a:chExt cx="2155682" cy="720000"/>
          </a:xfrm>
        </p:grpSpPr>
        <p:pic>
          <p:nvPicPr>
            <p:cNvPr id="426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250" y="848890"/>
              <a:ext cx="48366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" name="Picture 2" descr="東京大学 The University of Tokyo">
              <a:extLst>
                <a:ext uri="{FF2B5EF4-FFF2-40B4-BE49-F238E27FC236}">
                  <a16:creationId xmlns:a16="http://schemas.microsoft.com/office/drawing/2014/main" id="{974F8741-14B1-45A0-8ECB-A715A6E88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028890"/>
              <a:ext cx="1492679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88465154-EDD1-407A-9A5D-2B1E2FF67384}"/>
              </a:ext>
            </a:extLst>
          </p:cNvPr>
          <p:cNvGrpSpPr/>
          <p:nvPr/>
        </p:nvGrpSpPr>
        <p:grpSpPr>
          <a:xfrm>
            <a:off x="8923717" y="2564904"/>
            <a:ext cx="1555742" cy="720000"/>
            <a:chOff x="7348886" y="2633965"/>
            <a:chExt cx="1555742" cy="720000"/>
          </a:xfrm>
        </p:grpSpPr>
        <p:pic>
          <p:nvPicPr>
            <p:cNvPr id="403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8886" y="2852735"/>
              <a:ext cx="804025" cy="282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38A826F-36FA-4567-8B46-E10D6A29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43537" y="2633965"/>
              <a:ext cx="661091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754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64037DEF-7047-40DF-979E-FA168B0F6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14" t="2508" r="7230" b="24723"/>
          <a:stretch/>
        </p:blipFill>
        <p:spPr>
          <a:xfrm>
            <a:off x="2567609" y="980247"/>
            <a:ext cx="2653691" cy="227719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4B690A9-49F8-46B9-B2CC-69125FBC0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 b="33658"/>
          <a:stretch/>
        </p:blipFill>
        <p:spPr>
          <a:xfrm>
            <a:off x="2567609" y="3789040"/>
            <a:ext cx="2653691" cy="237626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919536" y="3501008"/>
            <a:ext cx="1721690" cy="369332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 Low soil fertility</a:t>
            </a:r>
            <a:endParaRPr lang="ja-JP" altLang="en-US" dirty="0">
              <a:latin typeface="+mn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0" y="149732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The constraint of water and nutrient availability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919537" y="764704"/>
            <a:ext cx="1542217" cy="369332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</a:rPr>
              <a:t>Drought stress</a:t>
            </a:r>
            <a:endParaRPr lang="ja-JP" altLang="en-US" dirty="0">
              <a:latin typeface="+mn-lt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268203" y="6237313"/>
            <a:ext cx="7655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i="1" dirty="0">
                <a:solidFill>
                  <a:srgbClr val="FF0000"/>
                </a:solidFill>
              </a:rPr>
              <a:t>Climate change is accelerating unequal distribution of water and nutrients in agricultural land at a global level</a:t>
            </a:r>
            <a:endParaRPr lang="ja-JP" altLang="en-US" sz="1600" i="1" dirty="0">
              <a:solidFill>
                <a:srgbClr val="FF0000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0510DCE-E19D-41C7-8C0B-11B5349D44CC}"/>
              </a:ext>
            </a:extLst>
          </p:cNvPr>
          <p:cNvGrpSpPr/>
          <p:nvPr/>
        </p:nvGrpSpPr>
        <p:grpSpPr>
          <a:xfrm>
            <a:off x="5547365" y="795033"/>
            <a:ext cx="4797106" cy="2647624"/>
            <a:chOff x="1331640" y="1053948"/>
            <a:chExt cx="4797106" cy="2647624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29D8391-E03F-4E4D-BBF2-8586FCA39234}"/>
                </a:ext>
              </a:extLst>
            </p:cNvPr>
            <p:cNvGrpSpPr/>
            <p:nvPr/>
          </p:nvGrpSpPr>
          <p:grpSpPr>
            <a:xfrm>
              <a:off x="1331640" y="1053948"/>
              <a:ext cx="4797106" cy="2373348"/>
              <a:chOff x="1923950" y="1262465"/>
              <a:chExt cx="4821056" cy="2373348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3F33499F-E99A-4763-9FB3-206FA85ADF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537" b="56914"/>
              <a:stretch/>
            </p:blipFill>
            <p:spPr>
              <a:xfrm>
                <a:off x="1923950" y="1262465"/>
                <a:ext cx="4821056" cy="2074776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B1439198-19EC-4A8B-9335-5777AD79A4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" t="85446"/>
              <a:stretch/>
            </p:blipFill>
            <p:spPr>
              <a:xfrm>
                <a:off x="2115822" y="3275997"/>
                <a:ext cx="4437313" cy="359816"/>
              </a:xfrm>
              <a:prstGeom prst="rect">
                <a:avLst/>
              </a:prstGeom>
            </p:spPr>
          </p:pic>
        </p:grp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2185F648-002D-4264-AC7D-F845F8B69CAD}"/>
                </a:ext>
              </a:extLst>
            </p:cNvPr>
            <p:cNvSpPr/>
            <p:nvPr/>
          </p:nvSpPr>
          <p:spPr>
            <a:xfrm>
              <a:off x="3377512" y="3439962"/>
              <a:ext cx="25603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100" dirty="0">
                  <a:solidFill>
                    <a:srgbClr val="231F2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Dai (2011) WIREs Climate Change</a:t>
              </a:r>
              <a:endPara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5804286-FDE0-4438-840C-6A73602B98AA}"/>
              </a:ext>
            </a:extLst>
          </p:cNvPr>
          <p:cNvGrpSpPr/>
          <p:nvPr/>
        </p:nvGrpSpPr>
        <p:grpSpPr>
          <a:xfrm>
            <a:off x="5663952" y="3908785"/>
            <a:ext cx="4320480" cy="2136777"/>
            <a:chOff x="1547664" y="4237458"/>
            <a:chExt cx="4320480" cy="2136777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1EA6D1E-1A89-48C6-A62F-338D8311E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7664" y="4237458"/>
              <a:ext cx="4176464" cy="1875167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9F31151-40FD-4B76-815D-48461E4F4F69}"/>
                </a:ext>
              </a:extLst>
            </p:cNvPr>
            <p:cNvSpPr/>
            <p:nvPr/>
          </p:nvSpPr>
          <p:spPr>
            <a:xfrm>
              <a:off x="4211960" y="6112625"/>
              <a:ext cx="165618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100" dirty="0">
                  <a:solidFill>
                    <a:srgbClr val="333333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FAO/IIASA (2011)</a:t>
              </a:r>
              <a:endPara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68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0" name="Rectangle 30257"/>
          <p:cNvSpPr>
            <a:spLocks noChangeArrowheads="1"/>
          </p:cNvSpPr>
          <p:nvPr/>
        </p:nvSpPr>
        <p:spPr bwMode="auto">
          <a:xfrm>
            <a:off x="4799857" y="1465200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SL1001</a:t>
            </a:r>
          </a:p>
        </p:txBody>
      </p:sp>
      <p:sp>
        <p:nvSpPr>
          <p:cNvPr id="34301" name="Rectangle 30258"/>
          <p:cNvSpPr>
            <a:spLocks noChangeArrowheads="1"/>
          </p:cNvSpPr>
          <p:nvPr/>
        </p:nvSpPr>
        <p:spPr bwMode="auto">
          <a:xfrm>
            <a:off x="4799857" y="1649232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SL1002</a:t>
            </a:r>
          </a:p>
        </p:txBody>
      </p:sp>
      <p:sp>
        <p:nvSpPr>
          <p:cNvPr id="34302" name="Rectangle 30259"/>
          <p:cNvSpPr>
            <a:spLocks noChangeArrowheads="1"/>
          </p:cNvSpPr>
          <p:nvPr/>
        </p:nvSpPr>
        <p:spPr bwMode="auto">
          <a:xfrm>
            <a:off x="4799857" y="1833264"/>
            <a:ext cx="452047" cy="184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SL1003</a:t>
            </a:r>
          </a:p>
        </p:txBody>
      </p:sp>
      <p:sp>
        <p:nvSpPr>
          <p:cNvPr id="34303" name="Rectangle 30260"/>
          <p:cNvSpPr>
            <a:spLocks noChangeArrowheads="1"/>
          </p:cNvSpPr>
          <p:nvPr/>
        </p:nvSpPr>
        <p:spPr bwMode="auto">
          <a:xfrm>
            <a:off x="4799857" y="2017296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SL1004</a:t>
            </a:r>
          </a:p>
        </p:txBody>
      </p:sp>
      <p:sp>
        <p:nvSpPr>
          <p:cNvPr id="34336" name="Rectangle 30261"/>
          <p:cNvSpPr>
            <a:spLocks noChangeArrowheads="1"/>
          </p:cNvSpPr>
          <p:nvPr/>
        </p:nvSpPr>
        <p:spPr bwMode="auto">
          <a:xfrm>
            <a:off x="4799857" y="2201328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SL1005</a:t>
            </a:r>
          </a:p>
        </p:txBody>
      </p:sp>
      <p:sp>
        <p:nvSpPr>
          <p:cNvPr id="34337" name="Rectangle 30262"/>
          <p:cNvSpPr>
            <a:spLocks noChangeArrowheads="1"/>
          </p:cNvSpPr>
          <p:nvPr/>
        </p:nvSpPr>
        <p:spPr bwMode="auto">
          <a:xfrm>
            <a:off x="4799857" y="2385360"/>
            <a:ext cx="452047" cy="184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SL1006</a:t>
            </a:r>
          </a:p>
        </p:txBody>
      </p:sp>
      <p:sp>
        <p:nvSpPr>
          <p:cNvPr id="34338" name="Rectangle 30263"/>
          <p:cNvSpPr>
            <a:spLocks noChangeArrowheads="1"/>
          </p:cNvSpPr>
          <p:nvPr/>
        </p:nvSpPr>
        <p:spPr bwMode="auto">
          <a:xfrm>
            <a:off x="4799857" y="2569392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SL1007</a:t>
            </a:r>
          </a:p>
        </p:txBody>
      </p:sp>
      <p:sp>
        <p:nvSpPr>
          <p:cNvPr id="34339" name="Rectangle 30264"/>
          <p:cNvSpPr>
            <a:spLocks noChangeArrowheads="1"/>
          </p:cNvSpPr>
          <p:nvPr/>
        </p:nvSpPr>
        <p:spPr bwMode="auto">
          <a:xfrm>
            <a:off x="4799857" y="2753424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SL1008</a:t>
            </a:r>
          </a:p>
        </p:txBody>
      </p:sp>
      <p:sp>
        <p:nvSpPr>
          <p:cNvPr id="34340" name="Rectangle 30265"/>
          <p:cNvSpPr>
            <a:spLocks noChangeArrowheads="1"/>
          </p:cNvSpPr>
          <p:nvPr/>
        </p:nvSpPr>
        <p:spPr bwMode="auto">
          <a:xfrm>
            <a:off x="4799857" y="2937456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SL1009</a:t>
            </a:r>
          </a:p>
        </p:txBody>
      </p:sp>
      <p:sp>
        <p:nvSpPr>
          <p:cNvPr id="34341" name="Rectangle 30266"/>
          <p:cNvSpPr>
            <a:spLocks noChangeArrowheads="1"/>
          </p:cNvSpPr>
          <p:nvPr/>
        </p:nvSpPr>
        <p:spPr bwMode="auto">
          <a:xfrm>
            <a:off x="4799857" y="3121488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>
                <a:latin typeface="+mn-lt"/>
                <a:cs typeface="Arial" panose="020B0604020202020204" pitchFamily="34" charset="0"/>
              </a:rPr>
              <a:t>SL1010</a:t>
            </a:r>
          </a:p>
        </p:txBody>
      </p:sp>
      <p:sp>
        <p:nvSpPr>
          <p:cNvPr id="34342" name="Rectangle 30267"/>
          <p:cNvSpPr>
            <a:spLocks noChangeArrowheads="1"/>
          </p:cNvSpPr>
          <p:nvPr/>
        </p:nvSpPr>
        <p:spPr bwMode="auto">
          <a:xfrm>
            <a:off x="4799857" y="3305520"/>
            <a:ext cx="452047" cy="184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>
                <a:latin typeface="+mn-lt"/>
                <a:cs typeface="Arial" panose="020B0604020202020204" pitchFamily="34" charset="0"/>
              </a:rPr>
              <a:t>SL1011</a:t>
            </a:r>
          </a:p>
        </p:txBody>
      </p:sp>
      <p:sp>
        <p:nvSpPr>
          <p:cNvPr id="34343" name="Rectangle 30268"/>
          <p:cNvSpPr>
            <a:spLocks noChangeArrowheads="1"/>
          </p:cNvSpPr>
          <p:nvPr/>
        </p:nvSpPr>
        <p:spPr bwMode="auto">
          <a:xfrm>
            <a:off x="4799857" y="3489552"/>
            <a:ext cx="452047" cy="184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>
                <a:latin typeface="+mn-lt"/>
                <a:cs typeface="Arial" panose="020B0604020202020204" pitchFamily="34" charset="0"/>
              </a:rPr>
              <a:t>SL1012</a:t>
            </a:r>
          </a:p>
        </p:txBody>
      </p:sp>
      <p:sp>
        <p:nvSpPr>
          <p:cNvPr id="34344" name="Rectangle 30269"/>
          <p:cNvSpPr>
            <a:spLocks noChangeArrowheads="1"/>
          </p:cNvSpPr>
          <p:nvPr/>
        </p:nvSpPr>
        <p:spPr bwMode="auto">
          <a:xfrm>
            <a:off x="4799857" y="3673584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SL1013</a:t>
            </a:r>
          </a:p>
        </p:txBody>
      </p:sp>
      <p:sp>
        <p:nvSpPr>
          <p:cNvPr id="34345" name="Rectangle 30270"/>
          <p:cNvSpPr>
            <a:spLocks noChangeArrowheads="1"/>
          </p:cNvSpPr>
          <p:nvPr/>
        </p:nvSpPr>
        <p:spPr bwMode="auto">
          <a:xfrm>
            <a:off x="4799857" y="3857616"/>
            <a:ext cx="452047" cy="184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SL1014</a:t>
            </a:r>
          </a:p>
        </p:txBody>
      </p:sp>
      <p:sp>
        <p:nvSpPr>
          <p:cNvPr id="34346" name="Rectangle 30271"/>
          <p:cNvSpPr>
            <a:spLocks noChangeArrowheads="1"/>
          </p:cNvSpPr>
          <p:nvPr/>
        </p:nvSpPr>
        <p:spPr bwMode="auto">
          <a:xfrm>
            <a:off x="4799857" y="4041648"/>
            <a:ext cx="452047" cy="184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SL1015</a:t>
            </a:r>
          </a:p>
        </p:txBody>
      </p:sp>
      <p:sp>
        <p:nvSpPr>
          <p:cNvPr id="34347" name="Rectangle 30272"/>
          <p:cNvSpPr>
            <a:spLocks noChangeArrowheads="1"/>
          </p:cNvSpPr>
          <p:nvPr/>
        </p:nvSpPr>
        <p:spPr bwMode="auto">
          <a:xfrm>
            <a:off x="4799857" y="4225680"/>
            <a:ext cx="452047" cy="184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SL1016</a:t>
            </a:r>
          </a:p>
        </p:txBody>
      </p:sp>
      <p:sp>
        <p:nvSpPr>
          <p:cNvPr id="34349" name="Rectangle 30273"/>
          <p:cNvSpPr>
            <a:spLocks noChangeArrowheads="1"/>
          </p:cNvSpPr>
          <p:nvPr/>
        </p:nvSpPr>
        <p:spPr bwMode="auto">
          <a:xfrm>
            <a:off x="4799857" y="4409712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SL1017</a:t>
            </a:r>
          </a:p>
        </p:txBody>
      </p:sp>
      <p:sp>
        <p:nvSpPr>
          <p:cNvPr id="34350" name="Rectangle 30274"/>
          <p:cNvSpPr>
            <a:spLocks noChangeArrowheads="1"/>
          </p:cNvSpPr>
          <p:nvPr/>
        </p:nvSpPr>
        <p:spPr bwMode="auto">
          <a:xfrm>
            <a:off x="4799857" y="4593744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SL1018</a:t>
            </a:r>
          </a:p>
        </p:txBody>
      </p:sp>
      <p:sp>
        <p:nvSpPr>
          <p:cNvPr id="34351" name="Rectangle 30275"/>
          <p:cNvSpPr>
            <a:spLocks noChangeArrowheads="1"/>
          </p:cNvSpPr>
          <p:nvPr/>
        </p:nvSpPr>
        <p:spPr bwMode="auto">
          <a:xfrm>
            <a:off x="4799857" y="4777776"/>
            <a:ext cx="452047" cy="184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SL1019</a:t>
            </a:r>
          </a:p>
        </p:txBody>
      </p:sp>
      <p:sp>
        <p:nvSpPr>
          <p:cNvPr id="34352" name="Rectangle 30276"/>
          <p:cNvSpPr>
            <a:spLocks noChangeArrowheads="1"/>
          </p:cNvSpPr>
          <p:nvPr/>
        </p:nvSpPr>
        <p:spPr bwMode="auto">
          <a:xfrm>
            <a:off x="4799857" y="4961808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SL1020</a:t>
            </a:r>
          </a:p>
        </p:txBody>
      </p:sp>
      <p:sp>
        <p:nvSpPr>
          <p:cNvPr id="34353" name="Rectangle 30277"/>
          <p:cNvSpPr>
            <a:spLocks noChangeArrowheads="1"/>
          </p:cNvSpPr>
          <p:nvPr/>
        </p:nvSpPr>
        <p:spPr bwMode="auto">
          <a:xfrm>
            <a:off x="4799857" y="5145840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SL1021</a:t>
            </a:r>
          </a:p>
        </p:txBody>
      </p:sp>
      <p:sp>
        <p:nvSpPr>
          <p:cNvPr id="34354" name="Rectangle 30278"/>
          <p:cNvSpPr>
            <a:spLocks noChangeArrowheads="1"/>
          </p:cNvSpPr>
          <p:nvPr/>
        </p:nvSpPr>
        <p:spPr bwMode="auto">
          <a:xfrm>
            <a:off x="4799857" y="5329872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SL1022</a:t>
            </a:r>
          </a:p>
        </p:txBody>
      </p:sp>
      <p:sp>
        <p:nvSpPr>
          <p:cNvPr id="34355" name="Rectangle 30279"/>
          <p:cNvSpPr>
            <a:spLocks noChangeArrowheads="1"/>
          </p:cNvSpPr>
          <p:nvPr/>
        </p:nvSpPr>
        <p:spPr bwMode="auto">
          <a:xfrm>
            <a:off x="4799857" y="5513904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SL1023</a:t>
            </a:r>
          </a:p>
        </p:txBody>
      </p:sp>
      <p:sp>
        <p:nvSpPr>
          <p:cNvPr id="34356" name="Rectangle 30280"/>
          <p:cNvSpPr>
            <a:spLocks noChangeArrowheads="1"/>
          </p:cNvSpPr>
          <p:nvPr/>
        </p:nvSpPr>
        <p:spPr bwMode="auto">
          <a:xfrm>
            <a:off x="4799857" y="5697936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SL1024</a:t>
            </a:r>
          </a:p>
        </p:txBody>
      </p:sp>
      <p:sp>
        <p:nvSpPr>
          <p:cNvPr id="34357" name="Rectangle 30281"/>
          <p:cNvSpPr>
            <a:spLocks noChangeArrowheads="1"/>
          </p:cNvSpPr>
          <p:nvPr/>
        </p:nvSpPr>
        <p:spPr bwMode="auto">
          <a:xfrm>
            <a:off x="4799857" y="5881968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SL1025</a:t>
            </a:r>
          </a:p>
        </p:txBody>
      </p:sp>
      <p:sp>
        <p:nvSpPr>
          <p:cNvPr id="34358" name="Rectangle 30282"/>
          <p:cNvSpPr>
            <a:spLocks noChangeArrowheads="1"/>
          </p:cNvSpPr>
          <p:nvPr/>
        </p:nvSpPr>
        <p:spPr bwMode="auto">
          <a:xfrm>
            <a:off x="4799857" y="6066000"/>
            <a:ext cx="452047" cy="1846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1200" b="1" dirty="0">
                <a:latin typeface="+mn-lt"/>
                <a:cs typeface="Arial" panose="020B0604020202020204" pitchFamily="34" charset="0"/>
              </a:rPr>
              <a:t>SL1026</a:t>
            </a:r>
          </a:p>
        </p:txBody>
      </p:sp>
      <p:sp>
        <p:nvSpPr>
          <p:cNvPr id="153" name="Rectangle 13"/>
          <p:cNvSpPr>
            <a:spLocks noChangeArrowheads="1"/>
          </p:cNvSpPr>
          <p:nvPr/>
        </p:nvSpPr>
        <p:spPr bwMode="auto">
          <a:xfrm>
            <a:off x="5628000" y="1183519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ja-JP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1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4" name="Rectangle 13"/>
          <p:cNvSpPr>
            <a:spLocks noChangeArrowheads="1"/>
          </p:cNvSpPr>
          <p:nvPr/>
        </p:nvSpPr>
        <p:spPr bwMode="auto">
          <a:xfrm>
            <a:off x="6168000" y="1183519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2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Rectangle 13"/>
          <p:cNvSpPr>
            <a:spLocks noChangeArrowheads="1"/>
          </p:cNvSpPr>
          <p:nvPr/>
        </p:nvSpPr>
        <p:spPr bwMode="auto">
          <a:xfrm>
            <a:off x="6636000" y="1183519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3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Rectangle 13"/>
          <p:cNvSpPr>
            <a:spLocks noChangeArrowheads="1"/>
          </p:cNvSpPr>
          <p:nvPr/>
        </p:nvSpPr>
        <p:spPr bwMode="auto">
          <a:xfrm>
            <a:off x="7032000" y="1183519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4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7" name="Rectangle 13"/>
          <p:cNvSpPr>
            <a:spLocks noChangeArrowheads="1"/>
          </p:cNvSpPr>
          <p:nvPr/>
        </p:nvSpPr>
        <p:spPr bwMode="auto">
          <a:xfrm>
            <a:off x="7428000" y="1176086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5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Rectangle 13"/>
          <p:cNvSpPr>
            <a:spLocks noChangeArrowheads="1"/>
          </p:cNvSpPr>
          <p:nvPr/>
        </p:nvSpPr>
        <p:spPr bwMode="auto">
          <a:xfrm>
            <a:off x="7824000" y="1183519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6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9" name="Rectangle 13"/>
          <p:cNvSpPr>
            <a:spLocks noChangeArrowheads="1"/>
          </p:cNvSpPr>
          <p:nvPr/>
        </p:nvSpPr>
        <p:spPr bwMode="auto">
          <a:xfrm>
            <a:off x="8220000" y="1183519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7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0" name="Rectangle 13"/>
          <p:cNvSpPr>
            <a:spLocks noChangeArrowheads="1"/>
          </p:cNvSpPr>
          <p:nvPr/>
        </p:nvSpPr>
        <p:spPr bwMode="auto">
          <a:xfrm>
            <a:off x="8544000" y="1183519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8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Rectangle 13"/>
          <p:cNvSpPr>
            <a:spLocks noChangeArrowheads="1"/>
          </p:cNvSpPr>
          <p:nvPr/>
        </p:nvSpPr>
        <p:spPr bwMode="auto">
          <a:xfrm>
            <a:off x="8940000" y="1183519"/>
            <a:ext cx="1041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9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2" name="Rectangle 13"/>
          <p:cNvSpPr>
            <a:spLocks noChangeArrowheads="1"/>
          </p:cNvSpPr>
          <p:nvPr/>
        </p:nvSpPr>
        <p:spPr bwMode="auto">
          <a:xfrm>
            <a:off x="9255937" y="1183519"/>
            <a:ext cx="208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ja-JP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1</a:t>
            </a: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0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Rectangle 13"/>
          <p:cNvSpPr>
            <a:spLocks noChangeArrowheads="1"/>
          </p:cNvSpPr>
          <p:nvPr/>
        </p:nvSpPr>
        <p:spPr bwMode="auto">
          <a:xfrm>
            <a:off x="9660000" y="1183519"/>
            <a:ext cx="2162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ja-JP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1</a:t>
            </a: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1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4" name="Rectangle 13"/>
          <p:cNvSpPr>
            <a:spLocks noChangeArrowheads="1"/>
          </p:cNvSpPr>
          <p:nvPr/>
        </p:nvSpPr>
        <p:spPr bwMode="auto">
          <a:xfrm>
            <a:off x="10020000" y="1183519"/>
            <a:ext cx="208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ja-JP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1</a:t>
            </a: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2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507933" y="1282234"/>
            <a:ext cx="421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latin typeface="+mn-lt"/>
                <a:cs typeface="Arial" pitchFamily="34" charset="0"/>
              </a:rPr>
              <a:t>IR64</a:t>
            </a:r>
            <a:endParaRPr lang="ja-JP" altLang="en-US" sz="1000" b="1" dirty="0">
              <a:latin typeface="+mn-lt"/>
              <a:cs typeface="Arial" pitchFamily="34" charset="0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2026221" y="1282234"/>
            <a:ext cx="324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latin typeface="+mn-lt"/>
                <a:cs typeface="Arial" pitchFamily="34" charset="0"/>
              </a:rPr>
              <a:t>KP</a:t>
            </a:r>
            <a:endParaRPr lang="ja-JP" altLang="en-US" sz="1000" b="1" dirty="0">
              <a:latin typeface="+mn-lt"/>
              <a:cs typeface="Arial" pitchFamily="34" charset="0"/>
            </a:endParaRPr>
          </a:p>
        </p:txBody>
      </p:sp>
      <p:grpSp>
        <p:nvGrpSpPr>
          <p:cNvPr id="110" name="グループ化 109"/>
          <p:cNvGrpSpPr/>
          <p:nvPr/>
        </p:nvGrpSpPr>
        <p:grpSpPr>
          <a:xfrm>
            <a:off x="2304727" y="1282234"/>
            <a:ext cx="312907" cy="754465"/>
            <a:chOff x="1957648" y="1322403"/>
            <a:chExt cx="447010" cy="1077808"/>
          </a:xfrm>
        </p:grpSpPr>
        <p:sp>
          <p:nvSpPr>
            <p:cNvPr id="181" name="テキスト ボックス 180"/>
            <p:cNvSpPr txBox="1"/>
            <p:nvPr/>
          </p:nvSpPr>
          <p:spPr>
            <a:xfrm>
              <a:off x="1957648" y="1322403"/>
              <a:ext cx="447010" cy="35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00" b="1" dirty="0">
                  <a:latin typeface="+mn-lt"/>
                  <a:cs typeface="Arial" pitchFamily="34" charset="0"/>
                </a:rPr>
                <a:t>×</a:t>
              </a:r>
              <a:endParaRPr lang="ja-JP" altLang="en-US" sz="1000" b="1" dirty="0">
                <a:latin typeface="+mn-lt"/>
                <a:cs typeface="Arial" pitchFamily="34" charset="0"/>
              </a:endParaRPr>
            </a:p>
          </p:txBody>
        </p:sp>
        <p:cxnSp>
          <p:nvCxnSpPr>
            <p:cNvPr id="182" name="直線矢印コネクタ 181"/>
            <p:cNvCxnSpPr/>
            <p:nvPr/>
          </p:nvCxnSpPr>
          <p:spPr>
            <a:xfrm>
              <a:off x="2181152" y="1628546"/>
              <a:ext cx="0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テキスト ボックス 182"/>
            <p:cNvSpPr txBox="1"/>
            <p:nvPr/>
          </p:nvSpPr>
          <p:spPr>
            <a:xfrm>
              <a:off x="1975968" y="2048466"/>
              <a:ext cx="410369" cy="35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00" b="1" dirty="0">
                  <a:latin typeface="+mn-lt"/>
                  <a:cs typeface="Arial" pitchFamily="34" charset="0"/>
                </a:rPr>
                <a:t>F</a:t>
              </a:r>
              <a:r>
                <a:rPr lang="en-US" altLang="ja-JP" sz="1000" b="1" baseline="-25000" dirty="0">
                  <a:latin typeface="+mn-lt"/>
                  <a:cs typeface="Arial" pitchFamily="34" charset="0"/>
                </a:rPr>
                <a:t>1</a:t>
              </a:r>
              <a:endParaRPr lang="ja-JP" altLang="en-US" sz="1000" b="1" baseline="-25000" dirty="0">
                <a:latin typeface="+mn-lt"/>
                <a:cs typeface="Arial" pitchFamily="34" charset="0"/>
              </a:endParaRPr>
            </a:p>
          </p:txBody>
        </p:sp>
      </p:grpSp>
      <p:sp>
        <p:nvSpPr>
          <p:cNvPr id="111" name="テキスト ボックス 110"/>
          <p:cNvSpPr txBox="1"/>
          <p:nvPr/>
        </p:nvSpPr>
        <p:spPr>
          <a:xfrm>
            <a:off x="1719542" y="1790479"/>
            <a:ext cx="421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latin typeface="+mn-lt"/>
                <a:cs typeface="Arial" pitchFamily="34" charset="0"/>
              </a:rPr>
              <a:t>IR64</a:t>
            </a:r>
            <a:endParaRPr lang="ja-JP" altLang="en-US" sz="1000" b="1" dirty="0">
              <a:latin typeface="+mn-lt"/>
              <a:cs typeface="Arial" pitchFamily="34" charset="0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2592579" y="2298725"/>
            <a:ext cx="421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latin typeface="+mn-lt"/>
                <a:cs typeface="Arial" pitchFamily="34" charset="0"/>
              </a:rPr>
              <a:t>IR64</a:t>
            </a:r>
            <a:endParaRPr lang="ja-JP" altLang="en-US" sz="1000" b="1" dirty="0">
              <a:latin typeface="+mn-lt"/>
              <a:cs typeface="Arial" pitchFamily="34" charset="0"/>
            </a:endParaRPr>
          </a:p>
        </p:txBody>
      </p:sp>
      <p:grpSp>
        <p:nvGrpSpPr>
          <p:cNvPr id="113" name="グループ化 112"/>
          <p:cNvGrpSpPr/>
          <p:nvPr/>
        </p:nvGrpSpPr>
        <p:grpSpPr>
          <a:xfrm>
            <a:off x="2207778" y="2298726"/>
            <a:ext cx="673582" cy="893114"/>
            <a:chOff x="1963671" y="2774533"/>
            <a:chExt cx="962261" cy="1275877"/>
          </a:xfrm>
        </p:grpSpPr>
        <p:sp>
          <p:nvSpPr>
            <p:cNvPr id="176" name="テキスト ボックス 175"/>
            <p:cNvSpPr txBox="1"/>
            <p:nvPr/>
          </p:nvSpPr>
          <p:spPr>
            <a:xfrm>
              <a:off x="1963671" y="3698666"/>
              <a:ext cx="962261" cy="351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00" b="1" dirty="0">
                  <a:latin typeface="+mn-lt"/>
                  <a:cs typeface="Arial" pitchFamily="34" charset="0"/>
                </a:rPr>
                <a:t>(14 lines)</a:t>
              </a:r>
              <a:endParaRPr lang="ja-JP" altLang="en-US" sz="1000" b="1" dirty="0">
                <a:latin typeface="+mn-lt"/>
                <a:cs typeface="Arial" pitchFamily="34" charset="0"/>
              </a:endParaRPr>
            </a:p>
          </p:txBody>
        </p:sp>
        <p:grpSp>
          <p:nvGrpSpPr>
            <p:cNvPr id="177" name="グループ化 176"/>
            <p:cNvGrpSpPr/>
            <p:nvPr/>
          </p:nvGrpSpPr>
          <p:grpSpPr>
            <a:xfrm>
              <a:off x="2109089" y="2774533"/>
              <a:ext cx="671429" cy="1077808"/>
              <a:chOff x="2088845" y="2774533"/>
              <a:chExt cx="671429" cy="1077808"/>
            </a:xfrm>
          </p:grpSpPr>
          <p:sp>
            <p:nvSpPr>
              <p:cNvPr id="178" name="テキスト ボックス 177"/>
              <p:cNvSpPr txBox="1"/>
              <p:nvPr/>
            </p:nvSpPr>
            <p:spPr>
              <a:xfrm>
                <a:off x="2201053" y="2774533"/>
                <a:ext cx="447010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×</a:t>
                </a:r>
                <a:endParaRPr lang="ja-JP" altLang="en-US" sz="1000" b="1" dirty="0">
                  <a:latin typeface="+mn-lt"/>
                  <a:cs typeface="Arial" pitchFamily="34" charset="0"/>
                </a:endParaRPr>
              </a:p>
            </p:txBody>
          </p:sp>
          <p:cxnSp>
            <p:nvCxnSpPr>
              <p:cNvPr id="179" name="直線矢印コネクタ 178"/>
              <p:cNvCxnSpPr/>
              <p:nvPr/>
            </p:nvCxnSpPr>
            <p:spPr>
              <a:xfrm>
                <a:off x="2424557" y="3080676"/>
                <a:ext cx="0" cy="36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テキスト ボックス 179"/>
              <p:cNvSpPr txBox="1"/>
              <p:nvPr/>
            </p:nvSpPr>
            <p:spPr>
              <a:xfrm>
                <a:off x="2088845" y="3500597"/>
                <a:ext cx="671429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BC</a:t>
                </a:r>
                <a:r>
                  <a:rPr lang="en-US" altLang="ja-JP" sz="1000" b="1" baseline="-25000" dirty="0">
                    <a:latin typeface="+mn-lt"/>
                    <a:cs typeface="Arial" pitchFamily="34" charset="0"/>
                  </a:rPr>
                  <a:t>2</a:t>
                </a:r>
                <a:r>
                  <a:rPr lang="en-US" altLang="ja-JP" sz="1000" b="1" dirty="0">
                    <a:latin typeface="+mn-lt"/>
                    <a:cs typeface="Arial" pitchFamily="34" charset="0"/>
                  </a:rPr>
                  <a:t>F</a:t>
                </a:r>
                <a:r>
                  <a:rPr lang="en-US" altLang="ja-JP" sz="1000" b="1" baseline="-25000" dirty="0">
                    <a:latin typeface="+mn-lt"/>
                    <a:cs typeface="Arial" pitchFamily="34" charset="0"/>
                  </a:rPr>
                  <a:t>1</a:t>
                </a:r>
                <a:endParaRPr lang="ja-JP" altLang="en-US" sz="1000" b="1" baseline="-25000" dirty="0">
                  <a:latin typeface="+mn-lt"/>
                  <a:cs typeface="Arial" pitchFamily="34" charset="0"/>
                </a:endParaRPr>
              </a:p>
            </p:txBody>
          </p:sp>
        </p:grpSp>
      </p:grpSp>
      <p:sp>
        <p:nvSpPr>
          <p:cNvPr id="114" name="テキスト ボックス 113"/>
          <p:cNvSpPr txBox="1"/>
          <p:nvPr/>
        </p:nvSpPr>
        <p:spPr>
          <a:xfrm>
            <a:off x="2961583" y="2806970"/>
            <a:ext cx="421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latin typeface="+mn-lt"/>
                <a:cs typeface="Arial" pitchFamily="34" charset="0"/>
              </a:rPr>
              <a:t>IR64</a:t>
            </a:r>
            <a:endParaRPr lang="ja-JP" altLang="en-US" sz="1000" b="1" dirty="0">
              <a:latin typeface="+mn-lt"/>
              <a:cs typeface="Arial" pitchFamily="34" charset="0"/>
            </a:endParaRPr>
          </a:p>
        </p:txBody>
      </p:sp>
      <p:grpSp>
        <p:nvGrpSpPr>
          <p:cNvPr id="115" name="グループ化 114"/>
          <p:cNvGrpSpPr/>
          <p:nvPr/>
        </p:nvGrpSpPr>
        <p:grpSpPr>
          <a:xfrm>
            <a:off x="2566647" y="2806970"/>
            <a:ext cx="673582" cy="888925"/>
            <a:chOff x="2323711" y="3500598"/>
            <a:chExt cx="962261" cy="1269893"/>
          </a:xfrm>
        </p:grpSpPr>
        <p:sp>
          <p:nvSpPr>
            <p:cNvPr id="149" name="テキスト ボックス 148"/>
            <p:cNvSpPr txBox="1"/>
            <p:nvPr/>
          </p:nvSpPr>
          <p:spPr>
            <a:xfrm>
              <a:off x="2323711" y="4418747"/>
              <a:ext cx="962261" cy="351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00" b="1" dirty="0">
                  <a:latin typeface="+mn-lt"/>
                  <a:cs typeface="Arial" pitchFamily="34" charset="0"/>
                </a:rPr>
                <a:t>(20 lines)</a:t>
              </a:r>
              <a:endParaRPr lang="ja-JP" altLang="en-US" sz="1000" b="1" dirty="0">
                <a:latin typeface="+mn-lt"/>
                <a:cs typeface="Arial" pitchFamily="34" charset="0"/>
              </a:endParaRPr>
            </a:p>
          </p:txBody>
        </p:sp>
        <p:grpSp>
          <p:nvGrpSpPr>
            <p:cNvPr id="150" name="グループ化 149"/>
            <p:cNvGrpSpPr/>
            <p:nvPr/>
          </p:nvGrpSpPr>
          <p:grpSpPr>
            <a:xfrm>
              <a:off x="2469129" y="3500598"/>
              <a:ext cx="671429" cy="1077808"/>
              <a:chOff x="2509160" y="3500598"/>
              <a:chExt cx="671429" cy="1077808"/>
            </a:xfrm>
          </p:grpSpPr>
          <p:sp>
            <p:nvSpPr>
              <p:cNvPr id="165" name="テキスト ボックス 164"/>
              <p:cNvSpPr txBox="1"/>
              <p:nvPr/>
            </p:nvSpPr>
            <p:spPr>
              <a:xfrm>
                <a:off x="2621368" y="3500598"/>
                <a:ext cx="447010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×</a:t>
                </a:r>
                <a:endParaRPr lang="ja-JP" altLang="en-US" sz="1000" b="1" dirty="0">
                  <a:latin typeface="+mn-lt"/>
                  <a:cs typeface="Arial" pitchFamily="34" charset="0"/>
                </a:endParaRPr>
              </a:p>
            </p:txBody>
          </p:sp>
          <p:cxnSp>
            <p:nvCxnSpPr>
              <p:cNvPr id="174" name="直線矢印コネクタ 173"/>
              <p:cNvCxnSpPr/>
              <p:nvPr/>
            </p:nvCxnSpPr>
            <p:spPr>
              <a:xfrm>
                <a:off x="2844872" y="3806741"/>
                <a:ext cx="0" cy="36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テキスト ボックス 174"/>
              <p:cNvSpPr txBox="1"/>
              <p:nvPr/>
            </p:nvSpPr>
            <p:spPr>
              <a:xfrm>
                <a:off x="2509160" y="4226662"/>
                <a:ext cx="671429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BC</a:t>
                </a:r>
                <a:r>
                  <a:rPr lang="en-US" altLang="ja-JP" sz="1000" b="1" baseline="-25000" dirty="0">
                    <a:latin typeface="+mn-lt"/>
                    <a:cs typeface="Arial" pitchFamily="34" charset="0"/>
                  </a:rPr>
                  <a:t>3</a:t>
                </a:r>
                <a:r>
                  <a:rPr lang="en-US" altLang="ja-JP" sz="1000" b="1" dirty="0">
                    <a:latin typeface="+mn-lt"/>
                    <a:cs typeface="Arial" pitchFamily="34" charset="0"/>
                  </a:rPr>
                  <a:t>F</a:t>
                </a:r>
                <a:r>
                  <a:rPr lang="en-US" altLang="ja-JP" sz="1000" b="1" baseline="-25000" dirty="0">
                    <a:latin typeface="+mn-lt"/>
                    <a:cs typeface="Arial" pitchFamily="34" charset="0"/>
                  </a:rPr>
                  <a:t>1</a:t>
                </a:r>
                <a:endParaRPr lang="ja-JP" altLang="en-US" sz="1000" b="1" baseline="-25000" dirty="0">
                  <a:latin typeface="+mn-lt"/>
                  <a:cs typeface="Arial" pitchFamily="34" charset="0"/>
                </a:endParaRPr>
              </a:p>
            </p:txBody>
          </p:sp>
        </p:grpSp>
      </p:grpSp>
      <p:sp>
        <p:nvSpPr>
          <p:cNvPr id="116" name="テキスト ボックス 115"/>
          <p:cNvSpPr txBox="1"/>
          <p:nvPr/>
        </p:nvSpPr>
        <p:spPr>
          <a:xfrm>
            <a:off x="3314422" y="3315216"/>
            <a:ext cx="421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latin typeface="+mn-lt"/>
                <a:cs typeface="Arial" pitchFamily="34" charset="0"/>
              </a:rPr>
              <a:t>IR64</a:t>
            </a:r>
            <a:endParaRPr lang="ja-JP" altLang="en-US" sz="1000" b="1" dirty="0">
              <a:latin typeface="+mn-lt"/>
              <a:cs typeface="Arial" pitchFamily="34" charset="0"/>
            </a:endParaRPr>
          </a:p>
        </p:txBody>
      </p:sp>
      <p:grpSp>
        <p:nvGrpSpPr>
          <p:cNvPr id="117" name="グループ化 116"/>
          <p:cNvGrpSpPr/>
          <p:nvPr/>
        </p:nvGrpSpPr>
        <p:grpSpPr>
          <a:xfrm>
            <a:off x="2899259" y="3315216"/>
            <a:ext cx="720069" cy="2922097"/>
            <a:chOff x="2799627" y="4226663"/>
            <a:chExt cx="1028670" cy="4174425"/>
          </a:xfrm>
        </p:grpSpPr>
        <p:grpSp>
          <p:nvGrpSpPr>
            <p:cNvPr id="131" name="グループ化 130"/>
            <p:cNvGrpSpPr/>
            <p:nvPr/>
          </p:nvGrpSpPr>
          <p:grpSpPr>
            <a:xfrm>
              <a:off x="2832831" y="4226663"/>
              <a:ext cx="962261" cy="3532463"/>
              <a:chOff x="2832831" y="4226663"/>
              <a:chExt cx="962261" cy="3532463"/>
            </a:xfrm>
          </p:grpSpPr>
          <p:grpSp>
            <p:nvGrpSpPr>
              <p:cNvPr id="135" name="グループ化 134"/>
              <p:cNvGrpSpPr/>
              <p:nvPr/>
            </p:nvGrpSpPr>
            <p:grpSpPr>
              <a:xfrm>
                <a:off x="2832831" y="4981274"/>
                <a:ext cx="962261" cy="537842"/>
                <a:chOff x="2832831" y="4952728"/>
                <a:chExt cx="962261" cy="537842"/>
              </a:xfrm>
            </p:grpSpPr>
            <p:sp>
              <p:nvSpPr>
                <p:cNvPr id="147" name="テキスト ボックス 146"/>
                <p:cNvSpPr txBox="1"/>
                <p:nvPr/>
              </p:nvSpPr>
              <p:spPr>
                <a:xfrm>
                  <a:off x="2978245" y="4952728"/>
                  <a:ext cx="671429" cy="3517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BC</a:t>
                  </a:r>
                  <a:r>
                    <a:rPr lang="en-US" altLang="ja-JP" sz="1000" b="1" baseline="-25000" dirty="0">
                      <a:latin typeface="+mn-lt"/>
                      <a:cs typeface="Arial" pitchFamily="34" charset="0"/>
                    </a:rPr>
                    <a:t>4</a:t>
                  </a:r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F</a:t>
                  </a:r>
                  <a:r>
                    <a:rPr lang="en-US" altLang="ja-JP" sz="1000" b="1" baseline="-25000" dirty="0">
                      <a:latin typeface="+mn-lt"/>
                      <a:cs typeface="Arial" pitchFamily="34" charset="0"/>
                    </a:rPr>
                    <a:t>1</a:t>
                  </a:r>
                  <a:endParaRPr lang="ja-JP" altLang="en-US" sz="1000" b="1" baseline="-25000" dirty="0"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148" name="テキスト ボックス 147"/>
                <p:cNvSpPr txBox="1"/>
                <p:nvPr/>
              </p:nvSpPr>
              <p:spPr>
                <a:xfrm>
                  <a:off x="2832831" y="5138825"/>
                  <a:ext cx="962261" cy="3517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(25 lines)</a:t>
                  </a:r>
                  <a:endParaRPr lang="ja-JP" altLang="en-US" sz="1000" b="1" dirty="0">
                    <a:latin typeface="+mn-lt"/>
                    <a:cs typeface="Arial" pitchFamily="34" charset="0"/>
                  </a:endParaRPr>
                </a:p>
              </p:txBody>
            </p:sp>
          </p:grpSp>
          <p:sp>
            <p:nvSpPr>
              <p:cNvPr id="136" name="テキスト ボックス 135"/>
              <p:cNvSpPr txBox="1"/>
              <p:nvPr/>
            </p:nvSpPr>
            <p:spPr>
              <a:xfrm>
                <a:off x="3090457" y="4226663"/>
                <a:ext cx="447010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×</a:t>
                </a:r>
                <a:endParaRPr lang="ja-JP" altLang="en-US" sz="1000" b="1" dirty="0">
                  <a:latin typeface="+mn-lt"/>
                  <a:cs typeface="Arial" pitchFamily="34" charset="0"/>
                </a:endParaRPr>
              </a:p>
            </p:txBody>
          </p:sp>
          <p:cxnSp>
            <p:nvCxnSpPr>
              <p:cNvPr id="137" name="直線矢印コネクタ 136"/>
              <p:cNvCxnSpPr/>
              <p:nvPr/>
            </p:nvCxnSpPr>
            <p:spPr>
              <a:xfrm>
                <a:off x="3313961" y="4547079"/>
                <a:ext cx="0" cy="36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矢印コネクタ 137"/>
              <p:cNvCxnSpPr/>
              <p:nvPr/>
            </p:nvCxnSpPr>
            <p:spPr>
              <a:xfrm>
                <a:off x="3313961" y="5487789"/>
                <a:ext cx="0" cy="36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9" name="グループ化 138"/>
              <p:cNvGrpSpPr/>
              <p:nvPr/>
            </p:nvGrpSpPr>
            <p:grpSpPr>
              <a:xfrm>
                <a:off x="2832831" y="5921984"/>
                <a:ext cx="962261" cy="543944"/>
                <a:chOff x="2832831" y="5984936"/>
                <a:chExt cx="962261" cy="543944"/>
              </a:xfrm>
            </p:grpSpPr>
            <p:sp>
              <p:nvSpPr>
                <p:cNvPr id="145" name="テキスト ボックス 144"/>
                <p:cNvSpPr txBox="1"/>
                <p:nvPr/>
              </p:nvSpPr>
              <p:spPr>
                <a:xfrm>
                  <a:off x="2978245" y="5984936"/>
                  <a:ext cx="671429" cy="3517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BC</a:t>
                  </a:r>
                  <a:r>
                    <a:rPr lang="en-US" altLang="ja-JP" sz="1000" b="1" baseline="-25000" dirty="0">
                      <a:latin typeface="+mn-lt"/>
                      <a:cs typeface="Arial" pitchFamily="34" charset="0"/>
                    </a:rPr>
                    <a:t>4</a:t>
                  </a:r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F</a:t>
                  </a:r>
                  <a:r>
                    <a:rPr lang="en-US" altLang="ja-JP" sz="1000" b="1" baseline="-25000" dirty="0">
                      <a:latin typeface="+mn-lt"/>
                      <a:cs typeface="Arial" pitchFamily="34" charset="0"/>
                    </a:rPr>
                    <a:t>2</a:t>
                  </a:r>
                  <a:endParaRPr lang="ja-JP" altLang="en-US" sz="1000" b="1" baseline="-25000" dirty="0"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146" name="テキスト ボックス 145"/>
                <p:cNvSpPr txBox="1"/>
                <p:nvPr/>
              </p:nvSpPr>
              <p:spPr>
                <a:xfrm>
                  <a:off x="2832831" y="6177136"/>
                  <a:ext cx="962261" cy="3517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(27 lines)</a:t>
                  </a:r>
                  <a:endParaRPr lang="ja-JP" altLang="en-US" sz="1000" b="1" dirty="0">
                    <a:latin typeface="+mn-lt"/>
                    <a:cs typeface="Arial" pitchFamily="34" charset="0"/>
                  </a:endParaRPr>
                </a:p>
              </p:txBody>
            </p:sp>
          </p:grpSp>
          <p:grpSp>
            <p:nvGrpSpPr>
              <p:cNvPr id="140" name="グループ化 139"/>
              <p:cNvGrpSpPr/>
              <p:nvPr/>
            </p:nvGrpSpPr>
            <p:grpSpPr>
              <a:xfrm>
                <a:off x="2832831" y="6868795"/>
                <a:ext cx="962261" cy="561658"/>
                <a:chOff x="2832831" y="7017144"/>
                <a:chExt cx="962261" cy="561658"/>
              </a:xfrm>
            </p:grpSpPr>
            <p:sp>
              <p:nvSpPr>
                <p:cNvPr id="143" name="テキスト ボックス 142"/>
                <p:cNvSpPr txBox="1"/>
                <p:nvPr/>
              </p:nvSpPr>
              <p:spPr>
                <a:xfrm>
                  <a:off x="2978245" y="7017144"/>
                  <a:ext cx="671429" cy="3517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BC</a:t>
                  </a:r>
                  <a:r>
                    <a:rPr lang="en-US" altLang="ja-JP" sz="1000" b="1" baseline="-25000" dirty="0">
                      <a:latin typeface="+mn-lt"/>
                      <a:cs typeface="Arial" pitchFamily="34" charset="0"/>
                    </a:rPr>
                    <a:t>4</a:t>
                  </a:r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F</a:t>
                  </a:r>
                  <a:r>
                    <a:rPr lang="en-US" altLang="ja-JP" sz="1000" b="1" baseline="-25000" dirty="0">
                      <a:latin typeface="+mn-lt"/>
                      <a:cs typeface="Arial" pitchFamily="34" charset="0"/>
                    </a:rPr>
                    <a:t>3</a:t>
                  </a:r>
                  <a:endParaRPr lang="ja-JP" altLang="en-US" sz="1000" b="1" baseline="-25000" dirty="0"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144" name="テキスト ボックス 143"/>
                <p:cNvSpPr txBox="1"/>
                <p:nvPr/>
              </p:nvSpPr>
              <p:spPr>
                <a:xfrm>
                  <a:off x="2832831" y="7227058"/>
                  <a:ext cx="962261" cy="3517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000" b="1" dirty="0">
                      <a:latin typeface="+mn-lt"/>
                      <a:cs typeface="Arial" pitchFamily="34" charset="0"/>
                    </a:rPr>
                    <a:t>(30 lines)</a:t>
                  </a:r>
                  <a:endParaRPr lang="ja-JP" altLang="en-US" sz="1000" b="1" dirty="0">
                    <a:latin typeface="+mn-lt"/>
                    <a:cs typeface="Arial" pitchFamily="34" charset="0"/>
                  </a:endParaRPr>
                </a:p>
              </p:txBody>
            </p:sp>
          </p:grpSp>
          <p:cxnSp>
            <p:nvCxnSpPr>
              <p:cNvPr id="141" name="直線矢印コネクタ 140"/>
              <p:cNvCxnSpPr/>
              <p:nvPr/>
            </p:nvCxnSpPr>
            <p:spPr>
              <a:xfrm>
                <a:off x="3313961" y="6434600"/>
                <a:ext cx="0" cy="36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矢印コネクタ 141"/>
              <p:cNvCxnSpPr/>
              <p:nvPr/>
            </p:nvCxnSpPr>
            <p:spPr>
              <a:xfrm>
                <a:off x="3313961" y="7399126"/>
                <a:ext cx="0" cy="36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グループ化 131"/>
            <p:cNvGrpSpPr/>
            <p:nvPr/>
          </p:nvGrpSpPr>
          <p:grpSpPr>
            <a:xfrm>
              <a:off x="2799627" y="7833320"/>
              <a:ext cx="1028670" cy="567768"/>
              <a:chOff x="2799627" y="8049344"/>
              <a:chExt cx="1028670" cy="567768"/>
            </a:xfrm>
          </p:grpSpPr>
          <p:sp>
            <p:nvSpPr>
              <p:cNvPr id="133" name="テキスト ボックス 132"/>
              <p:cNvSpPr txBox="1"/>
              <p:nvPr/>
            </p:nvSpPr>
            <p:spPr>
              <a:xfrm>
                <a:off x="2978248" y="8049344"/>
                <a:ext cx="671429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BC</a:t>
                </a:r>
                <a:r>
                  <a:rPr lang="en-US" altLang="ja-JP" sz="1000" b="1" baseline="-25000" dirty="0">
                    <a:latin typeface="+mn-lt"/>
                    <a:cs typeface="Arial" pitchFamily="34" charset="0"/>
                  </a:rPr>
                  <a:t>4</a:t>
                </a:r>
                <a:r>
                  <a:rPr lang="en-US" altLang="ja-JP" sz="1000" b="1" dirty="0">
                    <a:latin typeface="+mn-lt"/>
                    <a:cs typeface="Arial" pitchFamily="34" charset="0"/>
                  </a:rPr>
                  <a:t>F</a:t>
                </a:r>
                <a:r>
                  <a:rPr lang="en-US" altLang="ja-JP" sz="1000" b="1" baseline="-25000" dirty="0">
                    <a:latin typeface="+mn-lt"/>
                    <a:cs typeface="Arial" pitchFamily="34" charset="0"/>
                  </a:rPr>
                  <a:t>4</a:t>
                </a:r>
                <a:endParaRPr lang="ja-JP" altLang="en-US" sz="1000" b="1" baseline="-25000" dirty="0"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134" name="テキスト ボックス 133"/>
              <p:cNvSpPr txBox="1"/>
              <p:nvPr/>
            </p:nvSpPr>
            <p:spPr>
              <a:xfrm>
                <a:off x="2799627" y="8265368"/>
                <a:ext cx="1028670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(26 CSSLs)</a:t>
                </a:r>
                <a:endParaRPr lang="ja-JP" altLang="en-US" sz="1000" b="1" dirty="0">
                  <a:latin typeface="+mn-lt"/>
                  <a:cs typeface="Arial" pitchFamily="34" charset="0"/>
                </a:endParaRPr>
              </a:p>
            </p:txBody>
          </p:sp>
        </p:grpSp>
      </p:grpSp>
      <p:sp>
        <p:nvSpPr>
          <p:cNvPr id="118" name="テキスト ボックス 117"/>
          <p:cNvSpPr txBox="1"/>
          <p:nvPr/>
        </p:nvSpPr>
        <p:spPr>
          <a:xfrm>
            <a:off x="3103289" y="3046430"/>
            <a:ext cx="43473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cs typeface="Arial" pitchFamily="34" charset="0"/>
              </a:rPr>
              <a:t>MAS</a:t>
            </a:r>
            <a:endParaRPr lang="ja-JP" altLang="en-US" sz="1000" b="1" dirty="0">
              <a:cs typeface="Arial" pitchFamily="34" charset="0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3463329" y="3550486"/>
            <a:ext cx="43473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cs typeface="Arial" pitchFamily="34" charset="0"/>
              </a:rPr>
              <a:t>MAS</a:t>
            </a:r>
            <a:endParaRPr lang="ja-JP" altLang="en-US" sz="1000" b="1" dirty="0">
              <a:cs typeface="Arial" pitchFamily="34" charset="0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3463329" y="4226896"/>
            <a:ext cx="43473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cs typeface="Arial" pitchFamily="34" charset="0"/>
              </a:rPr>
              <a:t>MAS</a:t>
            </a:r>
            <a:endParaRPr lang="ja-JP" altLang="en-US" sz="1000" b="1" dirty="0">
              <a:cs typeface="Arial" pitchFamily="34" charset="0"/>
            </a:endParaRP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3463329" y="4882169"/>
            <a:ext cx="43473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cs typeface="Arial" pitchFamily="34" charset="0"/>
              </a:rPr>
              <a:t>MAS</a:t>
            </a:r>
            <a:endParaRPr lang="ja-JP" altLang="en-US" sz="1000" b="1" dirty="0">
              <a:cs typeface="Arial" pitchFamily="34" charset="0"/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3463329" y="5566710"/>
            <a:ext cx="43473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cs typeface="Arial" pitchFamily="34" charset="0"/>
              </a:rPr>
              <a:t>MAS</a:t>
            </a:r>
            <a:endParaRPr lang="ja-JP" altLang="en-US" sz="1000" b="1" dirty="0">
              <a:cs typeface="Arial" pitchFamily="34" charset="0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1916593" y="1790480"/>
            <a:ext cx="607859" cy="897305"/>
            <a:chOff x="1413711" y="2048468"/>
            <a:chExt cx="868372" cy="1281864"/>
          </a:xfrm>
        </p:grpSpPr>
        <p:grpSp>
          <p:nvGrpSpPr>
            <p:cNvPr id="126" name="グループ化 125"/>
            <p:cNvGrpSpPr/>
            <p:nvPr/>
          </p:nvGrpSpPr>
          <p:grpSpPr>
            <a:xfrm>
              <a:off x="1512185" y="2048468"/>
              <a:ext cx="671429" cy="1077808"/>
              <a:chOff x="1512185" y="2048468"/>
              <a:chExt cx="671429" cy="1077808"/>
            </a:xfrm>
          </p:grpSpPr>
          <p:sp>
            <p:nvSpPr>
              <p:cNvPr id="128" name="テキスト ボックス 127"/>
              <p:cNvSpPr txBox="1"/>
              <p:nvPr/>
            </p:nvSpPr>
            <p:spPr>
              <a:xfrm>
                <a:off x="1624393" y="2048468"/>
                <a:ext cx="447010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×</a:t>
                </a:r>
                <a:endParaRPr lang="ja-JP" altLang="en-US" sz="1000" b="1" dirty="0">
                  <a:latin typeface="+mn-lt"/>
                  <a:cs typeface="Arial" pitchFamily="34" charset="0"/>
                </a:endParaRPr>
              </a:p>
            </p:txBody>
          </p:sp>
          <p:cxnSp>
            <p:nvCxnSpPr>
              <p:cNvPr id="129" name="直線矢印コネクタ 128"/>
              <p:cNvCxnSpPr/>
              <p:nvPr/>
            </p:nvCxnSpPr>
            <p:spPr>
              <a:xfrm>
                <a:off x="1847897" y="2354611"/>
                <a:ext cx="0" cy="36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テキスト ボックス 129"/>
              <p:cNvSpPr txBox="1"/>
              <p:nvPr/>
            </p:nvSpPr>
            <p:spPr>
              <a:xfrm>
                <a:off x="1512185" y="2774532"/>
                <a:ext cx="671429" cy="351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 dirty="0">
                    <a:latin typeface="+mn-lt"/>
                    <a:cs typeface="Arial" pitchFamily="34" charset="0"/>
                  </a:rPr>
                  <a:t>BC</a:t>
                </a:r>
                <a:r>
                  <a:rPr lang="en-US" altLang="ja-JP" sz="1000" b="1" baseline="-25000" dirty="0">
                    <a:latin typeface="+mn-lt"/>
                    <a:cs typeface="Arial" pitchFamily="34" charset="0"/>
                  </a:rPr>
                  <a:t>1</a:t>
                </a:r>
                <a:r>
                  <a:rPr lang="en-US" altLang="ja-JP" sz="1000" b="1" dirty="0">
                    <a:latin typeface="+mn-lt"/>
                    <a:cs typeface="Arial" pitchFamily="34" charset="0"/>
                  </a:rPr>
                  <a:t>F</a:t>
                </a:r>
                <a:r>
                  <a:rPr lang="en-US" altLang="ja-JP" sz="1000" b="1" baseline="-25000" dirty="0">
                    <a:latin typeface="+mn-lt"/>
                    <a:cs typeface="Arial" pitchFamily="34" charset="0"/>
                  </a:rPr>
                  <a:t>1</a:t>
                </a:r>
                <a:endParaRPr lang="ja-JP" altLang="en-US" sz="1000" b="1" baseline="-25000" dirty="0">
                  <a:latin typeface="+mn-lt"/>
                  <a:cs typeface="Arial" pitchFamily="34" charset="0"/>
                </a:endParaRPr>
              </a:p>
            </p:txBody>
          </p:sp>
        </p:grpSp>
        <p:sp>
          <p:nvSpPr>
            <p:cNvPr id="127" name="テキスト ボックス 126"/>
            <p:cNvSpPr txBox="1"/>
            <p:nvPr/>
          </p:nvSpPr>
          <p:spPr>
            <a:xfrm>
              <a:off x="1413711" y="2978588"/>
              <a:ext cx="868372" cy="351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00" b="1" dirty="0">
                  <a:latin typeface="+mn-lt"/>
                  <a:cs typeface="Arial" pitchFamily="34" charset="0"/>
                </a:rPr>
                <a:t>(7 lines)</a:t>
              </a:r>
              <a:endParaRPr lang="ja-JP" altLang="en-US" sz="1000" b="1" dirty="0">
                <a:latin typeface="+mn-lt"/>
                <a:cs typeface="Arial" pitchFamily="34" charset="0"/>
              </a:endParaRPr>
            </a:p>
          </p:txBody>
        </p:sp>
      </p:grpSp>
      <p:sp>
        <p:nvSpPr>
          <p:cNvPr id="124" name="テキスト ボックス 123"/>
          <p:cNvSpPr txBox="1"/>
          <p:nvPr/>
        </p:nvSpPr>
        <p:spPr>
          <a:xfrm>
            <a:off x="2496896" y="2038318"/>
            <a:ext cx="190629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cs typeface="Arial" pitchFamily="34" charset="0"/>
              </a:rPr>
              <a:t>MAS (Marker-assisted selection)</a:t>
            </a:r>
            <a:endParaRPr lang="ja-JP" altLang="en-US" sz="1000" b="1" dirty="0">
              <a:cs typeface="Arial" pitchFamily="34" charset="0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2705297" y="2542374"/>
            <a:ext cx="43473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000" b="1" dirty="0">
                <a:cs typeface="Arial" pitchFamily="34" charset="0"/>
              </a:rPr>
              <a:t>MAS</a:t>
            </a:r>
            <a:endParaRPr lang="ja-JP" altLang="en-US" sz="1000" b="1" dirty="0">
              <a:cs typeface="Arial" pitchFamily="34" charset="0"/>
            </a:endParaRPr>
          </a:p>
        </p:txBody>
      </p:sp>
      <p:sp>
        <p:nvSpPr>
          <p:cNvPr id="186" name="Rectangle 181"/>
          <p:cNvSpPr>
            <a:spLocks noChangeArrowheads="1"/>
          </p:cNvSpPr>
          <p:nvPr/>
        </p:nvSpPr>
        <p:spPr bwMode="auto">
          <a:xfrm flipH="1">
            <a:off x="9053269" y="6525344"/>
            <a:ext cx="15592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Uga et al. (2015) Rice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pic>
        <p:nvPicPr>
          <p:cNvPr id="166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1" y="1484784"/>
            <a:ext cx="4906692" cy="475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Text Box 3"/>
          <p:cNvSpPr txBox="1">
            <a:spLocks noChangeArrowheads="1"/>
          </p:cNvSpPr>
          <p:nvPr/>
        </p:nvSpPr>
        <p:spPr bwMode="auto">
          <a:xfrm>
            <a:off x="2076104" y="77726"/>
            <a:ext cx="8340376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Utilization of chromosomal segment substitution lines (IK-CSSLs) to identify QTLs for ‘</a:t>
            </a:r>
            <a:r>
              <a:rPr lang="en-US" altLang="ja-JP" sz="2400" b="1" dirty="0">
                <a:solidFill>
                  <a:srgbClr val="FF0000"/>
                </a:solidFill>
                <a:cs typeface="Arial" pitchFamily="34" charset="0"/>
              </a:rPr>
              <a:t>root length</a:t>
            </a: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’ in rice</a:t>
            </a:r>
          </a:p>
        </p:txBody>
      </p:sp>
    </p:spTree>
    <p:extLst>
      <p:ext uri="{BB962C8B-B14F-4D97-AF65-F5344CB8AC3E}">
        <p14:creationId xmlns:p14="http://schemas.microsoft.com/office/powerpoint/2010/main" val="1584863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Box 3"/>
          <p:cNvSpPr txBox="1">
            <a:spLocks noChangeArrowheads="1"/>
          </p:cNvSpPr>
          <p:nvPr/>
        </p:nvSpPr>
        <p:spPr bwMode="auto">
          <a:xfrm>
            <a:off x="1524000" y="116633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Root length of 26 IK-CSSLs grown in hydroponic conditions </a:t>
            </a:r>
          </a:p>
        </p:txBody>
      </p:sp>
      <p:pic>
        <p:nvPicPr>
          <p:cNvPr id="296" name="図 295" descr="USB BLUE:2013.卒論関係資料 in NIAS:Ⅲ.本実験資料:本実験②:本実験-2. photo:8DAS.2013/08/12.晴れ:水槽①:P81232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13821" r="188" b="8290"/>
          <a:stretch/>
        </p:blipFill>
        <p:spPr bwMode="auto">
          <a:xfrm>
            <a:off x="1682075" y="5554341"/>
            <a:ext cx="1807274" cy="1164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7" name="図 296" descr="USB BLUE:2013.卒論関係資料 in NIAS:8.15.卒論 グラフ:図2-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63" y="5554340"/>
            <a:ext cx="1783810" cy="116425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Rectangle 181"/>
          <p:cNvSpPr>
            <a:spLocks noChangeArrowheads="1"/>
          </p:cNvSpPr>
          <p:nvPr/>
        </p:nvSpPr>
        <p:spPr bwMode="auto">
          <a:xfrm flipH="1">
            <a:off x="8978954" y="6525344"/>
            <a:ext cx="16335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 err="1">
                <a:latin typeface="+mn-lt"/>
                <a:ea typeface="HGPｺﾞｼｯｸE" pitchFamily="50" charset="-128"/>
                <a:cs typeface="Arial" pitchFamily="34" charset="0"/>
              </a:rPr>
              <a:t>Kitomi</a:t>
            </a: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 et al. (2018) G3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1402" name="Rectangle 396"/>
          <p:cNvSpPr>
            <a:spLocks noChangeArrowheads="1"/>
          </p:cNvSpPr>
          <p:nvPr/>
        </p:nvSpPr>
        <p:spPr bwMode="auto">
          <a:xfrm>
            <a:off x="2815530" y="1925732"/>
            <a:ext cx="63500" cy="28416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21" name="Picture 3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30" y="1925732"/>
            <a:ext cx="635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" name="Rectangle 398"/>
          <p:cNvSpPr>
            <a:spLocks noChangeArrowheads="1"/>
          </p:cNvSpPr>
          <p:nvPr/>
        </p:nvSpPr>
        <p:spPr bwMode="auto">
          <a:xfrm>
            <a:off x="2815530" y="1925732"/>
            <a:ext cx="63500" cy="28416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04" name="Rectangle 399"/>
          <p:cNvSpPr>
            <a:spLocks noChangeArrowheads="1"/>
          </p:cNvSpPr>
          <p:nvPr/>
        </p:nvSpPr>
        <p:spPr bwMode="auto">
          <a:xfrm>
            <a:off x="2815530" y="1925732"/>
            <a:ext cx="63500" cy="2841625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05" name="Rectangle 400"/>
          <p:cNvSpPr>
            <a:spLocks noChangeArrowheads="1"/>
          </p:cNvSpPr>
          <p:nvPr/>
        </p:nvSpPr>
        <p:spPr bwMode="auto">
          <a:xfrm>
            <a:off x="4490343" y="2216244"/>
            <a:ext cx="63500" cy="2551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25" name="Picture 4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43" y="2216244"/>
            <a:ext cx="635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7" name="Rectangle 402"/>
          <p:cNvSpPr>
            <a:spLocks noChangeArrowheads="1"/>
          </p:cNvSpPr>
          <p:nvPr/>
        </p:nvSpPr>
        <p:spPr bwMode="auto">
          <a:xfrm>
            <a:off x="4490343" y="2216244"/>
            <a:ext cx="63500" cy="2551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08" name="Rectangle 403"/>
          <p:cNvSpPr>
            <a:spLocks noChangeArrowheads="1"/>
          </p:cNvSpPr>
          <p:nvPr/>
        </p:nvSpPr>
        <p:spPr bwMode="auto">
          <a:xfrm>
            <a:off x="4490343" y="2216244"/>
            <a:ext cx="63500" cy="255111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09" name="Rectangle 404"/>
          <p:cNvSpPr>
            <a:spLocks noChangeArrowheads="1"/>
          </p:cNvSpPr>
          <p:nvPr/>
        </p:nvSpPr>
        <p:spPr bwMode="auto">
          <a:xfrm>
            <a:off x="5880993" y="2132106"/>
            <a:ext cx="63500" cy="26352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29" name="Picture 4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93" y="2132106"/>
            <a:ext cx="635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0" name="Rectangle 406"/>
          <p:cNvSpPr>
            <a:spLocks noChangeArrowheads="1"/>
          </p:cNvSpPr>
          <p:nvPr/>
        </p:nvSpPr>
        <p:spPr bwMode="auto">
          <a:xfrm>
            <a:off x="5880994" y="2132106"/>
            <a:ext cx="65087" cy="26352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11" name="Rectangle 407"/>
          <p:cNvSpPr>
            <a:spLocks noChangeArrowheads="1"/>
          </p:cNvSpPr>
          <p:nvPr/>
        </p:nvSpPr>
        <p:spPr bwMode="auto">
          <a:xfrm>
            <a:off x="5880993" y="2132106"/>
            <a:ext cx="63500" cy="26352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12" name="Rectangle 408"/>
          <p:cNvSpPr>
            <a:spLocks noChangeArrowheads="1"/>
          </p:cNvSpPr>
          <p:nvPr/>
        </p:nvSpPr>
        <p:spPr bwMode="auto">
          <a:xfrm>
            <a:off x="6158805" y="2394044"/>
            <a:ext cx="63500" cy="23733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33" name="Picture 4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05" y="2394044"/>
            <a:ext cx="635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" name="Rectangle 410"/>
          <p:cNvSpPr>
            <a:spLocks noChangeArrowheads="1"/>
          </p:cNvSpPr>
          <p:nvPr/>
        </p:nvSpPr>
        <p:spPr bwMode="auto">
          <a:xfrm>
            <a:off x="6158805" y="2394044"/>
            <a:ext cx="63500" cy="23733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14" name="Rectangle 411"/>
          <p:cNvSpPr>
            <a:spLocks noChangeArrowheads="1"/>
          </p:cNvSpPr>
          <p:nvPr/>
        </p:nvSpPr>
        <p:spPr bwMode="auto">
          <a:xfrm>
            <a:off x="6158805" y="2394044"/>
            <a:ext cx="63500" cy="237331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15" name="Rectangle 412"/>
          <p:cNvSpPr>
            <a:spLocks noChangeArrowheads="1"/>
          </p:cNvSpPr>
          <p:nvPr/>
        </p:nvSpPr>
        <p:spPr bwMode="auto">
          <a:xfrm>
            <a:off x="6995418" y="2344832"/>
            <a:ext cx="63500" cy="24225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37" name="Picture 4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18" y="2344832"/>
            <a:ext cx="635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6" name="Rectangle 414"/>
          <p:cNvSpPr>
            <a:spLocks noChangeArrowheads="1"/>
          </p:cNvSpPr>
          <p:nvPr/>
        </p:nvSpPr>
        <p:spPr bwMode="auto">
          <a:xfrm>
            <a:off x="6995418" y="2344832"/>
            <a:ext cx="63500" cy="24225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17" name="Rectangle 415"/>
          <p:cNvSpPr>
            <a:spLocks noChangeArrowheads="1"/>
          </p:cNvSpPr>
          <p:nvPr/>
        </p:nvSpPr>
        <p:spPr bwMode="auto">
          <a:xfrm>
            <a:off x="6995418" y="2344832"/>
            <a:ext cx="63500" cy="2422525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18" name="Rectangle 416"/>
          <p:cNvSpPr>
            <a:spLocks noChangeArrowheads="1"/>
          </p:cNvSpPr>
          <p:nvPr/>
        </p:nvSpPr>
        <p:spPr bwMode="auto">
          <a:xfrm>
            <a:off x="7271644" y="2301968"/>
            <a:ext cx="71437" cy="24653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41" name="Picture 4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44" y="2301968"/>
            <a:ext cx="714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" name="Rectangle 418"/>
          <p:cNvSpPr>
            <a:spLocks noChangeArrowheads="1"/>
          </p:cNvSpPr>
          <p:nvPr/>
        </p:nvSpPr>
        <p:spPr bwMode="auto">
          <a:xfrm>
            <a:off x="7273230" y="2301968"/>
            <a:ext cx="69850" cy="24653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20" name="Rectangle 419"/>
          <p:cNvSpPr>
            <a:spLocks noChangeArrowheads="1"/>
          </p:cNvSpPr>
          <p:nvPr/>
        </p:nvSpPr>
        <p:spPr bwMode="auto">
          <a:xfrm>
            <a:off x="7271644" y="2301968"/>
            <a:ext cx="71437" cy="2465388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22" name="Rectangle 420"/>
          <p:cNvSpPr>
            <a:spLocks noChangeArrowheads="1"/>
          </p:cNvSpPr>
          <p:nvPr/>
        </p:nvSpPr>
        <p:spPr bwMode="auto">
          <a:xfrm>
            <a:off x="8109843" y="2281332"/>
            <a:ext cx="63500" cy="2486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45" name="Picture 4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843" y="2281332"/>
            <a:ext cx="635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" name="Rectangle 422"/>
          <p:cNvSpPr>
            <a:spLocks noChangeArrowheads="1"/>
          </p:cNvSpPr>
          <p:nvPr/>
        </p:nvSpPr>
        <p:spPr bwMode="auto">
          <a:xfrm>
            <a:off x="8109843" y="2281332"/>
            <a:ext cx="63500" cy="2486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24" name="Rectangle 423"/>
          <p:cNvSpPr>
            <a:spLocks noChangeArrowheads="1"/>
          </p:cNvSpPr>
          <p:nvPr/>
        </p:nvSpPr>
        <p:spPr bwMode="auto">
          <a:xfrm>
            <a:off x="8109843" y="2281332"/>
            <a:ext cx="63500" cy="2486025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27" name="Freeform 425"/>
          <p:cNvSpPr>
            <a:spLocks noEditPoints="1"/>
          </p:cNvSpPr>
          <p:nvPr/>
        </p:nvSpPr>
        <p:spPr bwMode="auto">
          <a:xfrm>
            <a:off x="2539305" y="2565494"/>
            <a:ext cx="7586662" cy="2201863"/>
          </a:xfrm>
          <a:custGeom>
            <a:avLst/>
            <a:gdLst>
              <a:gd name="T0" fmla="*/ 40 w 4779"/>
              <a:gd name="T1" fmla="*/ 76 h 1387"/>
              <a:gd name="T2" fmla="*/ 0 w 4779"/>
              <a:gd name="T3" fmla="*/ 1387 h 1387"/>
              <a:gd name="T4" fmla="*/ 348 w 4779"/>
              <a:gd name="T5" fmla="*/ 188 h 1387"/>
              <a:gd name="T6" fmla="*/ 393 w 4779"/>
              <a:gd name="T7" fmla="*/ 1387 h 1387"/>
              <a:gd name="T8" fmla="*/ 348 w 4779"/>
              <a:gd name="T9" fmla="*/ 188 h 1387"/>
              <a:gd name="T10" fmla="*/ 567 w 4779"/>
              <a:gd name="T11" fmla="*/ 94 h 1387"/>
              <a:gd name="T12" fmla="*/ 527 w 4779"/>
              <a:gd name="T13" fmla="*/ 1387 h 1387"/>
              <a:gd name="T14" fmla="*/ 701 w 4779"/>
              <a:gd name="T15" fmla="*/ 0 h 1387"/>
              <a:gd name="T16" fmla="*/ 742 w 4779"/>
              <a:gd name="T17" fmla="*/ 1387 h 1387"/>
              <a:gd name="T18" fmla="*/ 701 w 4779"/>
              <a:gd name="T19" fmla="*/ 0 h 1387"/>
              <a:gd name="T20" fmla="*/ 916 w 4779"/>
              <a:gd name="T21" fmla="*/ 156 h 1387"/>
              <a:gd name="T22" fmla="*/ 876 w 4779"/>
              <a:gd name="T23" fmla="*/ 1387 h 1387"/>
              <a:gd name="T24" fmla="*/ 1050 w 4779"/>
              <a:gd name="T25" fmla="*/ 94 h 1387"/>
              <a:gd name="T26" fmla="*/ 1095 w 4779"/>
              <a:gd name="T27" fmla="*/ 1387 h 1387"/>
              <a:gd name="T28" fmla="*/ 1050 w 4779"/>
              <a:gd name="T29" fmla="*/ 94 h 1387"/>
              <a:gd name="T30" fmla="*/ 1444 w 4779"/>
              <a:gd name="T31" fmla="*/ 9 h 1387"/>
              <a:gd name="T32" fmla="*/ 1403 w 4779"/>
              <a:gd name="T33" fmla="*/ 1387 h 1387"/>
              <a:gd name="T34" fmla="*/ 1578 w 4779"/>
              <a:gd name="T35" fmla="*/ 277 h 1387"/>
              <a:gd name="T36" fmla="*/ 1618 w 4779"/>
              <a:gd name="T37" fmla="*/ 1387 h 1387"/>
              <a:gd name="T38" fmla="*/ 1578 w 4779"/>
              <a:gd name="T39" fmla="*/ 277 h 1387"/>
              <a:gd name="T40" fmla="*/ 1797 w 4779"/>
              <a:gd name="T41" fmla="*/ 255 h 1387"/>
              <a:gd name="T42" fmla="*/ 1757 w 4779"/>
              <a:gd name="T43" fmla="*/ 1387 h 1387"/>
              <a:gd name="T44" fmla="*/ 1931 w 4779"/>
              <a:gd name="T45" fmla="*/ 237 h 1387"/>
              <a:gd name="T46" fmla="*/ 1971 w 4779"/>
              <a:gd name="T47" fmla="*/ 1387 h 1387"/>
              <a:gd name="T48" fmla="*/ 1931 w 4779"/>
              <a:gd name="T49" fmla="*/ 237 h 1387"/>
              <a:gd name="T50" fmla="*/ 2499 w 4779"/>
              <a:gd name="T51" fmla="*/ 161 h 1387"/>
              <a:gd name="T52" fmla="*/ 2458 w 4779"/>
              <a:gd name="T53" fmla="*/ 1387 h 1387"/>
              <a:gd name="T54" fmla="*/ 2633 w 4779"/>
              <a:gd name="T55" fmla="*/ 22 h 1387"/>
              <a:gd name="T56" fmla="*/ 2673 w 4779"/>
              <a:gd name="T57" fmla="*/ 1387 h 1387"/>
              <a:gd name="T58" fmla="*/ 2633 w 4779"/>
              <a:gd name="T59" fmla="*/ 22 h 1387"/>
              <a:gd name="T60" fmla="*/ 3201 w 4779"/>
              <a:gd name="T61" fmla="*/ 40 h 1387"/>
              <a:gd name="T62" fmla="*/ 3160 w 4779"/>
              <a:gd name="T63" fmla="*/ 1387 h 1387"/>
              <a:gd name="T64" fmla="*/ 3335 w 4779"/>
              <a:gd name="T65" fmla="*/ 179 h 1387"/>
              <a:gd name="T66" fmla="*/ 3375 w 4779"/>
              <a:gd name="T67" fmla="*/ 1387 h 1387"/>
              <a:gd name="T68" fmla="*/ 3335 w 4779"/>
              <a:gd name="T69" fmla="*/ 179 h 1387"/>
              <a:gd name="T70" fmla="*/ 3728 w 4779"/>
              <a:gd name="T71" fmla="*/ 165 h 1387"/>
              <a:gd name="T72" fmla="*/ 3683 w 4779"/>
              <a:gd name="T73" fmla="*/ 1387 h 1387"/>
              <a:gd name="T74" fmla="*/ 3862 w 4779"/>
              <a:gd name="T75" fmla="*/ 188 h 1387"/>
              <a:gd name="T76" fmla="*/ 3902 w 4779"/>
              <a:gd name="T77" fmla="*/ 1387 h 1387"/>
              <a:gd name="T78" fmla="*/ 3862 w 4779"/>
              <a:gd name="T79" fmla="*/ 188 h 1387"/>
              <a:gd name="T80" fmla="*/ 4077 w 4779"/>
              <a:gd name="T81" fmla="*/ 58 h 1387"/>
              <a:gd name="T82" fmla="*/ 4037 w 4779"/>
              <a:gd name="T83" fmla="*/ 1387 h 1387"/>
              <a:gd name="T84" fmla="*/ 4211 w 4779"/>
              <a:gd name="T85" fmla="*/ 134 h 1387"/>
              <a:gd name="T86" fmla="*/ 4251 w 4779"/>
              <a:gd name="T87" fmla="*/ 1387 h 1387"/>
              <a:gd name="T88" fmla="*/ 4211 w 4779"/>
              <a:gd name="T89" fmla="*/ 134 h 1387"/>
              <a:gd name="T90" fmla="*/ 4430 w 4779"/>
              <a:gd name="T91" fmla="*/ 107 h 1387"/>
              <a:gd name="T92" fmla="*/ 4385 w 4779"/>
              <a:gd name="T93" fmla="*/ 1387 h 1387"/>
              <a:gd name="T94" fmla="*/ 4564 w 4779"/>
              <a:gd name="T95" fmla="*/ 58 h 1387"/>
              <a:gd name="T96" fmla="*/ 4604 w 4779"/>
              <a:gd name="T97" fmla="*/ 1387 h 1387"/>
              <a:gd name="T98" fmla="*/ 4564 w 4779"/>
              <a:gd name="T99" fmla="*/ 58 h 1387"/>
              <a:gd name="T100" fmla="*/ 4779 w 4779"/>
              <a:gd name="T101" fmla="*/ 31 h 1387"/>
              <a:gd name="T102" fmla="*/ 4738 w 4779"/>
              <a:gd name="T103" fmla="*/ 1387 h 1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779" h="1387">
                <a:moveTo>
                  <a:pt x="0" y="76"/>
                </a:moveTo>
                <a:lnTo>
                  <a:pt x="40" y="76"/>
                </a:lnTo>
                <a:lnTo>
                  <a:pt x="40" y="1387"/>
                </a:lnTo>
                <a:lnTo>
                  <a:pt x="0" y="1387"/>
                </a:lnTo>
                <a:lnTo>
                  <a:pt x="0" y="76"/>
                </a:lnTo>
                <a:close/>
                <a:moveTo>
                  <a:pt x="348" y="188"/>
                </a:moveTo>
                <a:lnTo>
                  <a:pt x="393" y="188"/>
                </a:lnTo>
                <a:lnTo>
                  <a:pt x="393" y="1387"/>
                </a:lnTo>
                <a:lnTo>
                  <a:pt x="348" y="1387"/>
                </a:lnTo>
                <a:lnTo>
                  <a:pt x="348" y="188"/>
                </a:lnTo>
                <a:close/>
                <a:moveTo>
                  <a:pt x="527" y="94"/>
                </a:moveTo>
                <a:lnTo>
                  <a:pt x="567" y="94"/>
                </a:lnTo>
                <a:lnTo>
                  <a:pt x="567" y="1387"/>
                </a:lnTo>
                <a:lnTo>
                  <a:pt x="527" y="1387"/>
                </a:lnTo>
                <a:lnTo>
                  <a:pt x="527" y="94"/>
                </a:lnTo>
                <a:close/>
                <a:moveTo>
                  <a:pt x="701" y="0"/>
                </a:moveTo>
                <a:lnTo>
                  <a:pt x="742" y="0"/>
                </a:lnTo>
                <a:lnTo>
                  <a:pt x="742" y="1387"/>
                </a:lnTo>
                <a:lnTo>
                  <a:pt x="701" y="1387"/>
                </a:lnTo>
                <a:lnTo>
                  <a:pt x="701" y="0"/>
                </a:lnTo>
                <a:close/>
                <a:moveTo>
                  <a:pt x="876" y="156"/>
                </a:moveTo>
                <a:lnTo>
                  <a:pt x="916" y="156"/>
                </a:lnTo>
                <a:lnTo>
                  <a:pt x="916" y="1387"/>
                </a:lnTo>
                <a:lnTo>
                  <a:pt x="876" y="1387"/>
                </a:lnTo>
                <a:lnTo>
                  <a:pt x="876" y="156"/>
                </a:lnTo>
                <a:close/>
                <a:moveTo>
                  <a:pt x="1050" y="94"/>
                </a:moveTo>
                <a:lnTo>
                  <a:pt x="1095" y="94"/>
                </a:lnTo>
                <a:lnTo>
                  <a:pt x="1095" y="1387"/>
                </a:lnTo>
                <a:lnTo>
                  <a:pt x="1050" y="1387"/>
                </a:lnTo>
                <a:lnTo>
                  <a:pt x="1050" y="94"/>
                </a:lnTo>
                <a:close/>
                <a:moveTo>
                  <a:pt x="1403" y="9"/>
                </a:moveTo>
                <a:lnTo>
                  <a:pt x="1444" y="9"/>
                </a:lnTo>
                <a:lnTo>
                  <a:pt x="1444" y="1387"/>
                </a:lnTo>
                <a:lnTo>
                  <a:pt x="1403" y="1387"/>
                </a:lnTo>
                <a:lnTo>
                  <a:pt x="1403" y="9"/>
                </a:lnTo>
                <a:close/>
                <a:moveTo>
                  <a:pt x="1578" y="277"/>
                </a:moveTo>
                <a:lnTo>
                  <a:pt x="1618" y="277"/>
                </a:lnTo>
                <a:lnTo>
                  <a:pt x="1618" y="1387"/>
                </a:lnTo>
                <a:lnTo>
                  <a:pt x="1578" y="1387"/>
                </a:lnTo>
                <a:lnTo>
                  <a:pt x="1578" y="277"/>
                </a:lnTo>
                <a:close/>
                <a:moveTo>
                  <a:pt x="1757" y="255"/>
                </a:moveTo>
                <a:lnTo>
                  <a:pt x="1797" y="255"/>
                </a:lnTo>
                <a:lnTo>
                  <a:pt x="1797" y="1387"/>
                </a:lnTo>
                <a:lnTo>
                  <a:pt x="1757" y="1387"/>
                </a:lnTo>
                <a:lnTo>
                  <a:pt x="1757" y="255"/>
                </a:lnTo>
                <a:close/>
                <a:moveTo>
                  <a:pt x="1931" y="237"/>
                </a:moveTo>
                <a:lnTo>
                  <a:pt x="1971" y="237"/>
                </a:lnTo>
                <a:lnTo>
                  <a:pt x="1971" y="1387"/>
                </a:lnTo>
                <a:lnTo>
                  <a:pt x="1931" y="1387"/>
                </a:lnTo>
                <a:lnTo>
                  <a:pt x="1931" y="237"/>
                </a:lnTo>
                <a:close/>
                <a:moveTo>
                  <a:pt x="2458" y="161"/>
                </a:moveTo>
                <a:lnTo>
                  <a:pt x="2499" y="161"/>
                </a:lnTo>
                <a:lnTo>
                  <a:pt x="2499" y="1387"/>
                </a:lnTo>
                <a:lnTo>
                  <a:pt x="2458" y="1387"/>
                </a:lnTo>
                <a:lnTo>
                  <a:pt x="2458" y="161"/>
                </a:lnTo>
                <a:close/>
                <a:moveTo>
                  <a:pt x="2633" y="22"/>
                </a:moveTo>
                <a:lnTo>
                  <a:pt x="2673" y="22"/>
                </a:lnTo>
                <a:lnTo>
                  <a:pt x="2673" y="1387"/>
                </a:lnTo>
                <a:lnTo>
                  <a:pt x="2633" y="1387"/>
                </a:lnTo>
                <a:lnTo>
                  <a:pt x="2633" y="22"/>
                </a:lnTo>
                <a:close/>
                <a:moveTo>
                  <a:pt x="3160" y="40"/>
                </a:moveTo>
                <a:lnTo>
                  <a:pt x="3201" y="40"/>
                </a:lnTo>
                <a:lnTo>
                  <a:pt x="3201" y="1387"/>
                </a:lnTo>
                <a:lnTo>
                  <a:pt x="3160" y="1387"/>
                </a:lnTo>
                <a:lnTo>
                  <a:pt x="3160" y="40"/>
                </a:lnTo>
                <a:close/>
                <a:moveTo>
                  <a:pt x="3335" y="179"/>
                </a:moveTo>
                <a:lnTo>
                  <a:pt x="3375" y="179"/>
                </a:lnTo>
                <a:lnTo>
                  <a:pt x="3375" y="1387"/>
                </a:lnTo>
                <a:lnTo>
                  <a:pt x="3335" y="1387"/>
                </a:lnTo>
                <a:lnTo>
                  <a:pt x="3335" y="179"/>
                </a:lnTo>
                <a:close/>
                <a:moveTo>
                  <a:pt x="3683" y="165"/>
                </a:moveTo>
                <a:lnTo>
                  <a:pt x="3728" y="165"/>
                </a:lnTo>
                <a:lnTo>
                  <a:pt x="3728" y="1387"/>
                </a:lnTo>
                <a:lnTo>
                  <a:pt x="3683" y="1387"/>
                </a:lnTo>
                <a:lnTo>
                  <a:pt x="3683" y="165"/>
                </a:lnTo>
                <a:close/>
                <a:moveTo>
                  <a:pt x="3862" y="188"/>
                </a:moveTo>
                <a:lnTo>
                  <a:pt x="3902" y="188"/>
                </a:lnTo>
                <a:lnTo>
                  <a:pt x="3902" y="1387"/>
                </a:lnTo>
                <a:lnTo>
                  <a:pt x="3862" y="1387"/>
                </a:lnTo>
                <a:lnTo>
                  <a:pt x="3862" y="188"/>
                </a:lnTo>
                <a:close/>
                <a:moveTo>
                  <a:pt x="4037" y="58"/>
                </a:moveTo>
                <a:lnTo>
                  <a:pt x="4077" y="58"/>
                </a:lnTo>
                <a:lnTo>
                  <a:pt x="4077" y="1387"/>
                </a:lnTo>
                <a:lnTo>
                  <a:pt x="4037" y="1387"/>
                </a:lnTo>
                <a:lnTo>
                  <a:pt x="4037" y="58"/>
                </a:lnTo>
                <a:close/>
                <a:moveTo>
                  <a:pt x="4211" y="134"/>
                </a:moveTo>
                <a:lnTo>
                  <a:pt x="4251" y="134"/>
                </a:lnTo>
                <a:lnTo>
                  <a:pt x="4251" y="1387"/>
                </a:lnTo>
                <a:lnTo>
                  <a:pt x="4211" y="1387"/>
                </a:lnTo>
                <a:lnTo>
                  <a:pt x="4211" y="134"/>
                </a:lnTo>
                <a:close/>
                <a:moveTo>
                  <a:pt x="4385" y="107"/>
                </a:moveTo>
                <a:lnTo>
                  <a:pt x="4430" y="107"/>
                </a:lnTo>
                <a:lnTo>
                  <a:pt x="4430" y="1387"/>
                </a:lnTo>
                <a:lnTo>
                  <a:pt x="4385" y="1387"/>
                </a:lnTo>
                <a:lnTo>
                  <a:pt x="4385" y="107"/>
                </a:lnTo>
                <a:close/>
                <a:moveTo>
                  <a:pt x="4564" y="58"/>
                </a:moveTo>
                <a:lnTo>
                  <a:pt x="4604" y="58"/>
                </a:lnTo>
                <a:lnTo>
                  <a:pt x="4604" y="1387"/>
                </a:lnTo>
                <a:lnTo>
                  <a:pt x="4564" y="1387"/>
                </a:lnTo>
                <a:lnTo>
                  <a:pt x="4564" y="58"/>
                </a:lnTo>
                <a:close/>
                <a:moveTo>
                  <a:pt x="4738" y="31"/>
                </a:moveTo>
                <a:lnTo>
                  <a:pt x="4779" y="31"/>
                </a:lnTo>
                <a:lnTo>
                  <a:pt x="4779" y="1387"/>
                </a:lnTo>
                <a:lnTo>
                  <a:pt x="4738" y="1387"/>
                </a:lnTo>
                <a:lnTo>
                  <a:pt x="4738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30" name="Freeform 427"/>
          <p:cNvSpPr>
            <a:spLocks noEditPoints="1"/>
          </p:cNvSpPr>
          <p:nvPr/>
        </p:nvSpPr>
        <p:spPr bwMode="auto">
          <a:xfrm>
            <a:off x="2539305" y="2565494"/>
            <a:ext cx="7586662" cy="2201863"/>
          </a:xfrm>
          <a:custGeom>
            <a:avLst/>
            <a:gdLst>
              <a:gd name="T0" fmla="*/ 40 w 4779"/>
              <a:gd name="T1" fmla="*/ 76 h 1387"/>
              <a:gd name="T2" fmla="*/ 0 w 4779"/>
              <a:gd name="T3" fmla="*/ 1387 h 1387"/>
              <a:gd name="T4" fmla="*/ 348 w 4779"/>
              <a:gd name="T5" fmla="*/ 188 h 1387"/>
              <a:gd name="T6" fmla="*/ 393 w 4779"/>
              <a:gd name="T7" fmla="*/ 1387 h 1387"/>
              <a:gd name="T8" fmla="*/ 348 w 4779"/>
              <a:gd name="T9" fmla="*/ 188 h 1387"/>
              <a:gd name="T10" fmla="*/ 567 w 4779"/>
              <a:gd name="T11" fmla="*/ 94 h 1387"/>
              <a:gd name="T12" fmla="*/ 527 w 4779"/>
              <a:gd name="T13" fmla="*/ 1387 h 1387"/>
              <a:gd name="T14" fmla="*/ 701 w 4779"/>
              <a:gd name="T15" fmla="*/ 0 h 1387"/>
              <a:gd name="T16" fmla="*/ 742 w 4779"/>
              <a:gd name="T17" fmla="*/ 1387 h 1387"/>
              <a:gd name="T18" fmla="*/ 701 w 4779"/>
              <a:gd name="T19" fmla="*/ 0 h 1387"/>
              <a:gd name="T20" fmla="*/ 916 w 4779"/>
              <a:gd name="T21" fmla="*/ 156 h 1387"/>
              <a:gd name="T22" fmla="*/ 876 w 4779"/>
              <a:gd name="T23" fmla="*/ 1387 h 1387"/>
              <a:gd name="T24" fmla="*/ 1050 w 4779"/>
              <a:gd name="T25" fmla="*/ 94 h 1387"/>
              <a:gd name="T26" fmla="*/ 1095 w 4779"/>
              <a:gd name="T27" fmla="*/ 1387 h 1387"/>
              <a:gd name="T28" fmla="*/ 1050 w 4779"/>
              <a:gd name="T29" fmla="*/ 94 h 1387"/>
              <a:gd name="T30" fmla="*/ 1444 w 4779"/>
              <a:gd name="T31" fmla="*/ 9 h 1387"/>
              <a:gd name="T32" fmla="*/ 1403 w 4779"/>
              <a:gd name="T33" fmla="*/ 1387 h 1387"/>
              <a:gd name="T34" fmla="*/ 1578 w 4779"/>
              <a:gd name="T35" fmla="*/ 277 h 1387"/>
              <a:gd name="T36" fmla="*/ 1618 w 4779"/>
              <a:gd name="T37" fmla="*/ 1387 h 1387"/>
              <a:gd name="T38" fmla="*/ 1578 w 4779"/>
              <a:gd name="T39" fmla="*/ 277 h 1387"/>
              <a:gd name="T40" fmla="*/ 1797 w 4779"/>
              <a:gd name="T41" fmla="*/ 255 h 1387"/>
              <a:gd name="T42" fmla="*/ 1757 w 4779"/>
              <a:gd name="T43" fmla="*/ 1387 h 1387"/>
              <a:gd name="T44" fmla="*/ 1931 w 4779"/>
              <a:gd name="T45" fmla="*/ 237 h 1387"/>
              <a:gd name="T46" fmla="*/ 1971 w 4779"/>
              <a:gd name="T47" fmla="*/ 1387 h 1387"/>
              <a:gd name="T48" fmla="*/ 1931 w 4779"/>
              <a:gd name="T49" fmla="*/ 237 h 1387"/>
              <a:gd name="T50" fmla="*/ 2499 w 4779"/>
              <a:gd name="T51" fmla="*/ 161 h 1387"/>
              <a:gd name="T52" fmla="*/ 2458 w 4779"/>
              <a:gd name="T53" fmla="*/ 1387 h 1387"/>
              <a:gd name="T54" fmla="*/ 2633 w 4779"/>
              <a:gd name="T55" fmla="*/ 22 h 1387"/>
              <a:gd name="T56" fmla="*/ 2673 w 4779"/>
              <a:gd name="T57" fmla="*/ 1387 h 1387"/>
              <a:gd name="T58" fmla="*/ 2633 w 4779"/>
              <a:gd name="T59" fmla="*/ 22 h 1387"/>
              <a:gd name="T60" fmla="*/ 3201 w 4779"/>
              <a:gd name="T61" fmla="*/ 40 h 1387"/>
              <a:gd name="T62" fmla="*/ 3160 w 4779"/>
              <a:gd name="T63" fmla="*/ 1387 h 1387"/>
              <a:gd name="T64" fmla="*/ 3335 w 4779"/>
              <a:gd name="T65" fmla="*/ 179 h 1387"/>
              <a:gd name="T66" fmla="*/ 3375 w 4779"/>
              <a:gd name="T67" fmla="*/ 1387 h 1387"/>
              <a:gd name="T68" fmla="*/ 3335 w 4779"/>
              <a:gd name="T69" fmla="*/ 179 h 1387"/>
              <a:gd name="T70" fmla="*/ 3728 w 4779"/>
              <a:gd name="T71" fmla="*/ 165 h 1387"/>
              <a:gd name="T72" fmla="*/ 3683 w 4779"/>
              <a:gd name="T73" fmla="*/ 1387 h 1387"/>
              <a:gd name="T74" fmla="*/ 3862 w 4779"/>
              <a:gd name="T75" fmla="*/ 188 h 1387"/>
              <a:gd name="T76" fmla="*/ 3902 w 4779"/>
              <a:gd name="T77" fmla="*/ 1387 h 1387"/>
              <a:gd name="T78" fmla="*/ 3862 w 4779"/>
              <a:gd name="T79" fmla="*/ 188 h 1387"/>
              <a:gd name="T80" fmla="*/ 4077 w 4779"/>
              <a:gd name="T81" fmla="*/ 58 h 1387"/>
              <a:gd name="T82" fmla="*/ 4037 w 4779"/>
              <a:gd name="T83" fmla="*/ 1387 h 1387"/>
              <a:gd name="T84" fmla="*/ 4211 w 4779"/>
              <a:gd name="T85" fmla="*/ 134 h 1387"/>
              <a:gd name="T86" fmla="*/ 4251 w 4779"/>
              <a:gd name="T87" fmla="*/ 1387 h 1387"/>
              <a:gd name="T88" fmla="*/ 4211 w 4779"/>
              <a:gd name="T89" fmla="*/ 134 h 1387"/>
              <a:gd name="T90" fmla="*/ 4430 w 4779"/>
              <a:gd name="T91" fmla="*/ 107 h 1387"/>
              <a:gd name="T92" fmla="*/ 4385 w 4779"/>
              <a:gd name="T93" fmla="*/ 1387 h 1387"/>
              <a:gd name="T94" fmla="*/ 4564 w 4779"/>
              <a:gd name="T95" fmla="*/ 58 h 1387"/>
              <a:gd name="T96" fmla="*/ 4604 w 4779"/>
              <a:gd name="T97" fmla="*/ 1387 h 1387"/>
              <a:gd name="T98" fmla="*/ 4564 w 4779"/>
              <a:gd name="T99" fmla="*/ 58 h 1387"/>
              <a:gd name="T100" fmla="*/ 4779 w 4779"/>
              <a:gd name="T101" fmla="*/ 31 h 1387"/>
              <a:gd name="T102" fmla="*/ 4738 w 4779"/>
              <a:gd name="T103" fmla="*/ 1387 h 1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779" h="1387">
                <a:moveTo>
                  <a:pt x="0" y="76"/>
                </a:moveTo>
                <a:lnTo>
                  <a:pt x="40" y="76"/>
                </a:lnTo>
                <a:lnTo>
                  <a:pt x="40" y="1387"/>
                </a:lnTo>
                <a:lnTo>
                  <a:pt x="0" y="1387"/>
                </a:lnTo>
                <a:lnTo>
                  <a:pt x="0" y="76"/>
                </a:lnTo>
                <a:close/>
                <a:moveTo>
                  <a:pt x="348" y="188"/>
                </a:moveTo>
                <a:lnTo>
                  <a:pt x="393" y="188"/>
                </a:lnTo>
                <a:lnTo>
                  <a:pt x="393" y="1387"/>
                </a:lnTo>
                <a:lnTo>
                  <a:pt x="348" y="1387"/>
                </a:lnTo>
                <a:lnTo>
                  <a:pt x="348" y="188"/>
                </a:lnTo>
                <a:close/>
                <a:moveTo>
                  <a:pt x="527" y="94"/>
                </a:moveTo>
                <a:lnTo>
                  <a:pt x="567" y="94"/>
                </a:lnTo>
                <a:lnTo>
                  <a:pt x="567" y="1387"/>
                </a:lnTo>
                <a:lnTo>
                  <a:pt x="527" y="1387"/>
                </a:lnTo>
                <a:lnTo>
                  <a:pt x="527" y="94"/>
                </a:lnTo>
                <a:close/>
                <a:moveTo>
                  <a:pt x="701" y="0"/>
                </a:moveTo>
                <a:lnTo>
                  <a:pt x="742" y="0"/>
                </a:lnTo>
                <a:lnTo>
                  <a:pt x="742" y="1387"/>
                </a:lnTo>
                <a:lnTo>
                  <a:pt x="701" y="1387"/>
                </a:lnTo>
                <a:lnTo>
                  <a:pt x="701" y="0"/>
                </a:lnTo>
                <a:close/>
                <a:moveTo>
                  <a:pt x="876" y="156"/>
                </a:moveTo>
                <a:lnTo>
                  <a:pt x="916" y="156"/>
                </a:lnTo>
                <a:lnTo>
                  <a:pt x="916" y="1387"/>
                </a:lnTo>
                <a:lnTo>
                  <a:pt x="876" y="1387"/>
                </a:lnTo>
                <a:lnTo>
                  <a:pt x="876" y="156"/>
                </a:lnTo>
                <a:close/>
                <a:moveTo>
                  <a:pt x="1050" y="94"/>
                </a:moveTo>
                <a:lnTo>
                  <a:pt x="1095" y="94"/>
                </a:lnTo>
                <a:lnTo>
                  <a:pt x="1095" y="1387"/>
                </a:lnTo>
                <a:lnTo>
                  <a:pt x="1050" y="1387"/>
                </a:lnTo>
                <a:lnTo>
                  <a:pt x="1050" y="94"/>
                </a:lnTo>
                <a:close/>
                <a:moveTo>
                  <a:pt x="1403" y="9"/>
                </a:moveTo>
                <a:lnTo>
                  <a:pt x="1444" y="9"/>
                </a:lnTo>
                <a:lnTo>
                  <a:pt x="1444" y="1387"/>
                </a:lnTo>
                <a:lnTo>
                  <a:pt x="1403" y="1387"/>
                </a:lnTo>
                <a:lnTo>
                  <a:pt x="1403" y="9"/>
                </a:lnTo>
                <a:close/>
                <a:moveTo>
                  <a:pt x="1578" y="277"/>
                </a:moveTo>
                <a:lnTo>
                  <a:pt x="1618" y="277"/>
                </a:lnTo>
                <a:lnTo>
                  <a:pt x="1618" y="1387"/>
                </a:lnTo>
                <a:lnTo>
                  <a:pt x="1578" y="1387"/>
                </a:lnTo>
                <a:lnTo>
                  <a:pt x="1578" y="277"/>
                </a:lnTo>
                <a:close/>
                <a:moveTo>
                  <a:pt x="1757" y="255"/>
                </a:moveTo>
                <a:lnTo>
                  <a:pt x="1797" y="255"/>
                </a:lnTo>
                <a:lnTo>
                  <a:pt x="1797" y="1387"/>
                </a:lnTo>
                <a:lnTo>
                  <a:pt x="1757" y="1387"/>
                </a:lnTo>
                <a:lnTo>
                  <a:pt x="1757" y="255"/>
                </a:lnTo>
                <a:close/>
                <a:moveTo>
                  <a:pt x="1931" y="237"/>
                </a:moveTo>
                <a:lnTo>
                  <a:pt x="1971" y="237"/>
                </a:lnTo>
                <a:lnTo>
                  <a:pt x="1971" y="1387"/>
                </a:lnTo>
                <a:lnTo>
                  <a:pt x="1931" y="1387"/>
                </a:lnTo>
                <a:lnTo>
                  <a:pt x="1931" y="237"/>
                </a:lnTo>
                <a:close/>
                <a:moveTo>
                  <a:pt x="2458" y="161"/>
                </a:moveTo>
                <a:lnTo>
                  <a:pt x="2499" y="161"/>
                </a:lnTo>
                <a:lnTo>
                  <a:pt x="2499" y="1387"/>
                </a:lnTo>
                <a:lnTo>
                  <a:pt x="2458" y="1387"/>
                </a:lnTo>
                <a:lnTo>
                  <a:pt x="2458" y="161"/>
                </a:lnTo>
                <a:close/>
                <a:moveTo>
                  <a:pt x="2633" y="22"/>
                </a:moveTo>
                <a:lnTo>
                  <a:pt x="2673" y="22"/>
                </a:lnTo>
                <a:lnTo>
                  <a:pt x="2673" y="1387"/>
                </a:lnTo>
                <a:lnTo>
                  <a:pt x="2633" y="1387"/>
                </a:lnTo>
                <a:lnTo>
                  <a:pt x="2633" y="22"/>
                </a:lnTo>
                <a:close/>
                <a:moveTo>
                  <a:pt x="3160" y="40"/>
                </a:moveTo>
                <a:lnTo>
                  <a:pt x="3201" y="40"/>
                </a:lnTo>
                <a:lnTo>
                  <a:pt x="3201" y="1387"/>
                </a:lnTo>
                <a:lnTo>
                  <a:pt x="3160" y="1387"/>
                </a:lnTo>
                <a:lnTo>
                  <a:pt x="3160" y="40"/>
                </a:lnTo>
                <a:close/>
                <a:moveTo>
                  <a:pt x="3335" y="179"/>
                </a:moveTo>
                <a:lnTo>
                  <a:pt x="3375" y="179"/>
                </a:lnTo>
                <a:lnTo>
                  <a:pt x="3375" y="1387"/>
                </a:lnTo>
                <a:lnTo>
                  <a:pt x="3335" y="1387"/>
                </a:lnTo>
                <a:lnTo>
                  <a:pt x="3335" y="179"/>
                </a:lnTo>
                <a:close/>
                <a:moveTo>
                  <a:pt x="3683" y="165"/>
                </a:moveTo>
                <a:lnTo>
                  <a:pt x="3728" y="165"/>
                </a:lnTo>
                <a:lnTo>
                  <a:pt x="3728" y="1387"/>
                </a:lnTo>
                <a:lnTo>
                  <a:pt x="3683" y="1387"/>
                </a:lnTo>
                <a:lnTo>
                  <a:pt x="3683" y="165"/>
                </a:lnTo>
                <a:close/>
                <a:moveTo>
                  <a:pt x="3862" y="188"/>
                </a:moveTo>
                <a:lnTo>
                  <a:pt x="3902" y="188"/>
                </a:lnTo>
                <a:lnTo>
                  <a:pt x="3902" y="1387"/>
                </a:lnTo>
                <a:lnTo>
                  <a:pt x="3862" y="1387"/>
                </a:lnTo>
                <a:lnTo>
                  <a:pt x="3862" y="188"/>
                </a:lnTo>
                <a:close/>
                <a:moveTo>
                  <a:pt x="4037" y="58"/>
                </a:moveTo>
                <a:lnTo>
                  <a:pt x="4077" y="58"/>
                </a:lnTo>
                <a:lnTo>
                  <a:pt x="4077" y="1387"/>
                </a:lnTo>
                <a:lnTo>
                  <a:pt x="4037" y="1387"/>
                </a:lnTo>
                <a:lnTo>
                  <a:pt x="4037" y="58"/>
                </a:lnTo>
                <a:close/>
                <a:moveTo>
                  <a:pt x="4211" y="134"/>
                </a:moveTo>
                <a:lnTo>
                  <a:pt x="4251" y="134"/>
                </a:lnTo>
                <a:lnTo>
                  <a:pt x="4251" y="1387"/>
                </a:lnTo>
                <a:lnTo>
                  <a:pt x="4211" y="1387"/>
                </a:lnTo>
                <a:lnTo>
                  <a:pt x="4211" y="134"/>
                </a:lnTo>
                <a:close/>
                <a:moveTo>
                  <a:pt x="4385" y="107"/>
                </a:moveTo>
                <a:lnTo>
                  <a:pt x="4430" y="107"/>
                </a:lnTo>
                <a:lnTo>
                  <a:pt x="4430" y="1387"/>
                </a:lnTo>
                <a:lnTo>
                  <a:pt x="4385" y="1387"/>
                </a:lnTo>
                <a:lnTo>
                  <a:pt x="4385" y="107"/>
                </a:lnTo>
                <a:close/>
                <a:moveTo>
                  <a:pt x="4564" y="58"/>
                </a:moveTo>
                <a:lnTo>
                  <a:pt x="4604" y="58"/>
                </a:lnTo>
                <a:lnTo>
                  <a:pt x="4604" y="1387"/>
                </a:lnTo>
                <a:lnTo>
                  <a:pt x="4564" y="1387"/>
                </a:lnTo>
                <a:lnTo>
                  <a:pt x="4564" y="58"/>
                </a:lnTo>
                <a:close/>
                <a:moveTo>
                  <a:pt x="4738" y="31"/>
                </a:moveTo>
                <a:lnTo>
                  <a:pt x="4779" y="31"/>
                </a:lnTo>
                <a:lnTo>
                  <a:pt x="4779" y="1387"/>
                </a:lnTo>
                <a:lnTo>
                  <a:pt x="4738" y="1387"/>
                </a:lnTo>
                <a:lnTo>
                  <a:pt x="4738" y="3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31" name="Rectangle 428"/>
          <p:cNvSpPr>
            <a:spLocks noChangeArrowheads="1"/>
          </p:cNvSpPr>
          <p:nvPr/>
        </p:nvSpPr>
        <p:spPr bwMode="auto">
          <a:xfrm>
            <a:off x="2921893" y="1590768"/>
            <a:ext cx="63500" cy="31765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53" name="Picture 42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93" y="1590768"/>
            <a:ext cx="635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2" name="Rectangle 430"/>
          <p:cNvSpPr>
            <a:spLocks noChangeArrowheads="1"/>
          </p:cNvSpPr>
          <p:nvPr/>
        </p:nvSpPr>
        <p:spPr bwMode="auto">
          <a:xfrm>
            <a:off x="2921893" y="1590768"/>
            <a:ext cx="63500" cy="31765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34" name="Rectangle 431"/>
          <p:cNvSpPr>
            <a:spLocks noChangeArrowheads="1"/>
          </p:cNvSpPr>
          <p:nvPr/>
        </p:nvSpPr>
        <p:spPr bwMode="auto">
          <a:xfrm>
            <a:off x="2921893" y="1590768"/>
            <a:ext cx="63500" cy="3176588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35" name="Rectangle 432"/>
          <p:cNvSpPr>
            <a:spLocks noChangeArrowheads="1"/>
          </p:cNvSpPr>
          <p:nvPr/>
        </p:nvSpPr>
        <p:spPr bwMode="auto">
          <a:xfrm>
            <a:off x="4590355" y="1797144"/>
            <a:ext cx="63500" cy="29702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57" name="Picture 4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55" y="1797144"/>
            <a:ext cx="635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" name="Rectangle 434"/>
          <p:cNvSpPr>
            <a:spLocks noChangeArrowheads="1"/>
          </p:cNvSpPr>
          <p:nvPr/>
        </p:nvSpPr>
        <p:spPr bwMode="auto">
          <a:xfrm>
            <a:off x="4590355" y="1797144"/>
            <a:ext cx="63500" cy="29702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38" name="Rectangle 435"/>
          <p:cNvSpPr>
            <a:spLocks noChangeArrowheads="1"/>
          </p:cNvSpPr>
          <p:nvPr/>
        </p:nvSpPr>
        <p:spPr bwMode="auto">
          <a:xfrm>
            <a:off x="4590355" y="1797144"/>
            <a:ext cx="63500" cy="297021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39" name="Rectangle 436"/>
          <p:cNvSpPr>
            <a:spLocks noChangeArrowheads="1"/>
          </p:cNvSpPr>
          <p:nvPr/>
        </p:nvSpPr>
        <p:spPr bwMode="auto">
          <a:xfrm>
            <a:off x="4866581" y="2124168"/>
            <a:ext cx="71437" cy="26431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40" name="Rectangle 437"/>
          <p:cNvSpPr>
            <a:spLocks noChangeArrowheads="1"/>
          </p:cNvSpPr>
          <p:nvPr/>
        </p:nvSpPr>
        <p:spPr bwMode="auto">
          <a:xfrm>
            <a:off x="4866581" y="2124168"/>
            <a:ext cx="71437" cy="2643188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42" name="Rectangle 438"/>
          <p:cNvSpPr>
            <a:spLocks noChangeArrowheads="1"/>
          </p:cNvSpPr>
          <p:nvPr/>
        </p:nvSpPr>
        <p:spPr bwMode="auto">
          <a:xfrm>
            <a:off x="5987356" y="1954306"/>
            <a:ext cx="65087" cy="2813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pic>
        <p:nvPicPr>
          <p:cNvPr id="1463" name="Picture 43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56" y="1954306"/>
            <a:ext cx="650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" name="Rectangle 440"/>
          <p:cNvSpPr>
            <a:spLocks noChangeArrowheads="1"/>
          </p:cNvSpPr>
          <p:nvPr/>
        </p:nvSpPr>
        <p:spPr bwMode="auto">
          <a:xfrm>
            <a:off x="5987356" y="1954306"/>
            <a:ext cx="65087" cy="2813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44" name="Rectangle 441"/>
          <p:cNvSpPr>
            <a:spLocks noChangeArrowheads="1"/>
          </p:cNvSpPr>
          <p:nvPr/>
        </p:nvSpPr>
        <p:spPr bwMode="auto">
          <a:xfrm>
            <a:off x="5987356" y="1954306"/>
            <a:ext cx="65087" cy="28130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46" name="Rectangle 442"/>
          <p:cNvSpPr>
            <a:spLocks noChangeArrowheads="1"/>
          </p:cNvSpPr>
          <p:nvPr/>
        </p:nvSpPr>
        <p:spPr bwMode="auto">
          <a:xfrm>
            <a:off x="7101780" y="2046382"/>
            <a:ext cx="63500" cy="27209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47" name="Rectangle 443"/>
          <p:cNvSpPr>
            <a:spLocks noChangeArrowheads="1"/>
          </p:cNvSpPr>
          <p:nvPr/>
        </p:nvSpPr>
        <p:spPr bwMode="auto">
          <a:xfrm>
            <a:off x="7101780" y="2046382"/>
            <a:ext cx="63500" cy="2720975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48" name="Rectangle 444"/>
          <p:cNvSpPr>
            <a:spLocks noChangeArrowheads="1"/>
          </p:cNvSpPr>
          <p:nvPr/>
        </p:nvSpPr>
        <p:spPr bwMode="auto">
          <a:xfrm>
            <a:off x="7379593" y="2132106"/>
            <a:ext cx="63500" cy="26352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49" name="Rectangle 445"/>
          <p:cNvSpPr>
            <a:spLocks noChangeArrowheads="1"/>
          </p:cNvSpPr>
          <p:nvPr/>
        </p:nvSpPr>
        <p:spPr bwMode="auto">
          <a:xfrm>
            <a:off x="7379593" y="2132106"/>
            <a:ext cx="63500" cy="26352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50" name="Rectangle 446"/>
          <p:cNvSpPr>
            <a:spLocks noChangeArrowheads="1"/>
          </p:cNvSpPr>
          <p:nvPr/>
        </p:nvSpPr>
        <p:spPr bwMode="auto">
          <a:xfrm>
            <a:off x="8216205" y="2011456"/>
            <a:ext cx="63500" cy="27559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51" name="Rectangle 447"/>
          <p:cNvSpPr>
            <a:spLocks noChangeArrowheads="1"/>
          </p:cNvSpPr>
          <p:nvPr/>
        </p:nvSpPr>
        <p:spPr bwMode="auto">
          <a:xfrm>
            <a:off x="8216205" y="2011456"/>
            <a:ext cx="63500" cy="275590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52" name="Freeform 448"/>
          <p:cNvSpPr>
            <a:spLocks noEditPoints="1"/>
          </p:cNvSpPr>
          <p:nvPr/>
        </p:nvSpPr>
        <p:spPr bwMode="auto">
          <a:xfrm>
            <a:off x="2637730" y="2344832"/>
            <a:ext cx="7594600" cy="2422525"/>
          </a:xfrm>
          <a:custGeom>
            <a:avLst/>
            <a:gdLst>
              <a:gd name="T0" fmla="*/ 45 w 4784"/>
              <a:gd name="T1" fmla="*/ 94 h 1526"/>
              <a:gd name="T2" fmla="*/ 0 w 4784"/>
              <a:gd name="T3" fmla="*/ 1526 h 1526"/>
              <a:gd name="T4" fmla="*/ 353 w 4784"/>
              <a:gd name="T5" fmla="*/ 170 h 1526"/>
              <a:gd name="T6" fmla="*/ 394 w 4784"/>
              <a:gd name="T7" fmla="*/ 1526 h 1526"/>
              <a:gd name="T8" fmla="*/ 353 w 4784"/>
              <a:gd name="T9" fmla="*/ 170 h 1526"/>
              <a:gd name="T10" fmla="*/ 568 w 4784"/>
              <a:gd name="T11" fmla="*/ 94 h 1526"/>
              <a:gd name="T12" fmla="*/ 528 w 4784"/>
              <a:gd name="T13" fmla="*/ 1526 h 1526"/>
              <a:gd name="T14" fmla="*/ 702 w 4784"/>
              <a:gd name="T15" fmla="*/ 49 h 1526"/>
              <a:gd name="T16" fmla="*/ 747 w 4784"/>
              <a:gd name="T17" fmla="*/ 1526 h 1526"/>
              <a:gd name="T18" fmla="*/ 702 w 4784"/>
              <a:gd name="T19" fmla="*/ 49 h 1526"/>
              <a:gd name="T20" fmla="*/ 921 w 4784"/>
              <a:gd name="T21" fmla="*/ 215 h 1526"/>
              <a:gd name="T22" fmla="*/ 881 w 4784"/>
              <a:gd name="T23" fmla="*/ 1526 h 1526"/>
              <a:gd name="T24" fmla="*/ 1055 w 4784"/>
              <a:gd name="T25" fmla="*/ 116 h 1526"/>
              <a:gd name="T26" fmla="*/ 1095 w 4784"/>
              <a:gd name="T27" fmla="*/ 1526 h 1526"/>
              <a:gd name="T28" fmla="*/ 1055 w 4784"/>
              <a:gd name="T29" fmla="*/ 116 h 1526"/>
              <a:gd name="T30" fmla="*/ 1623 w 4784"/>
              <a:gd name="T31" fmla="*/ 309 h 1526"/>
              <a:gd name="T32" fmla="*/ 1583 w 4784"/>
              <a:gd name="T33" fmla="*/ 1526 h 1526"/>
              <a:gd name="T34" fmla="*/ 1757 w 4784"/>
              <a:gd name="T35" fmla="*/ 215 h 1526"/>
              <a:gd name="T36" fmla="*/ 1797 w 4784"/>
              <a:gd name="T37" fmla="*/ 1526 h 1526"/>
              <a:gd name="T38" fmla="*/ 1757 w 4784"/>
              <a:gd name="T39" fmla="*/ 215 h 1526"/>
              <a:gd name="T40" fmla="*/ 1972 w 4784"/>
              <a:gd name="T41" fmla="*/ 336 h 1526"/>
              <a:gd name="T42" fmla="*/ 1931 w 4784"/>
              <a:gd name="T43" fmla="*/ 1526 h 1526"/>
              <a:gd name="T44" fmla="*/ 2285 w 4784"/>
              <a:gd name="T45" fmla="*/ 0 h 1526"/>
              <a:gd name="T46" fmla="*/ 2325 w 4784"/>
              <a:gd name="T47" fmla="*/ 1526 h 1526"/>
              <a:gd name="T48" fmla="*/ 2285 w 4784"/>
              <a:gd name="T49" fmla="*/ 0 h 1526"/>
              <a:gd name="T50" fmla="*/ 2499 w 4784"/>
              <a:gd name="T51" fmla="*/ 210 h 1526"/>
              <a:gd name="T52" fmla="*/ 2459 w 4784"/>
              <a:gd name="T53" fmla="*/ 1526 h 1526"/>
              <a:gd name="T54" fmla="*/ 2633 w 4784"/>
              <a:gd name="T55" fmla="*/ 58 h 1526"/>
              <a:gd name="T56" fmla="*/ 2678 w 4784"/>
              <a:gd name="T57" fmla="*/ 1526 h 1526"/>
              <a:gd name="T58" fmla="*/ 2633 w 4784"/>
              <a:gd name="T59" fmla="*/ 58 h 1526"/>
              <a:gd name="T60" fmla="*/ 3201 w 4784"/>
              <a:gd name="T61" fmla="*/ 183 h 1526"/>
              <a:gd name="T62" fmla="*/ 3161 w 4784"/>
              <a:gd name="T63" fmla="*/ 1526 h 1526"/>
              <a:gd name="T64" fmla="*/ 3335 w 4784"/>
              <a:gd name="T65" fmla="*/ 224 h 1526"/>
              <a:gd name="T66" fmla="*/ 3380 w 4784"/>
              <a:gd name="T67" fmla="*/ 1526 h 1526"/>
              <a:gd name="T68" fmla="*/ 3335 w 4784"/>
              <a:gd name="T69" fmla="*/ 224 h 1526"/>
              <a:gd name="T70" fmla="*/ 3729 w 4784"/>
              <a:gd name="T71" fmla="*/ 166 h 1526"/>
              <a:gd name="T72" fmla="*/ 3688 w 4784"/>
              <a:gd name="T73" fmla="*/ 1526 h 1526"/>
              <a:gd name="T74" fmla="*/ 3863 w 4784"/>
              <a:gd name="T75" fmla="*/ 201 h 1526"/>
              <a:gd name="T76" fmla="*/ 3903 w 4784"/>
              <a:gd name="T77" fmla="*/ 1526 h 1526"/>
              <a:gd name="T78" fmla="*/ 3863 w 4784"/>
              <a:gd name="T79" fmla="*/ 201 h 1526"/>
              <a:gd name="T80" fmla="*/ 4082 w 4784"/>
              <a:gd name="T81" fmla="*/ 89 h 1526"/>
              <a:gd name="T82" fmla="*/ 4037 w 4784"/>
              <a:gd name="T83" fmla="*/ 1526 h 1526"/>
              <a:gd name="T84" fmla="*/ 4216 w 4784"/>
              <a:gd name="T85" fmla="*/ 63 h 1526"/>
              <a:gd name="T86" fmla="*/ 4256 w 4784"/>
              <a:gd name="T87" fmla="*/ 1526 h 1526"/>
              <a:gd name="T88" fmla="*/ 4216 w 4784"/>
              <a:gd name="T89" fmla="*/ 63 h 1526"/>
              <a:gd name="T90" fmla="*/ 4431 w 4784"/>
              <a:gd name="T91" fmla="*/ 0 h 1526"/>
              <a:gd name="T92" fmla="*/ 4390 w 4784"/>
              <a:gd name="T93" fmla="*/ 1526 h 1526"/>
              <a:gd name="T94" fmla="*/ 4565 w 4784"/>
              <a:gd name="T95" fmla="*/ 85 h 1526"/>
              <a:gd name="T96" fmla="*/ 4605 w 4784"/>
              <a:gd name="T97" fmla="*/ 1526 h 1526"/>
              <a:gd name="T98" fmla="*/ 4565 w 4784"/>
              <a:gd name="T99" fmla="*/ 85 h 1526"/>
              <a:gd name="T100" fmla="*/ 4784 w 4784"/>
              <a:gd name="T101" fmla="*/ 67 h 1526"/>
              <a:gd name="T102" fmla="*/ 4739 w 4784"/>
              <a:gd name="T103" fmla="*/ 1526 h 1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784" h="1526">
                <a:moveTo>
                  <a:pt x="0" y="94"/>
                </a:moveTo>
                <a:lnTo>
                  <a:pt x="45" y="94"/>
                </a:lnTo>
                <a:lnTo>
                  <a:pt x="45" y="1526"/>
                </a:lnTo>
                <a:lnTo>
                  <a:pt x="0" y="1526"/>
                </a:lnTo>
                <a:lnTo>
                  <a:pt x="0" y="94"/>
                </a:lnTo>
                <a:close/>
                <a:moveTo>
                  <a:pt x="353" y="170"/>
                </a:moveTo>
                <a:lnTo>
                  <a:pt x="394" y="170"/>
                </a:lnTo>
                <a:lnTo>
                  <a:pt x="394" y="1526"/>
                </a:lnTo>
                <a:lnTo>
                  <a:pt x="353" y="1526"/>
                </a:lnTo>
                <a:lnTo>
                  <a:pt x="353" y="170"/>
                </a:lnTo>
                <a:close/>
                <a:moveTo>
                  <a:pt x="528" y="94"/>
                </a:moveTo>
                <a:lnTo>
                  <a:pt x="568" y="94"/>
                </a:lnTo>
                <a:lnTo>
                  <a:pt x="568" y="1526"/>
                </a:lnTo>
                <a:lnTo>
                  <a:pt x="528" y="1526"/>
                </a:lnTo>
                <a:lnTo>
                  <a:pt x="528" y="94"/>
                </a:lnTo>
                <a:close/>
                <a:moveTo>
                  <a:pt x="702" y="49"/>
                </a:moveTo>
                <a:lnTo>
                  <a:pt x="747" y="49"/>
                </a:lnTo>
                <a:lnTo>
                  <a:pt x="747" y="1526"/>
                </a:lnTo>
                <a:lnTo>
                  <a:pt x="702" y="1526"/>
                </a:lnTo>
                <a:lnTo>
                  <a:pt x="702" y="49"/>
                </a:lnTo>
                <a:close/>
                <a:moveTo>
                  <a:pt x="881" y="215"/>
                </a:moveTo>
                <a:lnTo>
                  <a:pt x="921" y="215"/>
                </a:lnTo>
                <a:lnTo>
                  <a:pt x="921" y="1526"/>
                </a:lnTo>
                <a:lnTo>
                  <a:pt x="881" y="1526"/>
                </a:lnTo>
                <a:lnTo>
                  <a:pt x="881" y="215"/>
                </a:lnTo>
                <a:close/>
                <a:moveTo>
                  <a:pt x="1055" y="116"/>
                </a:moveTo>
                <a:lnTo>
                  <a:pt x="1095" y="116"/>
                </a:lnTo>
                <a:lnTo>
                  <a:pt x="1095" y="1526"/>
                </a:lnTo>
                <a:lnTo>
                  <a:pt x="1055" y="1526"/>
                </a:lnTo>
                <a:lnTo>
                  <a:pt x="1055" y="116"/>
                </a:lnTo>
                <a:close/>
                <a:moveTo>
                  <a:pt x="1583" y="309"/>
                </a:moveTo>
                <a:lnTo>
                  <a:pt x="1623" y="309"/>
                </a:lnTo>
                <a:lnTo>
                  <a:pt x="1623" y="1526"/>
                </a:lnTo>
                <a:lnTo>
                  <a:pt x="1583" y="1526"/>
                </a:lnTo>
                <a:lnTo>
                  <a:pt x="1583" y="309"/>
                </a:lnTo>
                <a:close/>
                <a:moveTo>
                  <a:pt x="1757" y="215"/>
                </a:moveTo>
                <a:lnTo>
                  <a:pt x="1797" y="215"/>
                </a:lnTo>
                <a:lnTo>
                  <a:pt x="1797" y="1526"/>
                </a:lnTo>
                <a:lnTo>
                  <a:pt x="1757" y="1526"/>
                </a:lnTo>
                <a:lnTo>
                  <a:pt x="1757" y="215"/>
                </a:lnTo>
                <a:close/>
                <a:moveTo>
                  <a:pt x="1931" y="336"/>
                </a:moveTo>
                <a:lnTo>
                  <a:pt x="1972" y="336"/>
                </a:lnTo>
                <a:lnTo>
                  <a:pt x="1972" y="1526"/>
                </a:lnTo>
                <a:lnTo>
                  <a:pt x="1931" y="1526"/>
                </a:lnTo>
                <a:lnTo>
                  <a:pt x="1931" y="336"/>
                </a:lnTo>
                <a:close/>
                <a:moveTo>
                  <a:pt x="2285" y="0"/>
                </a:moveTo>
                <a:lnTo>
                  <a:pt x="2325" y="0"/>
                </a:lnTo>
                <a:lnTo>
                  <a:pt x="2325" y="1526"/>
                </a:lnTo>
                <a:lnTo>
                  <a:pt x="2285" y="1526"/>
                </a:lnTo>
                <a:lnTo>
                  <a:pt x="2285" y="0"/>
                </a:lnTo>
                <a:close/>
                <a:moveTo>
                  <a:pt x="2459" y="210"/>
                </a:moveTo>
                <a:lnTo>
                  <a:pt x="2499" y="210"/>
                </a:lnTo>
                <a:lnTo>
                  <a:pt x="2499" y="1526"/>
                </a:lnTo>
                <a:lnTo>
                  <a:pt x="2459" y="1526"/>
                </a:lnTo>
                <a:lnTo>
                  <a:pt x="2459" y="210"/>
                </a:lnTo>
                <a:close/>
                <a:moveTo>
                  <a:pt x="2633" y="58"/>
                </a:moveTo>
                <a:lnTo>
                  <a:pt x="2678" y="58"/>
                </a:lnTo>
                <a:lnTo>
                  <a:pt x="2678" y="1526"/>
                </a:lnTo>
                <a:lnTo>
                  <a:pt x="2633" y="1526"/>
                </a:lnTo>
                <a:lnTo>
                  <a:pt x="2633" y="58"/>
                </a:lnTo>
                <a:close/>
                <a:moveTo>
                  <a:pt x="3161" y="183"/>
                </a:moveTo>
                <a:lnTo>
                  <a:pt x="3201" y="183"/>
                </a:lnTo>
                <a:lnTo>
                  <a:pt x="3201" y="1526"/>
                </a:lnTo>
                <a:lnTo>
                  <a:pt x="3161" y="1526"/>
                </a:lnTo>
                <a:lnTo>
                  <a:pt x="3161" y="183"/>
                </a:lnTo>
                <a:close/>
                <a:moveTo>
                  <a:pt x="3335" y="224"/>
                </a:moveTo>
                <a:lnTo>
                  <a:pt x="3380" y="224"/>
                </a:lnTo>
                <a:lnTo>
                  <a:pt x="3380" y="1526"/>
                </a:lnTo>
                <a:lnTo>
                  <a:pt x="3335" y="1526"/>
                </a:lnTo>
                <a:lnTo>
                  <a:pt x="3335" y="224"/>
                </a:lnTo>
                <a:close/>
                <a:moveTo>
                  <a:pt x="3688" y="166"/>
                </a:moveTo>
                <a:lnTo>
                  <a:pt x="3729" y="166"/>
                </a:lnTo>
                <a:lnTo>
                  <a:pt x="3729" y="1526"/>
                </a:lnTo>
                <a:lnTo>
                  <a:pt x="3688" y="1526"/>
                </a:lnTo>
                <a:lnTo>
                  <a:pt x="3688" y="166"/>
                </a:lnTo>
                <a:close/>
                <a:moveTo>
                  <a:pt x="3863" y="201"/>
                </a:moveTo>
                <a:lnTo>
                  <a:pt x="3903" y="201"/>
                </a:lnTo>
                <a:lnTo>
                  <a:pt x="3903" y="1526"/>
                </a:lnTo>
                <a:lnTo>
                  <a:pt x="3863" y="1526"/>
                </a:lnTo>
                <a:lnTo>
                  <a:pt x="3863" y="201"/>
                </a:lnTo>
                <a:close/>
                <a:moveTo>
                  <a:pt x="4037" y="89"/>
                </a:moveTo>
                <a:lnTo>
                  <a:pt x="4082" y="89"/>
                </a:lnTo>
                <a:lnTo>
                  <a:pt x="4082" y="1526"/>
                </a:lnTo>
                <a:lnTo>
                  <a:pt x="4037" y="1526"/>
                </a:lnTo>
                <a:lnTo>
                  <a:pt x="4037" y="89"/>
                </a:lnTo>
                <a:close/>
                <a:moveTo>
                  <a:pt x="4216" y="63"/>
                </a:moveTo>
                <a:lnTo>
                  <a:pt x="4256" y="63"/>
                </a:lnTo>
                <a:lnTo>
                  <a:pt x="4256" y="1526"/>
                </a:lnTo>
                <a:lnTo>
                  <a:pt x="4216" y="1526"/>
                </a:lnTo>
                <a:lnTo>
                  <a:pt x="4216" y="63"/>
                </a:lnTo>
                <a:close/>
                <a:moveTo>
                  <a:pt x="4390" y="0"/>
                </a:moveTo>
                <a:lnTo>
                  <a:pt x="4431" y="0"/>
                </a:lnTo>
                <a:lnTo>
                  <a:pt x="4431" y="1526"/>
                </a:lnTo>
                <a:lnTo>
                  <a:pt x="4390" y="1526"/>
                </a:lnTo>
                <a:lnTo>
                  <a:pt x="4390" y="0"/>
                </a:lnTo>
                <a:close/>
                <a:moveTo>
                  <a:pt x="4565" y="85"/>
                </a:moveTo>
                <a:lnTo>
                  <a:pt x="4605" y="85"/>
                </a:lnTo>
                <a:lnTo>
                  <a:pt x="4605" y="1526"/>
                </a:lnTo>
                <a:lnTo>
                  <a:pt x="4565" y="1526"/>
                </a:lnTo>
                <a:lnTo>
                  <a:pt x="4565" y="85"/>
                </a:lnTo>
                <a:close/>
                <a:moveTo>
                  <a:pt x="4739" y="67"/>
                </a:moveTo>
                <a:lnTo>
                  <a:pt x="4784" y="67"/>
                </a:lnTo>
                <a:lnTo>
                  <a:pt x="4784" y="1526"/>
                </a:lnTo>
                <a:lnTo>
                  <a:pt x="4739" y="1526"/>
                </a:lnTo>
                <a:lnTo>
                  <a:pt x="4739" y="6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54" name="Freeform 449"/>
          <p:cNvSpPr>
            <a:spLocks noEditPoints="1"/>
          </p:cNvSpPr>
          <p:nvPr/>
        </p:nvSpPr>
        <p:spPr bwMode="auto">
          <a:xfrm>
            <a:off x="2637730" y="2344832"/>
            <a:ext cx="7594600" cy="2422525"/>
          </a:xfrm>
          <a:custGeom>
            <a:avLst/>
            <a:gdLst>
              <a:gd name="T0" fmla="*/ 45 w 4784"/>
              <a:gd name="T1" fmla="*/ 94 h 1526"/>
              <a:gd name="T2" fmla="*/ 0 w 4784"/>
              <a:gd name="T3" fmla="*/ 1526 h 1526"/>
              <a:gd name="T4" fmla="*/ 353 w 4784"/>
              <a:gd name="T5" fmla="*/ 170 h 1526"/>
              <a:gd name="T6" fmla="*/ 394 w 4784"/>
              <a:gd name="T7" fmla="*/ 1526 h 1526"/>
              <a:gd name="T8" fmla="*/ 353 w 4784"/>
              <a:gd name="T9" fmla="*/ 170 h 1526"/>
              <a:gd name="T10" fmla="*/ 568 w 4784"/>
              <a:gd name="T11" fmla="*/ 94 h 1526"/>
              <a:gd name="T12" fmla="*/ 528 w 4784"/>
              <a:gd name="T13" fmla="*/ 1526 h 1526"/>
              <a:gd name="T14" fmla="*/ 702 w 4784"/>
              <a:gd name="T15" fmla="*/ 49 h 1526"/>
              <a:gd name="T16" fmla="*/ 747 w 4784"/>
              <a:gd name="T17" fmla="*/ 1526 h 1526"/>
              <a:gd name="T18" fmla="*/ 702 w 4784"/>
              <a:gd name="T19" fmla="*/ 49 h 1526"/>
              <a:gd name="T20" fmla="*/ 921 w 4784"/>
              <a:gd name="T21" fmla="*/ 215 h 1526"/>
              <a:gd name="T22" fmla="*/ 881 w 4784"/>
              <a:gd name="T23" fmla="*/ 1526 h 1526"/>
              <a:gd name="T24" fmla="*/ 1055 w 4784"/>
              <a:gd name="T25" fmla="*/ 116 h 1526"/>
              <a:gd name="T26" fmla="*/ 1095 w 4784"/>
              <a:gd name="T27" fmla="*/ 1526 h 1526"/>
              <a:gd name="T28" fmla="*/ 1055 w 4784"/>
              <a:gd name="T29" fmla="*/ 116 h 1526"/>
              <a:gd name="T30" fmla="*/ 1623 w 4784"/>
              <a:gd name="T31" fmla="*/ 309 h 1526"/>
              <a:gd name="T32" fmla="*/ 1583 w 4784"/>
              <a:gd name="T33" fmla="*/ 1526 h 1526"/>
              <a:gd name="T34" fmla="*/ 1757 w 4784"/>
              <a:gd name="T35" fmla="*/ 215 h 1526"/>
              <a:gd name="T36" fmla="*/ 1797 w 4784"/>
              <a:gd name="T37" fmla="*/ 1526 h 1526"/>
              <a:gd name="T38" fmla="*/ 1757 w 4784"/>
              <a:gd name="T39" fmla="*/ 215 h 1526"/>
              <a:gd name="T40" fmla="*/ 1972 w 4784"/>
              <a:gd name="T41" fmla="*/ 336 h 1526"/>
              <a:gd name="T42" fmla="*/ 1931 w 4784"/>
              <a:gd name="T43" fmla="*/ 1526 h 1526"/>
              <a:gd name="T44" fmla="*/ 2285 w 4784"/>
              <a:gd name="T45" fmla="*/ 0 h 1526"/>
              <a:gd name="T46" fmla="*/ 2325 w 4784"/>
              <a:gd name="T47" fmla="*/ 1526 h 1526"/>
              <a:gd name="T48" fmla="*/ 2285 w 4784"/>
              <a:gd name="T49" fmla="*/ 0 h 1526"/>
              <a:gd name="T50" fmla="*/ 2499 w 4784"/>
              <a:gd name="T51" fmla="*/ 210 h 1526"/>
              <a:gd name="T52" fmla="*/ 2459 w 4784"/>
              <a:gd name="T53" fmla="*/ 1526 h 1526"/>
              <a:gd name="T54" fmla="*/ 2633 w 4784"/>
              <a:gd name="T55" fmla="*/ 58 h 1526"/>
              <a:gd name="T56" fmla="*/ 2678 w 4784"/>
              <a:gd name="T57" fmla="*/ 1526 h 1526"/>
              <a:gd name="T58" fmla="*/ 2633 w 4784"/>
              <a:gd name="T59" fmla="*/ 58 h 1526"/>
              <a:gd name="T60" fmla="*/ 3201 w 4784"/>
              <a:gd name="T61" fmla="*/ 183 h 1526"/>
              <a:gd name="T62" fmla="*/ 3161 w 4784"/>
              <a:gd name="T63" fmla="*/ 1526 h 1526"/>
              <a:gd name="T64" fmla="*/ 3335 w 4784"/>
              <a:gd name="T65" fmla="*/ 224 h 1526"/>
              <a:gd name="T66" fmla="*/ 3380 w 4784"/>
              <a:gd name="T67" fmla="*/ 1526 h 1526"/>
              <a:gd name="T68" fmla="*/ 3335 w 4784"/>
              <a:gd name="T69" fmla="*/ 224 h 1526"/>
              <a:gd name="T70" fmla="*/ 3729 w 4784"/>
              <a:gd name="T71" fmla="*/ 166 h 1526"/>
              <a:gd name="T72" fmla="*/ 3688 w 4784"/>
              <a:gd name="T73" fmla="*/ 1526 h 1526"/>
              <a:gd name="T74" fmla="*/ 3863 w 4784"/>
              <a:gd name="T75" fmla="*/ 201 h 1526"/>
              <a:gd name="T76" fmla="*/ 3903 w 4784"/>
              <a:gd name="T77" fmla="*/ 1526 h 1526"/>
              <a:gd name="T78" fmla="*/ 3863 w 4784"/>
              <a:gd name="T79" fmla="*/ 201 h 1526"/>
              <a:gd name="T80" fmla="*/ 4082 w 4784"/>
              <a:gd name="T81" fmla="*/ 89 h 1526"/>
              <a:gd name="T82" fmla="*/ 4037 w 4784"/>
              <a:gd name="T83" fmla="*/ 1526 h 1526"/>
              <a:gd name="T84" fmla="*/ 4216 w 4784"/>
              <a:gd name="T85" fmla="*/ 63 h 1526"/>
              <a:gd name="T86" fmla="*/ 4256 w 4784"/>
              <a:gd name="T87" fmla="*/ 1526 h 1526"/>
              <a:gd name="T88" fmla="*/ 4216 w 4784"/>
              <a:gd name="T89" fmla="*/ 63 h 1526"/>
              <a:gd name="T90" fmla="*/ 4431 w 4784"/>
              <a:gd name="T91" fmla="*/ 0 h 1526"/>
              <a:gd name="T92" fmla="*/ 4390 w 4784"/>
              <a:gd name="T93" fmla="*/ 1526 h 1526"/>
              <a:gd name="T94" fmla="*/ 4565 w 4784"/>
              <a:gd name="T95" fmla="*/ 85 h 1526"/>
              <a:gd name="T96" fmla="*/ 4605 w 4784"/>
              <a:gd name="T97" fmla="*/ 1526 h 1526"/>
              <a:gd name="T98" fmla="*/ 4565 w 4784"/>
              <a:gd name="T99" fmla="*/ 85 h 1526"/>
              <a:gd name="T100" fmla="*/ 4784 w 4784"/>
              <a:gd name="T101" fmla="*/ 67 h 1526"/>
              <a:gd name="T102" fmla="*/ 4739 w 4784"/>
              <a:gd name="T103" fmla="*/ 1526 h 1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784" h="1526">
                <a:moveTo>
                  <a:pt x="0" y="94"/>
                </a:moveTo>
                <a:lnTo>
                  <a:pt x="45" y="94"/>
                </a:lnTo>
                <a:lnTo>
                  <a:pt x="45" y="1526"/>
                </a:lnTo>
                <a:lnTo>
                  <a:pt x="0" y="1526"/>
                </a:lnTo>
                <a:lnTo>
                  <a:pt x="0" y="94"/>
                </a:lnTo>
                <a:close/>
                <a:moveTo>
                  <a:pt x="353" y="170"/>
                </a:moveTo>
                <a:lnTo>
                  <a:pt x="394" y="170"/>
                </a:lnTo>
                <a:lnTo>
                  <a:pt x="394" y="1526"/>
                </a:lnTo>
                <a:lnTo>
                  <a:pt x="353" y="1526"/>
                </a:lnTo>
                <a:lnTo>
                  <a:pt x="353" y="170"/>
                </a:lnTo>
                <a:close/>
                <a:moveTo>
                  <a:pt x="528" y="94"/>
                </a:moveTo>
                <a:lnTo>
                  <a:pt x="568" y="94"/>
                </a:lnTo>
                <a:lnTo>
                  <a:pt x="568" y="1526"/>
                </a:lnTo>
                <a:lnTo>
                  <a:pt x="528" y="1526"/>
                </a:lnTo>
                <a:lnTo>
                  <a:pt x="528" y="94"/>
                </a:lnTo>
                <a:close/>
                <a:moveTo>
                  <a:pt x="702" y="49"/>
                </a:moveTo>
                <a:lnTo>
                  <a:pt x="747" y="49"/>
                </a:lnTo>
                <a:lnTo>
                  <a:pt x="747" y="1526"/>
                </a:lnTo>
                <a:lnTo>
                  <a:pt x="702" y="1526"/>
                </a:lnTo>
                <a:lnTo>
                  <a:pt x="702" y="49"/>
                </a:lnTo>
                <a:close/>
                <a:moveTo>
                  <a:pt x="881" y="215"/>
                </a:moveTo>
                <a:lnTo>
                  <a:pt x="921" y="215"/>
                </a:lnTo>
                <a:lnTo>
                  <a:pt x="921" y="1526"/>
                </a:lnTo>
                <a:lnTo>
                  <a:pt x="881" y="1526"/>
                </a:lnTo>
                <a:lnTo>
                  <a:pt x="881" y="215"/>
                </a:lnTo>
                <a:close/>
                <a:moveTo>
                  <a:pt x="1055" y="116"/>
                </a:moveTo>
                <a:lnTo>
                  <a:pt x="1095" y="116"/>
                </a:lnTo>
                <a:lnTo>
                  <a:pt x="1095" y="1526"/>
                </a:lnTo>
                <a:lnTo>
                  <a:pt x="1055" y="1526"/>
                </a:lnTo>
                <a:lnTo>
                  <a:pt x="1055" y="116"/>
                </a:lnTo>
                <a:close/>
                <a:moveTo>
                  <a:pt x="1583" y="309"/>
                </a:moveTo>
                <a:lnTo>
                  <a:pt x="1623" y="309"/>
                </a:lnTo>
                <a:lnTo>
                  <a:pt x="1623" y="1526"/>
                </a:lnTo>
                <a:lnTo>
                  <a:pt x="1583" y="1526"/>
                </a:lnTo>
                <a:lnTo>
                  <a:pt x="1583" y="309"/>
                </a:lnTo>
                <a:close/>
                <a:moveTo>
                  <a:pt x="1757" y="215"/>
                </a:moveTo>
                <a:lnTo>
                  <a:pt x="1797" y="215"/>
                </a:lnTo>
                <a:lnTo>
                  <a:pt x="1797" y="1526"/>
                </a:lnTo>
                <a:lnTo>
                  <a:pt x="1757" y="1526"/>
                </a:lnTo>
                <a:lnTo>
                  <a:pt x="1757" y="215"/>
                </a:lnTo>
                <a:close/>
                <a:moveTo>
                  <a:pt x="1931" y="336"/>
                </a:moveTo>
                <a:lnTo>
                  <a:pt x="1972" y="336"/>
                </a:lnTo>
                <a:lnTo>
                  <a:pt x="1972" y="1526"/>
                </a:lnTo>
                <a:lnTo>
                  <a:pt x="1931" y="1526"/>
                </a:lnTo>
                <a:lnTo>
                  <a:pt x="1931" y="336"/>
                </a:lnTo>
                <a:close/>
                <a:moveTo>
                  <a:pt x="2285" y="0"/>
                </a:moveTo>
                <a:lnTo>
                  <a:pt x="2325" y="0"/>
                </a:lnTo>
                <a:lnTo>
                  <a:pt x="2325" y="1526"/>
                </a:lnTo>
                <a:lnTo>
                  <a:pt x="2285" y="1526"/>
                </a:lnTo>
                <a:lnTo>
                  <a:pt x="2285" y="0"/>
                </a:lnTo>
                <a:close/>
                <a:moveTo>
                  <a:pt x="2459" y="210"/>
                </a:moveTo>
                <a:lnTo>
                  <a:pt x="2499" y="210"/>
                </a:lnTo>
                <a:lnTo>
                  <a:pt x="2499" y="1526"/>
                </a:lnTo>
                <a:lnTo>
                  <a:pt x="2459" y="1526"/>
                </a:lnTo>
                <a:lnTo>
                  <a:pt x="2459" y="210"/>
                </a:lnTo>
                <a:close/>
                <a:moveTo>
                  <a:pt x="2633" y="58"/>
                </a:moveTo>
                <a:lnTo>
                  <a:pt x="2678" y="58"/>
                </a:lnTo>
                <a:lnTo>
                  <a:pt x="2678" y="1526"/>
                </a:lnTo>
                <a:lnTo>
                  <a:pt x="2633" y="1526"/>
                </a:lnTo>
                <a:lnTo>
                  <a:pt x="2633" y="58"/>
                </a:lnTo>
                <a:close/>
                <a:moveTo>
                  <a:pt x="3161" y="183"/>
                </a:moveTo>
                <a:lnTo>
                  <a:pt x="3201" y="183"/>
                </a:lnTo>
                <a:lnTo>
                  <a:pt x="3201" y="1526"/>
                </a:lnTo>
                <a:lnTo>
                  <a:pt x="3161" y="1526"/>
                </a:lnTo>
                <a:lnTo>
                  <a:pt x="3161" y="183"/>
                </a:lnTo>
                <a:close/>
                <a:moveTo>
                  <a:pt x="3335" y="224"/>
                </a:moveTo>
                <a:lnTo>
                  <a:pt x="3380" y="224"/>
                </a:lnTo>
                <a:lnTo>
                  <a:pt x="3380" y="1526"/>
                </a:lnTo>
                <a:lnTo>
                  <a:pt x="3335" y="1526"/>
                </a:lnTo>
                <a:lnTo>
                  <a:pt x="3335" y="224"/>
                </a:lnTo>
                <a:close/>
                <a:moveTo>
                  <a:pt x="3688" y="166"/>
                </a:moveTo>
                <a:lnTo>
                  <a:pt x="3729" y="166"/>
                </a:lnTo>
                <a:lnTo>
                  <a:pt x="3729" y="1526"/>
                </a:lnTo>
                <a:lnTo>
                  <a:pt x="3688" y="1526"/>
                </a:lnTo>
                <a:lnTo>
                  <a:pt x="3688" y="166"/>
                </a:lnTo>
                <a:close/>
                <a:moveTo>
                  <a:pt x="3863" y="201"/>
                </a:moveTo>
                <a:lnTo>
                  <a:pt x="3903" y="201"/>
                </a:lnTo>
                <a:lnTo>
                  <a:pt x="3903" y="1526"/>
                </a:lnTo>
                <a:lnTo>
                  <a:pt x="3863" y="1526"/>
                </a:lnTo>
                <a:lnTo>
                  <a:pt x="3863" y="201"/>
                </a:lnTo>
                <a:close/>
                <a:moveTo>
                  <a:pt x="4037" y="89"/>
                </a:moveTo>
                <a:lnTo>
                  <a:pt x="4082" y="89"/>
                </a:lnTo>
                <a:lnTo>
                  <a:pt x="4082" y="1526"/>
                </a:lnTo>
                <a:lnTo>
                  <a:pt x="4037" y="1526"/>
                </a:lnTo>
                <a:lnTo>
                  <a:pt x="4037" y="89"/>
                </a:lnTo>
                <a:close/>
                <a:moveTo>
                  <a:pt x="4216" y="63"/>
                </a:moveTo>
                <a:lnTo>
                  <a:pt x="4256" y="63"/>
                </a:lnTo>
                <a:lnTo>
                  <a:pt x="4256" y="1526"/>
                </a:lnTo>
                <a:lnTo>
                  <a:pt x="4216" y="1526"/>
                </a:lnTo>
                <a:lnTo>
                  <a:pt x="4216" y="63"/>
                </a:lnTo>
                <a:close/>
                <a:moveTo>
                  <a:pt x="4390" y="0"/>
                </a:moveTo>
                <a:lnTo>
                  <a:pt x="4431" y="0"/>
                </a:lnTo>
                <a:lnTo>
                  <a:pt x="4431" y="1526"/>
                </a:lnTo>
                <a:lnTo>
                  <a:pt x="4390" y="1526"/>
                </a:lnTo>
                <a:lnTo>
                  <a:pt x="4390" y="0"/>
                </a:lnTo>
                <a:close/>
                <a:moveTo>
                  <a:pt x="4565" y="85"/>
                </a:moveTo>
                <a:lnTo>
                  <a:pt x="4605" y="85"/>
                </a:lnTo>
                <a:lnTo>
                  <a:pt x="4605" y="1526"/>
                </a:lnTo>
                <a:lnTo>
                  <a:pt x="4565" y="1526"/>
                </a:lnTo>
                <a:lnTo>
                  <a:pt x="4565" y="85"/>
                </a:lnTo>
                <a:close/>
                <a:moveTo>
                  <a:pt x="4739" y="67"/>
                </a:moveTo>
                <a:lnTo>
                  <a:pt x="4784" y="67"/>
                </a:lnTo>
                <a:lnTo>
                  <a:pt x="4784" y="1526"/>
                </a:lnTo>
                <a:lnTo>
                  <a:pt x="4739" y="1526"/>
                </a:lnTo>
                <a:lnTo>
                  <a:pt x="4739" y="67"/>
                </a:lnTo>
                <a:close/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55" name="Freeform 450"/>
          <p:cNvSpPr>
            <a:spLocks noEditPoints="1"/>
          </p:cNvSpPr>
          <p:nvPr/>
        </p:nvSpPr>
        <p:spPr bwMode="auto">
          <a:xfrm>
            <a:off x="2545655" y="2543269"/>
            <a:ext cx="49212" cy="277813"/>
          </a:xfrm>
          <a:custGeom>
            <a:avLst/>
            <a:gdLst>
              <a:gd name="T0" fmla="*/ 13 w 31"/>
              <a:gd name="T1" fmla="*/ 90 h 175"/>
              <a:gd name="T2" fmla="*/ 13 w 31"/>
              <a:gd name="T3" fmla="*/ 175 h 175"/>
              <a:gd name="T4" fmla="*/ 13 w 31"/>
              <a:gd name="T5" fmla="*/ 90 h 175"/>
              <a:gd name="T6" fmla="*/ 13 w 31"/>
              <a:gd name="T7" fmla="*/ 0 h 175"/>
              <a:gd name="T8" fmla="*/ 0 w 31"/>
              <a:gd name="T9" fmla="*/ 175 h 175"/>
              <a:gd name="T10" fmla="*/ 31 w 31"/>
              <a:gd name="T11" fmla="*/ 175 h 175"/>
              <a:gd name="T12" fmla="*/ 0 w 31"/>
              <a:gd name="T13" fmla="*/ 0 h 175"/>
              <a:gd name="T14" fmla="*/ 31 w 31"/>
              <a:gd name="T15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75">
                <a:moveTo>
                  <a:pt x="13" y="90"/>
                </a:moveTo>
                <a:lnTo>
                  <a:pt x="13" y="175"/>
                </a:lnTo>
                <a:moveTo>
                  <a:pt x="13" y="90"/>
                </a:moveTo>
                <a:lnTo>
                  <a:pt x="13" y="0"/>
                </a:lnTo>
                <a:moveTo>
                  <a:pt x="0" y="175"/>
                </a:moveTo>
                <a:lnTo>
                  <a:pt x="31" y="175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56" name="Freeform 451"/>
          <p:cNvSpPr>
            <a:spLocks noEditPoints="1"/>
          </p:cNvSpPr>
          <p:nvPr/>
        </p:nvSpPr>
        <p:spPr bwMode="auto">
          <a:xfrm>
            <a:off x="2821880" y="1641569"/>
            <a:ext cx="50800" cy="574675"/>
          </a:xfrm>
          <a:custGeom>
            <a:avLst/>
            <a:gdLst>
              <a:gd name="T0" fmla="*/ 18 w 32"/>
              <a:gd name="T1" fmla="*/ 179 h 362"/>
              <a:gd name="T2" fmla="*/ 18 w 32"/>
              <a:gd name="T3" fmla="*/ 362 h 362"/>
              <a:gd name="T4" fmla="*/ 18 w 32"/>
              <a:gd name="T5" fmla="*/ 179 h 362"/>
              <a:gd name="T6" fmla="*/ 18 w 32"/>
              <a:gd name="T7" fmla="*/ 0 h 362"/>
              <a:gd name="T8" fmla="*/ 0 w 32"/>
              <a:gd name="T9" fmla="*/ 362 h 362"/>
              <a:gd name="T10" fmla="*/ 32 w 32"/>
              <a:gd name="T11" fmla="*/ 362 h 362"/>
              <a:gd name="T12" fmla="*/ 0 w 32"/>
              <a:gd name="T13" fmla="*/ 0 h 362"/>
              <a:gd name="T14" fmla="*/ 32 w 32"/>
              <a:gd name="T15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362">
                <a:moveTo>
                  <a:pt x="18" y="179"/>
                </a:moveTo>
                <a:lnTo>
                  <a:pt x="18" y="362"/>
                </a:lnTo>
                <a:moveTo>
                  <a:pt x="18" y="179"/>
                </a:moveTo>
                <a:lnTo>
                  <a:pt x="18" y="0"/>
                </a:lnTo>
                <a:moveTo>
                  <a:pt x="0" y="362"/>
                </a:moveTo>
                <a:lnTo>
                  <a:pt x="32" y="362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58" name="Freeform 452"/>
          <p:cNvSpPr>
            <a:spLocks noEditPoints="1"/>
          </p:cNvSpPr>
          <p:nvPr/>
        </p:nvSpPr>
        <p:spPr bwMode="auto">
          <a:xfrm>
            <a:off x="3099693" y="2763932"/>
            <a:ext cx="57150" cy="206375"/>
          </a:xfrm>
          <a:custGeom>
            <a:avLst/>
            <a:gdLst>
              <a:gd name="T0" fmla="*/ 18 w 36"/>
              <a:gd name="T1" fmla="*/ 63 h 130"/>
              <a:gd name="T2" fmla="*/ 18 w 36"/>
              <a:gd name="T3" fmla="*/ 130 h 130"/>
              <a:gd name="T4" fmla="*/ 18 w 36"/>
              <a:gd name="T5" fmla="*/ 63 h 130"/>
              <a:gd name="T6" fmla="*/ 18 w 36"/>
              <a:gd name="T7" fmla="*/ 0 h 130"/>
              <a:gd name="T8" fmla="*/ 0 w 36"/>
              <a:gd name="T9" fmla="*/ 130 h 130"/>
              <a:gd name="T10" fmla="*/ 36 w 36"/>
              <a:gd name="T11" fmla="*/ 130 h 130"/>
              <a:gd name="T12" fmla="*/ 0 w 36"/>
              <a:gd name="T13" fmla="*/ 0 h 130"/>
              <a:gd name="T14" fmla="*/ 36 w 36"/>
              <a:gd name="T1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30">
                <a:moveTo>
                  <a:pt x="18" y="63"/>
                </a:moveTo>
                <a:lnTo>
                  <a:pt x="18" y="130"/>
                </a:lnTo>
                <a:moveTo>
                  <a:pt x="18" y="63"/>
                </a:moveTo>
                <a:lnTo>
                  <a:pt x="18" y="0"/>
                </a:lnTo>
                <a:moveTo>
                  <a:pt x="0" y="130"/>
                </a:moveTo>
                <a:lnTo>
                  <a:pt x="36" y="130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59" name="Freeform 453"/>
          <p:cNvSpPr>
            <a:spLocks noEditPoints="1"/>
          </p:cNvSpPr>
          <p:nvPr/>
        </p:nvSpPr>
        <p:spPr bwMode="auto">
          <a:xfrm>
            <a:off x="3383855" y="2586131"/>
            <a:ext cx="49212" cy="255588"/>
          </a:xfrm>
          <a:custGeom>
            <a:avLst/>
            <a:gdLst>
              <a:gd name="T0" fmla="*/ 13 w 31"/>
              <a:gd name="T1" fmla="*/ 81 h 161"/>
              <a:gd name="T2" fmla="*/ 13 w 31"/>
              <a:gd name="T3" fmla="*/ 161 h 161"/>
              <a:gd name="T4" fmla="*/ 13 w 31"/>
              <a:gd name="T5" fmla="*/ 81 h 161"/>
              <a:gd name="T6" fmla="*/ 13 w 31"/>
              <a:gd name="T7" fmla="*/ 0 h 161"/>
              <a:gd name="T8" fmla="*/ 0 w 31"/>
              <a:gd name="T9" fmla="*/ 161 h 161"/>
              <a:gd name="T10" fmla="*/ 31 w 31"/>
              <a:gd name="T11" fmla="*/ 161 h 161"/>
              <a:gd name="T12" fmla="*/ 0 w 31"/>
              <a:gd name="T13" fmla="*/ 0 h 161"/>
              <a:gd name="T14" fmla="*/ 31 w 31"/>
              <a:gd name="T15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61">
                <a:moveTo>
                  <a:pt x="13" y="81"/>
                </a:moveTo>
                <a:lnTo>
                  <a:pt x="13" y="161"/>
                </a:lnTo>
                <a:moveTo>
                  <a:pt x="13" y="81"/>
                </a:moveTo>
                <a:lnTo>
                  <a:pt x="13" y="0"/>
                </a:lnTo>
                <a:moveTo>
                  <a:pt x="0" y="161"/>
                </a:moveTo>
                <a:lnTo>
                  <a:pt x="31" y="161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0" name="Freeform 454"/>
          <p:cNvSpPr>
            <a:spLocks noEditPoints="1"/>
          </p:cNvSpPr>
          <p:nvPr/>
        </p:nvSpPr>
        <p:spPr bwMode="auto">
          <a:xfrm>
            <a:off x="3660080" y="2416269"/>
            <a:ext cx="49212" cy="290513"/>
          </a:xfrm>
          <a:custGeom>
            <a:avLst/>
            <a:gdLst>
              <a:gd name="T0" fmla="*/ 18 w 31"/>
              <a:gd name="T1" fmla="*/ 94 h 183"/>
              <a:gd name="T2" fmla="*/ 18 w 31"/>
              <a:gd name="T3" fmla="*/ 183 h 183"/>
              <a:gd name="T4" fmla="*/ 18 w 31"/>
              <a:gd name="T5" fmla="*/ 94 h 183"/>
              <a:gd name="T6" fmla="*/ 18 w 31"/>
              <a:gd name="T7" fmla="*/ 0 h 183"/>
              <a:gd name="T8" fmla="*/ 0 w 31"/>
              <a:gd name="T9" fmla="*/ 183 h 183"/>
              <a:gd name="T10" fmla="*/ 31 w 31"/>
              <a:gd name="T11" fmla="*/ 183 h 183"/>
              <a:gd name="T12" fmla="*/ 0 w 31"/>
              <a:gd name="T13" fmla="*/ 0 h 183"/>
              <a:gd name="T14" fmla="*/ 31 w 31"/>
              <a:gd name="T15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83">
                <a:moveTo>
                  <a:pt x="18" y="94"/>
                </a:moveTo>
                <a:lnTo>
                  <a:pt x="18" y="183"/>
                </a:lnTo>
                <a:moveTo>
                  <a:pt x="18" y="94"/>
                </a:moveTo>
                <a:lnTo>
                  <a:pt x="18" y="0"/>
                </a:lnTo>
                <a:moveTo>
                  <a:pt x="0" y="183"/>
                </a:moveTo>
                <a:lnTo>
                  <a:pt x="31" y="183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1" name="Freeform 455"/>
          <p:cNvSpPr>
            <a:spLocks noEditPoints="1"/>
          </p:cNvSpPr>
          <p:nvPr/>
        </p:nvSpPr>
        <p:spPr bwMode="auto">
          <a:xfrm>
            <a:off x="3936305" y="2600418"/>
            <a:ext cx="57150" cy="433388"/>
          </a:xfrm>
          <a:custGeom>
            <a:avLst/>
            <a:gdLst>
              <a:gd name="T0" fmla="*/ 18 w 36"/>
              <a:gd name="T1" fmla="*/ 134 h 273"/>
              <a:gd name="T2" fmla="*/ 18 w 36"/>
              <a:gd name="T3" fmla="*/ 273 h 273"/>
              <a:gd name="T4" fmla="*/ 18 w 36"/>
              <a:gd name="T5" fmla="*/ 134 h 273"/>
              <a:gd name="T6" fmla="*/ 18 w 36"/>
              <a:gd name="T7" fmla="*/ 0 h 273"/>
              <a:gd name="T8" fmla="*/ 0 w 36"/>
              <a:gd name="T9" fmla="*/ 273 h 273"/>
              <a:gd name="T10" fmla="*/ 36 w 36"/>
              <a:gd name="T11" fmla="*/ 273 h 273"/>
              <a:gd name="T12" fmla="*/ 0 w 36"/>
              <a:gd name="T13" fmla="*/ 0 h 273"/>
              <a:gd name="T14" fmla="*/ 36 w 36"/>
              <a:gd name="T15" fmla="*/ 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273">
                <a:moveTo>
                  <a:pt x="18" y="134"/>
                </a:moveTo>
                <a:lnTo>
                  <a:pt x="18" y="273"/>
                </a:lnTo>
                <a:moveTo>
                  <a:pt x="18" y="134"/>
                </a:moveTo>
                <a:lnTo>
                  <a:pt x="18" y="0"/>
                </a:lnTo>
                <a:moveTo>
                  <a:pt x="0" y="273"/>
                </a:moveTo>
                <a:lnTo>
                  <a:pt x="36" y="273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2" name="Freeform 456"/>
          <p:cNvSpPr>
            <a:spLocks noEditPoints="1"/>
          </p:cNvSpPr>
          <p:nvPr/>
        </p:nvSpPr>
        <p:spPr bwMode="auto">
          <a:xfrm>
            <a:off x="4214118" y="2430557"/>
            <a:ext cx="55562" cy="574675"/>
          </a:xfrm>
          <a:custGeom>
            <a:avLst/>
            <a:gdLst>
              <a:gd name="T0" fmla="*/ 18 w 35"/>
              <a:gd name="T1" fmla="*/ 179 h 362"/>
              <a:gd name="T2" fmla="*/ 18 w 35"/>
              <a:gd name="T3" fmla="*/ 362 h 362"/>
              <a:gd name="T4" fmla="*/ 18 w 35"/>
              <a:gd name="T5" fmla="*/ 179 h 362"/>
              <a:gd name="T6" fmla="*/ 18 w 35"/>
              <a:gd name="T7" fmla="*/ 0 h 362"/>
              <a:gd name="T8" fmla="*/ 0 w 35"/>
              <a:gd name="T9" fmla="*/ 362 h 362"/>
              <a:gd name="T10" fmla="*/ 35 w 35"/>
              <a:gd name="T11" fmla="*/ 362 h 362"/>
              <a:gd name="T12" fmla="*/ 0 w 35"/>
              <a:gd name="T13" fmla="*/ 0 h 362"/>
              <a:gd name="T14" fmla="*/ 35 w 35"/>
              <a:gd name="T15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362">
                <a:moveTo>
                  <a:pt x="18" y="179"/>
                </a:moveTo>
                <a:lnTo>
                  <a:pt x="18" y="362"/>
                </a:lnTo>
                <a:moveTo>
                  <a:pt x="18" y="179"/>
                </a:moveTo>
                <a:lnTo>
                  <a:pt x="18" y="0"/>
                </a:lnTo>
                <a:moveTo>
                  <a:pt x="0" y="362"/>
                </a:moveTo>
                <a:lnTo>
                  <a:pt x="35" y="362"/>
                </a:lnTo>
                <a:moveTo>
                  <a:pt x="0" y="0"/>
                </a:moveTo>
                <a:lnTo>
                  <a:pt x="35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4" name="Freeform 457"/>
          <p:cNvSpPr>
            <a:spLocks noEditPoints="1"/>
          </p:cNvSpPr>
          <p:nvPr/>
        </p:nvSpPr>
        <p:spPr bwMode="auto">
          <a:xfrm>
            <a:off x="4496693" y="2089243"/>
            <a:ext cx="50800" cy="255588"/>
          </a:xfrm>
          <a:custGeom>
            <a:avLst/>
            <a:gdLst>
              <a:gd name="T0" fmla="*/ 14 w 32"/>
              <a:gd name="T1" fmla="*/ 80 h 161"/>
              <a:gd name="T2" fmla="*/ 14 w 32"/>
              <a:gd name="T3" fmla="*/ 161 h 161"/>
              <a:gd name="T4" fmla="*/ 14 w 32"/>
              <a:gd name="T5" fmla="*/ 80 h 161"/>
              <a:gd name="T6" fmla="*/ 14 w 32"/>
              <a:gd name="T7" fmla="*/ 0 h 161"/>
              <a:gd name="T8" fmla="*/ 0 w 32"/>
              <a:gd name="T9" fmla="*/ 161 h 161"/>
              <a:gd name="T10" fmla="*/ 32 w 32"/>
              <a:gd name="T11" fmla="*/ 161 h 161"/>
              <a:gd name="T12" fmla="*/ 0 w 32"/>
              <a:gd name="T13" fmla="*/ 0 h 161"/>
              <a:gd name="T14" fmla="*/ 32 w 32"/>
              <a:gd name="T15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161">
                <a:moveTo>
                  <a:pt x="14" y="80"/>
                </a:moveTo>
                <a:lnTo>
                  <a:pt x="14" y="161"/>
                </a:lnTo>
                <a:moveTo>
                  <a:pt x="14" y="80"/>
                </a:moveTo>
                <a:lnTo>
                  <a:pt x="14" y="0"/>
                </a:lnTo>
                <a:moveTo>
                  <a:pt x="0" y="161"/>
                </a:moveTo>
                <a:lnTo>
                  <a:pt x="32" y="161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5" name="Freeform 458"/>
          <p:cNvSpPr>
            <a:spLocks noEditPoints="1"/>
          </p:cNvSpPr>
          <p:nvPr/>
        </p:nvSpPr>
        <p:spPr bwMode="auto">
          <a:xfrm>
            <a:off x="4774505" y="2336893"/>
            <a:ext cx="49212" cy="490538"/>
          </a:xfrm>
          <a:custGeom>
            <a:avLst/>
            <a:gdLst>
              <a:gd name="T0" fmla="*/ 18 w 31"/>
              <a:gd name="T1" fmla="*/ 153 h 309"/>
              <a:gd name="T2" fmla="*/ 18 w 31"/>
              <a:gd name="T3" fmla="*/ 309 h 309"/>
              <a:gd name="T4" fmla="*/ 18 w 31"/>
              <a:gd name="T5" fmla="*/ 153 h 309"/>
              <a:gd name="T6" fmla="*/ 18 w 31"/>
              <a:gd name="T7" fmla="*/ 0 h 309"/>
              <a:gd name="T8" fmla="*/ 0 w 31"/>
              <a:gd name="T9" fmla="*/ 309 h 309"/>
              <a:gd name="T10" fmla="*/ 31 w 31"/>
              <a:gd name="T11" fmla="*/ 309 h 309"/>
              <a:gd name="T12" fmla="*/ 0 w 31"/>
              <a:gd name="T13" fmla="*/ 0 h 309"/>
              <a:gd name="T14" fmla="*/ 31 w 31"/>
              <a:gd name="T15" fmla="*/ 0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309">
                <a:moveTo>
                  <a:pt x="18" y="153"/>
                </a:moveTo>
                <a:lnTo>
                  <a:pt x="18" y="309"/>
                </a:lnTo>
                <a:moveTo>
                  <a:pt x="18" y="153"/>
                </a:moveTo>
                <a:lnTo>
                  <a:pt x="18" y="0"/>
                </a:lnTo>
                <a:moveTo>
                  <a:pt x="0" y="309"/>
                </a:moveTo>
                <a:lnTo>
                  <a:pt x="31" y="309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6" name="Freeform 459"/>
          <p:cNvSpPr>
            <a:spLocks noEditPoints="1"/>
          </p:cNvSpPr>
          <p:nvPr/>
        </p:nvSpPr>
        <p:spPr bwMode="auto">
          <a:xfrm>
            <a:off x="5050730" y="2898869"/>
            <a:ext cx="57150" cy="212725"/>
          </a:xfrm>
          <a:custGeom>
            <a:avLst/>
            <a:gdLst>
              <a:gd name="T0" fmla="*/ 18 w 36"/>
              <a:gd name="T1" fmla="*/ 67 h 134"/>
              <a:gd name="T2" fmla="*/ 18 w 36"/>
              <a:gd name="T3" fmla="*/ 134 h 134"/>
              <a:gd name="T4" fmla="*/ 18 w 36"/>
              <a:gd name="T5" fmla="*/ 67 h 134"/>
              <a:gd name="T6" fmla="*/ 18 w 36"/>
              <a:gd name="T7" fmla="*/ 0 h 134"/>
              <a:gd name="T8" fmla="*/ 0 w 36"/>
              <a:gd name="T9" fmla="*/ 134 h 134"/>
              <a:gd name="T10" fmla="*/ 36 w 36"/>
              <a:gd name="T11" fmla="*/ 134 h 134"/>
              <a:gd name="T12" fmla="*/ 0 w 36"/>
              <a:gd name="T13" fmla="*/ 0 h 134"/>
              <a:gd name="T14" fmla="*/ 36 w 36"/>
              <a:gd name="T15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34">
                <a:moveTo>
                  <a:pt x="18" y="67"/>
                </a:moveTo>
                <a:lnTo>
                  <a:pt x="18" y="134"/>
                </a:lnTo>
                <a:moveTo>
                  <a:pt x="18" y="67"/>
                </a:moveTo>
                <a:lnTo>
                  <a:pt x="18" y="0"/>
                </a:lnTo>
                <a:moveTo>
                  <a:pt x="0" y="134"/>
                </a:moveTo>
                <a:lnTo>
                  <a:pt x="36" y="134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7" name="Freeform 460"/>
          <p:cNvSpPr>
            <a:spLocks noEditPoints="1"/>
          </p:cNvSpPr>
          <p:nvPr/>
        </p:nvSpPr>
        <p:spPr bwMode="auto">
          <a:xfrm>
            <a:off x="5328543" y="2821082"/>
            <a:ext cx="55562" cy="290513"/>
          </a:xfrm>
          <a:custGeom>
            <a:avLst/>
            <a:gdLst>
              <a:gd name="T0" fmla="*/ 17 w 35"/>
              <a:gd name="T1" fmla="*/ 94 h 183"/>
              <a:gd name="T2" fmla="*/ 17 w 35"/>
              <a:gd name="T3" fmla="*/ 183 h 183"/>
              <a:gd name="T4" fmla="*/ 17 w 35"/>
              <a:gd name="T5" fmla="*/ 94 h 183"/>
              <a:gd name="T6" fmla="*/ 17 w 35"/>
              <a:gd name="T7" fmla="*/ 0 h 183"/>
              <a:gd name="T8" fmla="*/ 0 w 35"/>
              <a:gd name="T9" fmla="*/ 183 h 183"/>
              <a:gd name="T10" fmla="*/ 35 w 35"/>
              <a:gd name="T11" fmla="*/ 183 h 183"/>
              <a:gd name="T12" fmla="*/ 0 w 35"/>
              <a:gd name="T13" fmla="*/ 0 h 183"/>
              <a:gd name="T14" fmla="*/ 35 w 35"/>
              <a:gd name="T15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183">
                <a:moveTo>
                  <a:pt x="17" y="94"/>
                </a:moveTo>
                <a:lnTo>
                  <a:pt x="17" y="183"/>
                </a:lnTo>
                <a:moveTo>
                  <a:pt x="17" y="94"/>
                </a:moveTo>
                <a:lnTo>
                  <a:pt x="17" y="0"/>
                </a:lnTo>
                <a:moveTo>
                  <a:pt x="0" y="183"/>
                </a:moveTo>
                <a:lnTo>
                  <a:pt x="35" y="183"/>
                </a:lnTo>
                <a:moveTo>
                  <a:pt x="0" y="0"/>
                </a:moveTo>
                <a:lnTo>
                  <a:pt x="35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8" name="Freeform 461"/>
          <p:cNvSpPr>
            <a:spLocks noEditPoints="1"/>
          </p:cNvSpPr>
          <p:nvPr/>
        </p:nvSpPr>
        <p:spPr bwMode="auto">
          <a:xfrm>
            <a:off x="5611118" y="2827431"/>
            <a:ext cx="50800" cy="228600"/>
          </a:xfrm>
          <a:custGeom>
            <a:avLst/>
            <a:gdLst>
              <a:gd name="T0" fmla="*/ 14 w 32"/>
              <a:gd name="T1" fmla="*/ 72 h 144"/>
              <a:gd name="T2" fmla="*/ 14 w 32"/>
              <a:gd name="T3" fmla="*/ 144 h 144"/>
              <a:gd name="T4" fmla="*/ 14 w 32"/>
              <a:gd name="T5" fmla="*/ 72 h 144"/>
              <a:gd name="T6" fmla="*/ 14 w 32"/>
              <a:gd name="T7" fmla="*/ 0 h 144"/>
              <a:gd name="T8" fmla="*/ 0 w 32"/>
              <a:gd name="T9" fmla="*/ 144 h 144"/>
              <a:gd name="T10" fmla="*/ 32 w 32"/>
              <a:gd name="T11" fmla="*/ 144 h 144"/>
              <a:gd name="T12" fmla="*/ 0 w 32"/>
              <a:gd name="T13" fmla="*/ 0 h 144"/>
              <a:gd name="T14" fmla="*/ 32 w 32"/>
              <a:gd name="T1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144">
                <a:moveTo>
                  <a:pt x="14" y="72"/>
                </a:moveTo>
                <a:lnTo>
                  <a:pt x="14" y="144"/>
                </a:lnTo>
                <a:moveTo>
                  <a:pt x="14" y="72"/>
                </a:moveTo>
                <a:lnTo>
                  <a:pt x="14" y="0"/>
                </a:lnTo>
                <a:moveTo>
                  <a:pt x="0" y="144"/>
                </a:moveTo>
                <a:lnTo>
                  <a:pt x="32" y="144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69" name="Freeform 462"/>
          <p:cNvSpPr>
            <a:spLocks noEditPoints="1"/>
          </p:cNvSpPr>
          <p:nvPr/>
        </p:nvSpPr>
        <p:spPr bwMode="auto">
          <a:xfrm>
            <a:off x="5888930" y="1754282"/>
            <a:ext cx="49212" cy="754063"/>
          </a:xfrm>
          <a:custGeom>
            <a:avLst/>
            <a:gdLst>
              <a:gd name="T0" fmla="*/ 18 w 31"/>
              <a:gd name="T1" fmla="*/ 238 h 475"/>
              <a:gd name="T2" fmla="*/ 18 w 31"/>
              <a:gd name="T3" fmla="*/ 475 h 475"/>
              <a:gd name="T4" fmla="*/ 18 w 31"/>
              <a:gd name="T5" fmla="*/ 238 h 475"/>
              <a:gd name="T6" fmla="*/ 18 w 31"/>
              <a:gd name="T7" fmla="*/ 0 h 475"/>
              <a:gd name="T8" fmla="*/ 0 w 31"/>
              <a:gd name="T9" fmla="*/ 475 h 475"/>
              <a:gd name="T10" fmla="*/ 31 w 31"/>
              <a:gd name="T11" fmla="*/ 475 h 475"/>
              <a:gd name="T12" fmla="*/ 0 w 31"/>
              <a:gd name="T13" fmla="*/ 0 h 475"/>
              <a:gd name="T14" fmla="*/ 31 w 31"/>
              <a:gd name="T15" fmla="*/ 0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475">
                <a:moveTo>
                  <a:pt x="18" y="238"/>
                </a:moveTo>
                <a:lnTo>
                  <a:pt x="18" y="475"/>
                </a:lnTo>
                <a:moveTo>
                  <a:pt x="18" y="238"/>
                </a:moveTo>
                <a:lnTo>
                  <a:pt x="18" y="0"/>
                </a:lnTo>
                <a:moveTo>
                  <a:pt x="0" y="475"/>
                </a:moveTo>
                <a:lnTo>
                  <a:pt x="31" y="475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0" name="Freeform 463"/>
          <p:cNvSpPr>
            <a:spLocks noEditPoints="1"/>
          </p:cNvSpPr>
          <p:nvPr/>
        </p:nvSpPr>
        <p:spPr bwMode="auto">
          <a:xfrm>
            <a:off x="6165155" y="2238468"/>
            <a:ext cx="57150" cy="312738"/>
          </a:xfrm>
          <a:custGeom>
            <a:avLst/>
            <a:gdLst>
              <a:gd name="T0" fmla="*/ 18 w 36"/>
              <a:gd name="T1" fmla="*/ 98 h 197"/>
              <a:gd name="T2" fmla="*/ 18 w 36"/>
              <a:gd name="T3" fmla="*/ 197 h 197"/>
              <a:gd name="T4" fmla="*/ 18 w 36"/>
              <a:gd name="T5" fmla="*/ 98 h 197"/>
              <a:gd name="T6" fmla="*/ 18 w 36"/>
              <a:gd name="T7" fmla="*/ 0 h 197"/>
              <a:gd name="T8" fmla="*/ 0 w 36"/>
              <a:gd name="T9" fmla="*/ 197 h 197"/>
              <a:gd name="T10" fmla="*/ 36 w 36"/>
              <a:gd name="T11" fmla="*/ 197 h 197"/>
              <a:gd name="T12" fmla="*/ 0 w 36"/>
              <a:gd name="T13" fmla="*/ 0 h 197"/>
              <a:gd name="T14" fmla="*/ 36 w 36"/>
              <a:gd name="T15" fmla="*/ 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97">
                <a:moveTo>
                  <a:pt x="18" y="98"/>
                </a:moveTo>
                <a:lnTo>
                  <a:pt x="18" y="197"/>
                </a:lnTo>
                <a:moveTo>
                  <a:pt x="18" y="98"/>
                </a:moveTo>
                <a:lnTo>
                  <a:pt x="18" y="0"/>
                </a:lnTo>
                <a:moveTo>
                  <a:pt x="0" y="197"/>
                </a:moveTo>
                <a:lnTo>
                  <a:pt x="36" y="197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1" name="Freeform 464"/>
          <p:cNvSpPr>
            <a:spLocks noEditPoints="1"/>
          </p:cNvSpPr>
          <p:nvPr/>
        </p:nvSpPr>
        <p:spPr bwMode="auto">
          <a:xfrm>
            <a:off x="6441380" y="2657568"/>
            <a:ext cx="57150" cy="319088"/>
          </a:xfrm>
          <a:custGeom>
            <a:avLst/>
            <a:gdLst>
              <a:gd name="T0" fmla="*/ 18 w 36"/>
              <a:gd name="T1" fmla="*/ 103 h 201"/>
              <a:gd name="T2" fmla="*/ 18 w 36"/>
              <a:gd name="T3" fmla="*/ 201 h 201"/>
              <a:gd name="T4" fmla="*/ 18 w 36"/>
              <a:gd name="T5" fmla="*/ 103 h 201"/>
              <a:gd name="T6" fmla="*/ 18 w 36"/>
              <a:gd name="T7" fmla="*/ 0 h 201"/>
              <a:gd name="T8" fmla="*/ 0 w 36"/>
              <a:gd name="T9" fmla="*/ 201 h 201"/>
              <a:gd name="T10" fmla="*/ 36 w 36"/>
              <a:gd name="T11" fmla="*/ 201 h 201"/>
              <a:gd name="T12" fmla="*/ 0 w 36"/>
              <a:gd name="T13" fmla="*/ 0 h 201"/>
              <a:gd name="T14" fmla="*/ 36 w 36"/>
              <a:gd name="T15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201">
                <a:moveTo>
                  <a:pt x="18" y="103"/>
                </a:moveTo>
                <a:lnTo>
                  <a:pt x="18" y="201"/>
                </a:lnTo>
                <a:moveTo>
                  <a:pt x="18" y="103"/>
                </a:moveTo>
                <a:lnTo>
                  <a:pt x="18" y="0"/>
                </a:lnTo>
                <a:moveTo>
                  <a:pt x="0" y="201"/>
                </a:moveTo>
                <a:lnTo>
                  <a:pt x="36" y="201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2" name="Freeform 465"/>
          <p:cNvSpPr>
            <a:spLocks noEditPoints="1"/>
          </p:cNvSpPr>
          <p:nvPr/>
        </p:nvSpPr>
        <p:spPr bwMode="auto">
          <a:xfrm>
            <a:off x="6725543" y="2444843"/>
            <a:ext cx="50800" cy="304800"/>
          </a:xfrm>
          <a:custGeom>
            <a:avLst/>
            <a:gdLst>
              <a:gd name="T0" fmla="*/ 14 w 32"/>
              <a:gd name="T1" fmla="*/ 98 h 192"/>
              <a:gd name="T2" fmla="*/ 14 w 32"/>
              <a:gd name="T3" fmla="*/ 192 h 192"/>
              <a:gd name="T4" fmla="*/ 14 w 32"/>
              <a:gd name="T5" fmla="*/ 98 h 192"/>
              <a:gd name="T6" fmla="*/ 14 w 32"/>
              <a:gd name="T7" fmla="*/ 0 h 192"/>
              <a:gd name="T8" fmla="*/ 0 w 32"/>
              <a:gd name="T9" fmla="*/ 192 h 192"/>
              <a:gd name="T10" fmla="*/ 32 w 32"/>
              <a:gd name="T11" fmla="*/ 192 h 192"/>
              <a:gd name="T12" fmla="*/ 0 w 32"/>
              <a:gd name="T13" fmla="*/ 0 h 192"/>
              <a:gd name="T14" fmla="*/ 32 w 3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192">
                <a:moveTo>
                  <a:pt x="14" y="98"/>
                </a:moveTo>
                <a:lnTo>
                  <a:pt x="14" y="192"/>
                </a:lnTo>
                <a:moveTo>
                  <a:pt x="14" y="98"/>
                </a:moveTo>
                <a:lnTo>
                  <a:pt x="14" y="0"/>
                </a:lnTo>
                <a:moveTo>
                  <a:pt x="0" y="192"/>
                </a:moveTo>
                <a:lnTo>
                  <a:pt x="32" y="192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3" name="Freeform 466"/>
          <p:cNvSpPr>
            <a:spLocks noEditPoints="1"/>
          </p:cNvSpPr>
          <p:nvPr/>
        </p:nvSpPr>
        <p:spPr bwMode="auto">
          <a:xfrm>
            <a:off x="7003355" y="2109881"/>
            <a:ext cx="49212" cy="469900"/>
          </a:xfrm>
          <a:custGeom>
            <a:avLst/>
            <a:gdLst>
              <a:gd name="T0" fmla="*/ 17 w 31"/>
              <a:gd name="T1" fmla="*/ 148 h 296"/>
              <a:gd name="T2" fmla="*/ 17 w 31"/>
              <a:gd name="T3" fmla="*/ 296 h 296"/>
              <a:gd name="T4" fmla="*/ 17 w 31"/>
              <a:gd name="T5" fmla="*/ 148 h 296"/>
              <a:gd name="T6" fmla="*/ 17 w 31"/>
              <a:gd name="T7" fmla="*/ 0 h 296"/>
              <a:gd name="T8" fmla="*/ 0 w 31"/>
              <a:gd name="T9" fmla="*/ 296 h 296"/>
              <a:gd name="T10" fmla="*/ 31 w 31"/>
              <a:gd name="T11" fmla="*/ 296 h 296"/>
              <a:gd name="T12" fmla="*/ 0 w 31"/>
              <a:gd name="T13" fmla="*/ 0 h 296"/>
              <a:gd name="T14" fmla="*/ 31 w 31"/>
              <a:gd name="T1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296">
                <a:moveTo>
                  <a:pt x="17" y="148"/>
                </a:moveTo>
                <a:lnTo>
                  <a:pt x="17" y="296"/>
                </a:lnTo>
                <a:moveTo>
                  <a:pt x="17" y="148"/>
                </a:moveTo>
                <a:lnTo>
                  <a:pt x="17" y="0"/>
                </a:lnTo>
                <a:moveTo>
                  <a:pt x="0" y="296"/>
                </a:moveTo>
                <a:lnTo>
                  <a:pt x="31" y="296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4" name="Freeform 467"/>
          <p:cNvSpPr>
            <a:spLocks noEditPoints="1"/>
          </p:cNvSpPr>
          <p:nvPr/>
        </p:nvSpPr>
        <p:spPr bwMode="auto">
          <a:xfrm>
            <a:off x="7279580" y="2103532"/>
            <a:ext cx="57150" cy="396875"/>
          </a:xfrm>
          <a:custGeom>
            <a:avLst/>
            <a:gdLst>
              <a:gd name="T0" fmla="*/ 18 w 36"/>
              <a:gd name="T1" fmla="*/ 125 h 250"/>
              <a:gd name="T2" fmla="*/ 18 w 36"/>
              <a:gd name="T3" fmla="*/ 250 h 250"/>
              <a:gd name="T4" fmla="*/ 18 w 36"/>
              <a:gd name="T5" fmla="*/ 125 h 250"/>
              <a:gd name="T6" fmla="*/ 18 w 36"/>
              <a:gd name="T7" fmla="*/ 0 h 250"/>
              <a:gd name="T8" fmla="*/ 0 w 36"/>
              <a:gd name="T9" fmla="*/ 250 h 250"/>
              <a:gd name="T10" fmla="*/ 36 w 36"/>
              <a:gd name="T11" fmla="*/ 250 h 250"/>
              <a:gd name="T12" fmla="*/ 0 w 36"/>
              <a:gd name="T13" fmla="*/ 0 h 250"/>
              <a:gd name="T14" fmla="*/ 36 w 36"/>
              <a:gd name="T15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250">
                <a:moveTo>
                  <a:pt x="18" y="125"/>
                </a:moveTo>
                <a:lnTo>
                  <a:pt x="18" y="250"/>
                </a:lnTo>
                <a:moveTo>
                  <a:pt x="18" y="125"/>
                </a:moveTo>
                <a:lnTo>
                  <a:pt x="18" y="0"/>
                </a:lnTo>
                <a:moveTo>
                  <a:pt x="0" y="250"/>
                </a:moveTo>
                <a:lnTo>
                  <a:pt x="36" y="250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5" name="Freeform 468"/>
          <p:cNvSpPr>
            <a:spLocks noEditPoints="1"/>
          </p:cNvSpPr>
          <p:nvPr/>
        </p:nvSpPr>
        <p:spPr bwMode="auto">
          <a:xfrm>
            <a:off x="7555805" y="2494057"/>
            <a:ext cx="57150" cy="276225"/>
          </a:xfrm>
          <a:custGeom>
            <a:avLst/>
            <a:gdLst>
              <a:gd name="T0" fmla="*/ 18 w 36"/>
              <a:gd name="T1" fmla="*/ 85 h 174"/>
              <a:gd name="T2" fmla="*/ 18 w 36"/>
              <a:gd name="T3" fmla="*/ 174 h 174"/>
              <a:gd name="T4" fmla="*/ 18 w 36"/>
              <a:gd name="T5" fmla="*/ 85 h 174"/>
              <a:gd name="T6" fmla="*/ 18 w 36"/>
              <a:gd name="T7" fmla="*/ 0 h 174"/>
              <a:gd name="T8" fmla="*/ 0 w 36"/>
              <a:gd name="T9" fmla="*/ 174 h 174"/>
              <a:gd name="T10" fmla="*/ 36 w 36"/>
              <a:gd name="T11" fmla="*/ 174 h 174"/>
              <a:gd name="T12" fmla="*/ 0 w 36"/>
              <a:gd name="T13" fmla="*/ 0 h 174"/>
              <a:gd name="T14" fmla="*/ 36 w 36"/>
              <a:gd name="T15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74">
                <a:moveTo>
                  <a:pt x="18" y="85"/>
                </a:moveTo>
                <a:lnTo>
                  <a:pt x="18" y="174"/>
                </a:lnTo>
                <a:moveTo>
                  <a:pt x="18" y="85"/>
                </a:moveTo>
                <a:lnTo>
                  <a:pt x="18" y="0"/>
                </a:lnTo>
                <a:moveTo>
                  <a:pt x="0" y="174"/>
                </a:moveTo>
                <a:lnTo>
                  <a:pt x="36" y="174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6" name="Freeform 469"/>
          <p:cNvSpPr>
            <a:spLocks noEditPoints="1"/>
          </p:cNvSpPr>
          <p:nvPr/>
        </p:nvSpPr>
        <p:spPr bwMode="auto">
          <a:xfrm>
            <a:off x="7839968" y="2714719"/>
            <a:ext cx="49212" cy="276225"/>
          </a:xfrm>
          <a:custGeom>
            <a:avLst/>
            <a:gdLst>
              <a:gd name="T0" fmla="*/ 14 w 31"/>
              <a:gd name="T1" fmla="*/ 85 h 174"/>
              <a:gd name="T2" fmla="*/ 14 w 31"/>
              <a:gd name="T3" fmla="*/ 174 h 174"/>
              <a:gd name="T4" fmla="*/ 14 w 31"/>
              <a:gd name="T5" fmla="*/ 85 h 174"/>
              <a:gd name="T6" fmla="*/ 14 w 31"/>
              <a:gd name="T7" fmla="*/ 0 h 174"/>
              <a:gd name="T8" fmla="*/ 0 w 31"/>
              <a:gd name="T9" fmla="*/ 174 h 174"/>
              <a:gd name="T10" fmla="*/ 31 w 31"/>
              <a:gd name="T11" fmla="*/ 174 h 174"/>
              <a:gd name="T12" fmla="*/ 0 w 31"/>
              <a:gd name="T13" fmla="*/ 0 h 174"/>
              <a:gd name="T14" fmla="*/ 31 w 31"/>
              <a:gd name="T15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74">
                <a:moveTo>
                  <a:pt x="14" y="85"/>
                </a:moveTo>
                <a:lnTo>
                  <a:pt x="14" y="174"/>
                </a:lnTo>
                <a:moveTo>
                  <a:pt x="14" y="85"/>
                </a:moveTo>
                <a:lnTo>
                  <a:pt x="14" y="0"/>
                </a:lnTo>
                <a:moveTo>
                  <a:pt x="0" y="174"/>
                </a:moveTo>
                <a:lnTo>
                  <a:pt x="31" y="174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7" name="Freeform 470"/>
          <p:cNvSpPr>
            <a:spLocks noEditPoints="1"/>
          </p:cNvSpPr>
          <p:nvPr/>
        </p:nvSpPr>
        <p:spPr bwMode="auto">
          <a:xfrm>
            <a:off x="8116193" y="2124168"/>
            <a:ext cx="50800" cy="312738"/>
          </a:xfrm>
          <a:custGeom>
            <a:avLst/>
            <a:gdLst>
              <a:gd name="T0" fmla="*/ 18 w 32"/>
              <a:gd name="T1" fmla="*/ 99 h 197"/>
              <a:gd name="T2" fmla="*/ 18 w 32"/>
              <a:gd name="T3" fmla="*/ 197 h 197"/>
              <a:gd name="T4" fmla="*/ 18 w 32"/>
              <a:gd name="T5" fmla="*/ 99 h 197"/>
              <a:gd name="T6" fmla="*/ 18 w 32"/>
              <a:gd name="T7" fmla="*/ 0 h 197"/>
              <a:gd name="T8" fmla="*/ 0 w 32"/>
              <a:gd name="T9" fmla="*/ 197 h 197"/>
              <a:gd name="T10" fmla="*/ 32 w 32"/>
              <a:gd name="T11" fmla="*/ 197 h 197"/>
              <a:gd name="T12" fmla="*/ 0 w 32"/>
              <a:gd name="T13" fmla="*/ 0 h 197"/>
              <a:gd name="T14" fmla="*/ 32 w 32"/>
              <a:gd name="T15" fmla="*/ 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197">
                <a:moveTo>
                  <a:pt x="18" y="99"/>
                </a:moveTo>
                <a:lnTo>
                  <a:pt x="18" y="197"/>
                </a:lnTo>
                <a:moveTo>
                  <a:pt x="18" y="99"/>
                </a:moveTo>
                <a:lnTo>
                  <a:pt x="18" y="0"/>
                </a:lnTo>
                <a:moveTo>
                  <a:pt x="0" y="197"/>
                </a:moveTo>
                <a:lnTo>
                  <a:pt x="32" y="197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8" name="Freeform 471"/>
          <p:cNvSpPr>
            <a:spLocks noEditPoints="1"/>
          </p:cNvSpPr>
          <p:nvPr/>
        </p:nvSpPr>
        <p:spPr bwMode="auto">
          <a:xfrm>
            <a:off x="8394005" y="2671856"/>
            <a:ext cx="57150" cy="312738"/>
          </a:xfrm>
          <a:custGeom>
            <a:avLst/>
            <a:gdLst>
              <a:gd name="T0" fmla="*/ 18 w 36"/>
              <a:gd name="T1" fmla="*/ 98 h 197"/>
              <a:gd name="T2" fmla="*/ 18 w 36"/>
              <a:gd name="T3" fmla="*/ 197 h 197"/>
              <a:gd name="T4" fmla="*/ 18 w 36"/>
              <a:gd name="T5" fmla="*/ 98 h 197"/>
              <a:gd name="T6" fmla="*/ 18 w 36"/>
              <a:gd name="T7" fmla="*/ 0 h 197"/>
              <a:gd name="T8" fmla="*/ 0 w 36"/>
              <a:gd name="T9" fmla="*/ 197 h 197"/>
              <a:gd name="T10" fmla="*/ 36 w 36"/>
              <a:gd name="T11" fmla="*/ 197 h 197"/>
              <a:gd name="T12" fmla="*/ 0 w 36"/>
              <a:gd name="T13" fmla="*/ 0 h 197"/>
              <a:gd name="T14" fmla="*/ 36 w 36"/>
              <a:gd name="T15" fmla="*/ 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97">
                <a:moveTo>
                  <a:pt x="18" y="98"/>
                </a:moveTo>
                <a:lnTo>
                  <a:pt x="18" y="197"/>
                </a:lnTo>
                <a:moveTo>
                  <a:pt x="18" y="98"/>
                </a:moveTo>
                <a:lnTo>
                  <a:pt x="18" y="0"/>
                </a:lnTo>
                <a:moveTo>
                  <a:pt x="0" y="197"/>
                </a:moveTo>
                <a:lnTo>
                  <a:pt x="36" y="197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79" name="Freeform 472"/>
          <p:cNvSpPr>
            <a:spLocks noEditPoints="1"/>
          </p:cNvSpPr>
          <p:nvPr/>
        </p:nvSpPr>
        <p:spPr bwMode="auto">
          <a:xfrm>
            <a:off x="8678168" y="2743293"/>
            <a:ext cx="49212" cy="247650"/>
          </a:xfrm>
          <a:custGeom>
            <a:avLst/>
            <a:gdLst>
              <a:gd name="T0" fmla="*/ 13 w 31"/>
              <a:gd name="T1" fmla="*/ 76 h 156"/>
              <a:gd name="T2" fmla="*/ 13 w 31"/>
              <a:gd name="T3" fmla="*/ 156 h 156"/>
              <a:gd name="T4" fmla="*/ 13 w 31"/>
              <a:gd name="T5" fmla="*/ 76 h 156"/>
              <a:gd name="T6" fmla="*/ 13 w 31"/>
              <a:gd name="T7" fmla="*/ 0 h 156"/>
              <a:gd name="T8" fmla="*/ 0 w 31"/>
              <a:gd name="T9" fmla="*/ 156 h 156"/>
              <a:gd name="T10" fmla="*/ 31 w 31"/>
              <a:gd name="T11" fmla="*/ 156 h 156"/>
              <a:gd name="T12" fmla="*/ 0 w 31"/>
              <a:gd name="T13" fmla="*/ 0 h 156"/>
              <a:gd name="T14" fmla="*/ 31 w 31"/>
              <a:gd name="T1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56">
                <a:moveTo>
                  <a:pt x="13" y="76"/>
                </a:moveTo>
                <a:lnTo>
                  <a:pt x="13" y="156"/>
                </a:lnTo>
                <a:moveTo>
                  <a:pt x="13" y="76"/>
                </a:moveTo>
                <a:lnTo>
                  <a:pt x="13" y="0"/>
                </a:lnTo>
                <a:moveTo>
                  <a:pt x="0" y="156"/>
                </a:moveTo>
                <a:lnTo>
                  <a:pt x="31" y="156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0" name="Freeform 473"/>
          <p:cNvSpPr>
            <a:spLocks noEditPoints="1"/>
          </p:cNvSpPr>
          <p:nvPr/>
        </p:nvSpPr>
        <p:spPr bwMode="auto">
          <a:xfrm>
            <a:off x="8954393" y="2557556"/>
            <a:ext cx="49212" cy="192088"/>
          </a:xfrm>
          <a:custGeom>
            <a:avLst/>
            <a:gdLst>
              <a:gd name="T0" fmla="*/ 18 w 31"/>
              <a:gd name="T1" fmla="*/ 63 h 121"/>
              <a:gd name="T2" fmla="*/ 18 w 31"/>
              <a:gd name="T3" fmla="*/ 121 h 121"/>
              <a:gd name="T4" fmla="*/ 18 w 31"/>
              <a:gd name="T5" fmla="*/ 63 h 121"/>
              <a:gd name="T6" fmla="*/ 18 w 31"/>
              <a:gd name="T7" fmla="*/ 0 h 121"/>
              <a:gd name="T8" fmla="*/ 0 w 31"/>
              <a:gd name="T9" fmla="*/ 121 h 121"/>
              <a:gd name="T10" fmla="*/ 31 w 31"/>
              <a:gd name="T11" fmla="*/ 121 h 121"/>
              <a:gd name="T12" fmla="*/ 0 w 31"/>
              <a:gd name="T13" fmla="*/ 0 h 121"/>
              <a:gd name="T14" fmla="*/ 31 w 31"/>
              <a:gd name="T15" fmla="*/ 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21">
                <a:moveTo>
                  <a:pt x="18" y="63"/>
                </a:moveTo>
                <a:lnTo>
                  <a:pt x="18" y="121"/>
                </a:lnTo>
                <a:moveTo>
                  <a:pt x="18" y="63"/>
                </a:moveTo>
                <a:lnTo>
                  <a:pt x="18" y="0"/>
                </a:lnTo>
                <a:moveTo>
                  <a:pt x="0" y="121"/>
                </a:moveTo>
                <a:lnTo>
                  <a:pt x="31" y="121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1" name="Freeform 474"/>
          <p:cNvSpPr>
            <a:spLocks noEditPoints="1"/>
          </p:cNvSpPr>
          <p:nvPr/>
        </p:nvSpPr>
        <p:spPr bwMode="auto">
          <a:xfrm>
            <a:off x="9230618" y="2663918"/>
            <a:ext cx="57150" cy="228600"/>
          </a:xfrm>
          <a:custGeom>
            <a:avLst/>
            <a:gdLst>
              <a:gd name="T0" fmla="*/ 18 w 36"/>
              <a:gd name="T1" fmla="*/ 72 h 144"/>
              <a:gd name="T2" fmla="*/ 18 w 36"/>
              <a:gd name="T3" fmla="*/ 144 h 144"/>
              <a:gd name="T4" fmla="*/ 18 w 36"/>
              <a:gd name="T5" fmla="*/ 72 h 144"/>
              <a:gd name="T6" fmla="*/ 18 w 36"/>
              <a:gd name="T7" fmla="*/ 0 h 144"/>
              <a:gd name="T8" fmla="*/ 0 w 36"/>
              <a:gd name="T9" fmla="*/ 144 h 144"/>
              <a:gd name="T10" fmla="*/ 36 w 36"/>
              <a:gd name="T11" fmla="*/ 144 h 144"/>
              <a:gd name="T12" fmla="*/ 0 w 36"/>
              <a:gd name="T13" fmla="*/ 0 h 144"/>
              <a:gd name="T14" fmla="*/ 36 w 36"/>
              <a:gd name="T1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44">
                <a:moveTo>
                  <a:pt x="18" y="72"/>
                </a:moveTo>
                <a:lnTo>
                  <a:pt x="18" y="144"/>
                </a:lnTo>
                <a:moveTo>
                  <a:pt x="18" y="72"/>
                </a:moveTo>
                <a:lnTo>
                  <a:pt x="18" y="0"/>
                </a:lnTo>
                <a:moveTo>
                  <a:pt x="0" y="144"/>
                </a:moveTo>
                <a:lnTo>
                  <a:pt x="36" y="144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2" name="Freeform 475"/>
          <p:cNvSpPr>
            <a:spLocks noEditPoints="1"/>
          </p:cNvSpPr>
          <p:nvPr/>
        </p:nvSpPr>
        <p:spPr bwMode="auto">
          <a:xfrm>
            <a:off x="9508430" y="2628994"/>
            <a:ext cx="55562" cy="206375"/>
          </a:xfrm>
          <a:custGeom>
            <a:avLst/>
            <a:gdLst>
              <a:gd name="T0" fmla="*/ 18 w 35"/>
              <a:gd name="T1" fmla="*/ 67 h 130"/>
              <a:gd name="T2" fmla="*/ 18 w 35"/>
              <a:gd name="T3" fmla="*/ 130 h 130"/>
              <a:gd name="T4" fmla="*/ 18 w 35"/>
              <a:gd name="T5" fmla="*/ 67 h 130"/>
              <a:gd name="T6" fmla="*/ 18 w 35"/>
              <a:gd name="T7" fmla="*/ 0 h 130"/>
              <a:gd name="T8" fmla="*/ 0 w 35"/>
              <a:gd name="T9" fmla="*/ 130 h 130"/>
              <a:gd name="T10" fmla="*/ 35 w 35"/>
              <a:gd name="T11" fmla="*/ 130 h 130"/>
              <a:gd name="T12" fmla="*/ 0 w 35"/>
              <a:gd name="T13" fmla="*/ 0 h 130"/>
              <a:gd name="T14" fmla="*/ 35 w 35"/>
              <a:gd name="T1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130">
                <a:moveTo>
                  <a:pt x="18" y="67"/>
                </a:moveTo>
                <a:lnTo>
                  <a:pt x="18" y="130"/>
                </a:lnTo>
                <a:moveTo>
                  <a:pt x="18" y="67"/>
                </a:moveTo>
                <a:lnTo>
                  <a:pt x="18" y="0"/>
                </a:lnTo>
                <a:moveTo>
                  <a:pt x="0" y="130"/>
                </a:moveTo>
                <a:lnTo>
                  <a:pt x="35" y="130"/>
                </a:lnTo>
                <a:moveTo>
                  <a:pt x="0" y="0"/>
                </a:moveTo>
                <a:lnTo>
                  <a:pt x="35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3" name="Freeform 476"/>
          <p:cNvSpPr>
            <a:spLocks noEditPoints="1"/>
          </p:cNvSpPr>
          <p:nvPr/>
        </p:nvSpPr>
        <p:spPr bwMode="auto">
          <a:xfrm>
            <a:off x="9792593" y="2557557"/>
            <a:ext cx="49212" cy="200025"/>
          </a:xfrm>
          <a:custGeom>
            <a:avLst/>
            <a:gdLst>
              <a:gd name="T0" fmla="*/ 13 w 31"/>
              <a:gd name="T1" fmla="*/ 63 h 126"/>
              <a:gd name="T2" fmla="*/ 13 w 31"/>
              <a:gd name="T3" fmla="*/ 126 h 126"/>
              <a:gd name="T4" fmla="*/ 13 w 31"/>
              <a:gd name="T5" fmla="*/ 63 h 126"/>
              <a:gd name="T6" fmla="*/ 13 w 31"/>
              <a:gd name="T7" fmla="*/ 0 h 126"/>
              <a:gd name="T8" fmla="*/ 0 w 31"/>
              <a:gd name="T9" fmla="*/ 126 h 126"/>
              <a:gd name="T10" fmla="*/ 31 w 31"/>
              <a:gd name="T11" fmla="*/ 126 h 126"/>
              <a:gd name="T12" fmla="*/ 0 w 31"/>
              <a:gd name="T13" fmla="*/ 0 h 126"/>
              <a:gd name="T14" fmla="*/ 31 w 31"/>
              <a:gd name="T1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26">
                <a:moveTo>
                  <a:pt x="13" y="63"/>
                </a:moveTo>
                <a:lnTo>
                  <a:pt x="13" y="126"/>
                </a:lnTo>
                <a:moveTo>
                  <a:pt x="13" y="63"/>
                </a:moveTo>
                <a:lnTo>
                  <a:pt x="13" y="0"/>
                </a:lnTo>
                <a:moveTo>
                  <a:pt x="0" y="126"/>
                </a:moveTo>
                <a:lnTo>
                  <a:pt x="31" y="126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4" name="Freeform 477"/>
          <p:cNvSpPr>
            <a:spLocks noEditPoints="1"/>
          </p:cNvSpPr>
          <p:nvPr/>
        </p:nvSpPr>
        <p:spPr bwMode="auto">
          <a:xfrm>
            <a:off x="10068818" y="2486119"/>
            <a:ext cx="49212" cy="257175"/>
          </a:xfrm>
          <a:custGeom>
            <a:avLst/>
            <a:gdLst>
              <a:gd name="T0" fmla="*/ 18 w 31"/>
              <a:gd name="T1" fmla="*/ 81 h 162"/>
              <a:gd name="T2" fmla="*/ 18 w 31"/>
              <a:gd name="T3" fmla="*/ 162 h 162"/>
              <a:gd name="T4" fmla="*/ 18 w 31"/>
              <a:gd name="T5" fmla="*/ 81 h 162"/>
              <a:gd name="T6" fmla="*/ 18 w 31"/>
              <a:gd name="T7" fmla="*/ 0 h 162"/>
              <a:gd name="T8" fmla="*/ 0 w 31"/>
              <a:gd name="T9" fmla="*/ 162 h 162"/>
              <a:gd name="T10" fmla="*/ 31 w 31"/>
              <a:gd name="T11" fmla="*/ 162 h 162"/>
              <a:gd name="T12" fmla="*/ 0 w 31"/>
              <a:gd name="T13" fmla="*/ 0 h 162"/>
              <a:gd name="T14" fmla="*/ 31 w 31"/>
              <a:gd name="T15" fmla="*/ 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62">
                <a:moveTo>
                  <a:pt x="18" y="81"/>
                </a:moveTo>
                <a:lnTo>
                  <a:pt x="18" y="162"/>
                </a:lnTo>
                <a:moveTo>
                  <a:pt x="18" y="81"/>
                </a:moveTo>
                <a:lnTo>
                  <a:pt x="18" y="0"/>
                </a:lnTo>
                <a:moveTo>
                  <a:pt x="0" y="162"/>
                </a:moveTo>
                <a:lnTo>
                  <a:pt x="31" y="162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5" name="Freeform 478"/>
          <p:cNvSpPr>
            <a:spLocks noEditPoints="1"/>
          </p:cNvSpPr>
          <p:nvPr/>
        </p:nvSpPr>
        <p:spPr bwMode="auto">
          <a:xfrm>
            <a:off x="2645668" y="2309906"/>
            <a:ext cx="55562" cy="361950"/>
          </a:xfrm>
          <a:custGeom>
            <a:avLst/>
            <a:gdLst>
              <a:gd name="T0" fmla="*/ 18 w 35"/>
              <a:gd name="T1" fmla="*/ 116 h 228"/>
              <a:gd name="T2" fmla="*/ 18 w 35"/>
              <a:gd name="T3" fmla="*/ 228 h 228"/>
              <a:gd name="T4" fmla="*/ 18 w 35"/>
              <a:gd name="T5" fmla="*/ 116 h 228"/>
              <a:gd name="T6" fmla="*/ 18 w 35"/>
              <a:gd name="T7" fmla="*/ 0 h 228"/>
              <a:gd name="T8" fmla="*/ 0 w 35"/>
              <a:gd name="T9" fmla="*/ 228 h 228"/>
              <a:gd name="T10" fmla="*/ 35 w 35"/>
              <a:gd name="T11" fmla="*/ 228 h 228"/>
              <a:gd name="T12" fmla="*/ 0 w 35"/>
              <a:gd name="T13" fmla="*/ 0 h 228"/>
              <a:gd name="T14" fmla="*/ 35 w 35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228">
                <a:moveTo>
                  <a:pt x="18" y="116"/>
                </a:moveTo>
                <a:lnTo>
                  <a:pt x="18" y="228"/>
                </a:lnTo>
                <a:moveTo>
                  <a:pt x="18" y="116"/>
                </a:moveTo>
                <a:lnTo>
                  <a:pt x="18" y="0"/>
                </a:lnTo>
                <a:moveTo>
                  <a:pt x="0" y="228"/>
                </a:moveTo>
                <a:lnTo>
                  <a:pt x="35" y="228"/>
                </a:lnTo>
                <a:moveTo>
                  <a:pt x="0" y="0"/>
                </a:moveTo>
                <a:lnTo>
                  <a:pt x="35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6" name="Freeform 479"/>
          <p:cNvSpPr>
            <a:spLocks noEditPoints="1"/>
          </p:cNvSpPr>
          <p:nvPr/>
        </p:nvSpPr>
        <p:spPr bwMode="auto">
          <a:xfrm>
            <a:off x="2921893" y="1300257"/>
            <a:ext cx="57150" cy="582613"/>
          </a:xfrm>
          <a:custGeom>
            <a:avLst/>
            <a:gdLst>
              <a:gd name="T0" fmla="*/ 18 w 36"/>
              <a:gd name="T1" fmla="*/ 183 h 367"/>
              <a:gd name="T2" fmla="*/ 18 w 36"/>
              <a:gd name="T3" fmla="*/ 367 h 367"/>
              <a:gd name="T4" fmla="*/ 18 w 36"/>
              <a:gd name="T5" fmla="*/ 183 h 367"/>
              <a:gd name="T6" fmla="*/ 18 w 36"/>
              <a:gd name="T7" fmla="*/ 0 h 367"/>
              <a:gd name="T8" fmla="*/ 0 w 36"/>
              <a:gd name="T9" fmla="*/ 367 h 367"/>
              <a:gd name="T10" fmla="*/ 36 w 36"/>
              <a:gd name="T11" fmla="*/ 367 h 367"/>
              <a:gd name="T12" fmla="*/ 0 w 36"/>
              <a:gd name="T13" fmla="*/ 0 h 367"/>
              <a:gd name="T14" fmla="*/ 36 w 36"/>
              <a:gd name="T15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67">
                <a:moveTo>
                  <a:pt x="18" y="183"/>
                </a:moveTo>
                <a:lnTo>
                  <a:pt x="18" y="367"/>
                </a:lnTo>
                <a:moveTo>
                  <a:pt x="18" y="183"/>
                </a:moveTo>
                <a:lnTo>
                  <a:pt x="18" y="0"/>
                </a:lnTo>
                <a:moveTo>
                  <a:pt x="0" y="367"/>
                </a:moveTo>
                <a:lnTo>
                  <a:pt x="36" y="367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7" name="Freeform 480"/>
          <p:cNvSpPr>
            <a:spLocks noEditPoints="1"/>
          </p:cNvSpPr>
          <p:nvPr/>
        </p:nvSpPr>
        <p:spPr bwMode="auto">
          <a:xfrm>
            <a:off x="3206055" y="2444844"/>
            <a:ext cx="49212" cy="339725"/>
          </a:xfrm>
          <a:custGeom>
            <a:avLst/>
            <a:gdLst>
              <a:gd name="T0" fmla="*/ 18 w 31"/>
              <a:gd name="T1" fmla="*/ 107 h 214"/>
              <a:gd name="T2" fmla="*/ 18 w 31"/>
              <a:gd name="T3" fmla="*/ 214 h 214"/>
              <a:gd name="T4" fmla="*/ 18 w 31"/>
              <a:gd name="T5" fmla="*/ 107 h 214"/>
              <a:gd name="T6" fmla="*/ 18 w 31"/>
              <a:gd name="T7" fmla="*/ 0 h 214"/>
              <a:gd name="T8" fmla="*/ 0 w 31"/>
              <a:gd name="T9" fmla="*/ 214 h 214"/>
              <a:gd name="T10" fmla="*/ 31 w 31"/>
              <a:gd name="T11" fmla="*/ 214 h 214"/>
              <a:gd name="T12" fmla="*/ 0 w 31"/>
              <a:gd name="T13" fmla="*/ 0 h 214"/>
              <a:gd name="T14" fmla="*/ 31 w 31"/>
              <a:gd name="T15" fmla="*/ 0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214">
                <a:moveTo>
                  <a:pt x="18" y="107"/>
                </a:moveTo>
                <a:lnTo>
                  <a:pt x="18" y="214"/>
                </a:lnTo>
                <a:moveTo>
                  <a:pt x="18" y="107"/>
                </a:moveTo>
                <a:lnTo>
                  <a:pt x="18" y="0"/>
                </a:lnTo>
                <a:moveTo>
                  <a:pt x="0" y="214"/>
                </a:moveTo>
                <a:lnTo>
                  <a:pt x="31" y="214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8" name="Freeform 481"/>
          <p:cNvSpPr>
            <a:spLocks noEditPoints="1"/>
          </p:cNvSpPr>
          <p:nvPr/>
        </p:nvSpPr>
        <p:spPr bwMode="auto">
          <a:xfrm>
            <a:off x="3482280" y="2401981"/>
            <a:ext cx="57150" cy="184150"/>
          </a:xfrm>
          <a:custGeom>
            <a:avLst/>
            <a:gdLst>
              <a:gd name="T0" fmla="*/ 18 w 36"/>
              <a:gd name="T1" fmla="*/ 58 h 116"/>
              <a:gd name="T2" fmla="*/ 18 w 36"/>
              <a:gd name="T3" fmla="*/ 116 h 116"/>
              <a:gd name="T4" fmla="*/ 18 w 36"/>
              <a:gd name="T5" fmla="*/ 58 h 116"/>
              <a:gd name="T6" fmla="*/ 18 w 36"/>
              <a:gd name="T7" fmla="*/ 0 h 116"/>
              <a:gd name="T8" fmla="*/ 0 w 36"/>
              <a:gd name="T9" fmla="*/ 116 h 116"/>
              <a:gd name="T10" fmla="*/ 36 w 36"/>
              <a:gd name="T11" fmla="*/ 116 h 116"/>
              <a:gd name="T12" fmla="*/ 0 w 36"/>
              <a:gd name="T13" fmla="*/ 0 h 116"/>
              <a:gd name="T14" fmla="*/ 36 w 36"/>
              <a:gd name="T15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16">
                <a:moveTo>
                  <a:pt x="18" y="58"/>
                </a:moveTo>
                <a:lnTo>
                  <a:pt x="18" y="116"/>
                </a:lnTo>
                <a:moveTo>
                  <a:pt x="18" y="58"/>
                </a:moveTo>
                <a:lnTo>
                  <a:pt x="18" y="0"/>
                </a:lnTo>
                <a:moveTo>
                  <a:pt x="0" y="116"/>
                </a:moveTo>
                <a:lnTo>
                  <a:pt x="36" y="116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89" name="Freeform 482"/>
          <p:cNvSpPr>
            <a:spLocks noEditPoints="1"/>
          </p:cNvSpPr>
          <p:nvPr/>
        </p:nvSpPr>
        <p:spPr bwMode="auto">
          <a:xfrm>
            <a:off x="3760093" y="2259107"/>
            <a:ext cx="55562" cy="327025"/>
          </a:xfrm>
          <a:custGeom>
            <a:avLst/>
            <a:gdLst>
              <a:gd name="T0" fmla="*/ 17 w 35"/>
              <a:gd name="T1" fmla="*/ 103 h 206"/>
              <a:gd name="T2" fmla="*/ 17 w 35"/>
              <a:gd name="T3" fmla="*/ 206 h 206"/>
              <a:gd name="T4" fmla="*/ 17 w 35"/>
              <a:gd name="T5" fmla="*/ 103 h 206"/>
              <a:gd name="T6" fmla="*/ 17 w 35"/>
              <a:gd name="T7" fmla="*/ 0 h 206"/>
              <a:gd name="T8" fmla="*/ 0 w 35"/>
              <a:gd name="T9" fmla="*/ 206 h 206"/>
              <a:gd name="T10" fmla="*/ 35 w 35"/>
              <a:gd name="T11" fmla="*/ 206 h 206"/>
              <a:gd name="T12" fmla="*/ 0 w 35"/>
              <a:gd name="T13" fmla="*/ 0 h 206"/>
              <a:gd name="T14" fmla="*/ 35 w 35"/>
              <a:gd name="T15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206">
                <a:moveTo>
                  <a:pt x="17" y="103"/>
                </a:moveTo>
                <a:lnTo>
                  <a:pt x="17" y="206"/>
                </a:lnTo>
                <a:moveTo>
                  <a:pt x="17" y="103"/>
                </a:moveTo>
                <a:lnTo>
                  <a:pt x="17" y="0"/>
                </a:lnTo>
                <a:moveTo>
                  <a:pt x="0" y="206"/>
                </a:moveTo>
                <a:lnTo>
                  <a:pt x="35" y="206"/>
                </a:lnTo>
                <a:moveTo>
                  <a:pt x="0" y="0"/>
                </a:moveTo>
                <a:lnTo>
                  <a:pt x="35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0" name="Freeform 483"/>
          <p:cNvSpPr>
            <a:spLocks noEditPoints="1"/>
          </p:cNvSpPr>
          <p:nvPr/>
        </p:nvSpPr>
        <p:spPr bwMode="auto">
          <a:xfrm>
            <a:off x="4042668" y="2514694"/>
            <a:ext cx="50800" cy="341313"/>
          </a:xfrm>
          <a:custGeom>
            <a:avLst/>
            <a:gdLst>
              <a:gd name="T0" fmla="*/ 14 w 32"/>
              <a:gd name="T1" fmla="*/ 108 h 215"/>
              <a:gd name="T2" fmla="*/ 14 w 32"/>
              <a:gd name="T3" fmla="*/ 215 h 215"/>
              <a:gd name="T4" fmla="*/ 14 w 32"/>
              <a:gd name="T5" fmla="*/ 108 h 215"/>
              <a:gd name="T6" fmla="*/ 14 w 32"/>
              <a:gd name="T7" fmla="*/ 0 h 215"/>
              <a:gd name="T8" fmla="*/ 0 w 32"/>
              <a:gd name="T9" fmla="*/ 215 h 215"/>
              <a:gd name="T10" fmla="*/ 32 w 32"/>
              <a:gd name="T11" fmla="*/ 215 h 215"/>
              <a:gd name="T12" fmla="*/ 0 w 32"/>
              <a:gd name="T13" fmla="*/ 0 h 215"/>
              <a:gd name="T14" fmla="*/ 32 w 32"/>
              <a:gd name="T15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215">
                <a:moveTo>
                  <a:pt x="14" y="108"/>
                </a:moveTo>
                <a:lnTo>
                  <a:pt x="14" y="215"/>
                </a:lnTo>
                <a:moveTo>
                  <a:pt x="14" y="108"/>
                </a:moveTo>
                <a:lnTo>
                  <a:pt x="14" y="0"/>
                </a:lnTo>
                <a:moveTo>
                  <a:pt x="0" y="215"/>
                </a:moveTo>
                <a:lnTo>
                  <a:pt x="32" y="215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1" name="Freeform 484"/>
          <p:cNvSpPr>
            <a:spLocks noEditPoints="1"/>
          </p:cNvSpPr>
          <p:nvPr/>
        </p:nvSpPr>
        <p:spPr bwMode="auto">
          <a:xfrm>
            <a:off x="4320480" y="2224181"/>
            <a:ext cx="49212" cy="617538"/>
          </a:xfrm>
          <a:custGeom>
            <a:avLst/>
            <a:gdLst>
              <a:gd name="T0" fmla="*/ 18 w 31"/>
              <a:gd name="T1" fmla="*/ 192 h 389"/>
              <a:gd name="T2" fmla="*/ 18 w 31"/>
              <a:gd name="T3" fmla="*/ 389 h 389"/>
              <a:gd name="T4" fmla="*/ 18 w 31"/>
              <a:gd name="T5" fmla="*/ 192 h 389"/>
              <a:gd name="T6" fmla="*/ 18 w 31"/>
              <a:gd name="T7" fmla="*/ 0 h 389"/>
              <a:gd name="T8" fmla="*/ 0 w 31"/>
              <a:gd name="T9" fmla="*/ 389 h 389"/>
              <a:gd name="T10" fmla="*/ 31 w 31"/>
              <a:gd name="T11" fmla="*/ 389 h 389"/>
              <a:gd name="T12" fmla="*/ 0 w 31"/>
              <a:gd name="T13" fmla="*/ 0 h 389"/>
              <a:gd name="T14" fmla="*/ 31 w 31"/>
              <a:gd name="T15" fmla="*/ 0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389">
                <a:moveTo>
                  <a:pt x="18" y="192"/>
                </a:moveTo>
                <a:lnTo>
                  <a:pt x="18" y="389"/>
                </a:lnTo>
                <a:moveTo>
                  <a:pt x="18" y="192"/>
                </a:moveTo>
                <a:lnTo>
                  <a:pt x="18" y="0"/>
                </a:lnTo>
                <a:moveTo>
                  <a:pt x="0" y="389"/>
                </a:moveTo>
                <a:lnTo>
                  <a:pt x="31" y="389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2" name="Freeform 485"/>
          <p:cNvSpPr>
            <a:spLocks noEditPoints="1"/>
          </p:cNvSpPr>
          <p:nvPr/>
        </p:nvSpPr>
        <p:spPr bwMode="auto">
          <a:xfrm>
            <a:off x="4596705" y="1598707"/>
            <a:ext cx="57150" cy="398463"/>
          </a:xfrm>
          <a:custGeom>
            <a:avLst/>
            <a:gdLst>
              <a:gd name="T0" fmla="*/ 18 w 36"/>
              <a:gd name="T1" fmla="*/ 125 h 251"/>
              <a:gd name="T2" fmla="*/ 18 w 36"/>
              <a:gd name="T3" fmla="*/ 251 h 251"/>
              <a:gd name="T4" fmla="*/ 18 w 36"/>
              <a:gd name="T5" fmla="*/ 125 h 251"/>
              <a:gd name="T6" fmla="*/ 18 w 36"/>
              <a:gd name="T7" fmla="*/ 0 h 251"/>
              <a:gd name="T8" fmla="*/ 0 w 36"/>
              <a:gd name="T9" fmla="*/ 251 h 251"/>
              <a:gd name="T10" fmla="*/ 36 w 36"/>
              <a:gd name="T11" fmla="*/ 251 h 251"/>
              <a:gd name="T12" fmla="*/ 0 w 36"/>
              <a:gd name="T13" fmla="*/ 0 h 251"/>
              <a:gd name="T14" fmla="*/ 36 w 36"/>
              <a:gd name="T15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251">
                <a:moveTo>
                  <a:pt x="18" y="125"/>
                </a:moveTo>
                <a:lnTo>
                  <a:pt x="18" y="251"/>
                </a:lnTo>
                <a:moveTo>
                  <a:pt x="18" y="125"/>
                </a:moveTo>
                <a:lnTo>
                  <a:pt x="18" y="0"/>
                </a:lnTo>
                <a:moveTo>
                  <a:pt x="0" y="251"/>
                </a:moveTo>
                <a:lnTo>
                  <a:pt x="36" y="251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3" name="Freeform 486"/>
          <p:cNvSpPr>
            <a:spLocks noEditPoints="1"/>
          </p:cNvSpPr>
          <p:nvPr/>
        </p:nvSpPr>
        <p:spPr bwMode="auto">
          <a:xfrm>
            <a:off x="4872930" y="1840007"/>
            <a:ext cx="57150" cy="561975"/>
          </a:xfrm>
          <a:custGeom>
            <a:avLst/>
            <a:gdLst>
              <a:gd name="T0" fmla="*/ 18 w 36"/>
              <a:gd name="T1" fmla="*/ 179 h 354"/>
              <a:gd name="T2" fmla="*/ 18 w 36"/>
              <a:gd name="T3" fmla="*/ 354 h 354"/>
              <a:gd name="T4" fmla="*/ 18 w 36"/>
              <a:gd name="T5" fmla="*/ 179 h 354"/>
              <a:gd name="T6" fmla="*/ 18 w 36"/>
              <a:gd name="T7" fmla="*/ 0 h 354"/>
              <a:gd name="T8" fmla="*/ 0 w 36"/>
              <a:gd name="T9" fmla="*/ 354 h 354"/>
              <a:gd name="T10" fmla="*/ 36 w 36"/>
              <a:gd name="T11" fmla="*/ 354 h 354"/>
              <a:gd name="T12" fmla="*/ 0 w 36"/>
              <a:gd name="T13" fmla="*/ 0 h 354"/>
              <a:gd name="T14" fmla="*/ 36 w 36"/>
              <a:gd name="T15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54">
                <a:moveTo>
                  <a:pt x="18" y="179"/>
                </a:moveTo>
                <a:lnTo>
                  <a:pt x="18" y="354"/>
                </a:lnTo>
                <a:moveTo>
                  <a:pt x="18" y="179"/>
                </a:moveTo>
                <a:lnTo>
                  <a:pt x="18" y="0"/>
                </a:lnTo>
                <a:moveTo>
                  <a:pt x="0" y="354"/>
                </a:moveTo>
                <a:lnTo>
                  <a:pt x="36" y="354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4" name="Freeform 487"/>
          <p:cNvSpPr>
            <a:spLocks noEditPoints="1"/>
          </p:cNvSpPr>
          <p:nvPr/>
        </p:nvSpPr>
        <p:spPr bwMode="auto">
          <a:xfrm>
            <a:off x="5157093" y="2729007"/>
            <a:ext cx="50800" cy="219075"/>
          </a:xfrm>
          <a:custGeom>
            <a:avLst/>
            <a:gdLst>
              <a:gd name="T0" fmla="*/ 14 w 32"/>
              <a:gd name="T1" fmla="*/ 67 h 138"/>
              <a:gd name="T2" fmla="*/ 14 w 32"/>
              <a:gd name="T3" fmla="*/ 138 h 138"/>
              <a:gd name="T4" fmla="*/ 14 w 32"/>
              <a:gd name="T5" fmla="*/ 67 h 138"/>
              <a:gd name="T6" fmla="*/ 14 w 32"/>
              <a:gd name="T7" fmla="*/ 0 h 138"/>
              <a:gd name="T8" fmla="*/ 0 w 32"/>
              <a:gd name="T9" fmla="*/ 138 h 138"/>
              <a:gd name="T10" fmla="*/ 32 w 32"/>
              <a:gd name="T11" fmla="*/ 138 h 138"/>
              <a:gd name="T12" fmla="*/ 0 w 32"/>
              <a:gd name="T13" fmla="*/ 0 h 138"/>
              <a:gd name="T14" fmla="*/ 32 w 32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138">
                <a:moveTo>
                  <a:pt x="14" y="67"/>
                </a:moveTo>
                <a:lnTo>
                  <a:pt x="14" y="138"/>
                </a:lnTo>
                <a:moveTo>
                  <a:pt x="14" y="67"/>
                </a:moveTo>
                <a:lnTo>
                  <a:pt x="14" y="0"/>
                </a:lnTo>
                <a:moveTo>
                  <a:pt x="0" y="138"/>
                </a:moveTo>
                <a:lnTo>
                  <a:pt x="32" y="138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5" name="Freeform 488"/>
          <p:cNvSpPr>
            <a:spLocks noEditPoints="1"/>
          </p:cNvSpPr>
          <p:nvPr/>
        </p:nvSpPr>
        <p:spPr bwMode="auto">
          <a:xfrm>
            <a:off x="5434905" y="2514694"/>
            <a:ext cx="49212" cy="341313"/>
          </a:xfrm>
          <a:custGeom>
            <a:avLst/>
            <a:gdLst>
              <a:gd name="T0" fmla="*/ 17 w 31"/>
              <a:gd name="T1" fmla="*/ 108 h 215"/>
              <a:gd name="T2" fmla="*/ 17 w 31"/>
              <a:gd name="T3" fmla="*/ 215 h 215"/>
              <a:gd name="T4" fmla="*/ 17 w 31"/>
              <a:gd name="T5" fmla="*/ 108 h 215"/>
              <a:gd name="T6" fmla="*/ 17 w 31"/>
              <a:gd name="T7" fmla="*/ 0 h 215"/>
              <a:gd name="T8" fmla="*/ 0 w 31"/>
              <a:gd name="T9" fmla="*/ 215 h 215"/>
              <a:gd name="T10" fmla="*/ 31 w 31"/>
              <a:gd name="T11" fmla="*/ 215 h 215"/>
              <a:gd name="T12" fmla="*/ 0 w 31"/>
              <a:gd name="T13" fmla="*/ 0 h 215"/>
              <a:gd name="T14" fmla="*/ 31 w 31"/>
              <a:gd name="T15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215">
                <a:moveTo>
                  <a:pt x="17" y="108"/>
                </a:moveTo>
                <a:lnTo>
                  <a:pt x="17" y="215"/>
                </a:lnTo>
                <a:moveTo>
                  <a:pt x="17" y="108"/>
                </a:moveTo>
                <a:lnTo>
                  <a:pt x="17" y="0"/>
                </a:lnTo>
                <a:moveTo>
                  <a:pt x="0" y="215"/>
                </a:moveTo>
                <a:lnTo>
                  <a:pt x="31" y="215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6" name="Freeform 489"/>
          <p:cNvSpPr>
            <a:spLocks noEditPoints="1"/>
          </p:cNvSpPr>
          <p:nvPr/>
        </p:nvSpPr>
        <p:spPr bwMode="auto">
          <a:xfrm>
            <a:off x="5711130" y="2735356"/>
            <a:ext cx="57150" cy="292100"/>
          </a:xfrm>
          <a:custGeom>
            <a:avLst/>
            <a:gdLst>
              <a:gd name="T0" fmla="*/ 18 w 36"/>
              <a:gd name="T1" fmla="*/ 90 h 184"/>
              <a:gd name="T2" fmla="*/ 18 w 36"/>
              <a:gd name="T3" fmla="*/ 184 h 184"/>
              <a:gd name="T4" fmla="*/ 18 w 36"/>
              <a:gd name="T5" fmla="*/ 90 h 184"/>
              <a:gd name="T6" fmla="*/ 18 w 36"/>
              <a:gd name="T7" fmla="*/ 0 h 184"/>
              <a:gd name="T8" fmla="*/ 0 w 36"/>
              <a:gd name="T9" fmla="*/ 184 h 184"/>
              <a:gd name="T10" fmla="*/ 36 w 36"/>
              <a:gd name="T11" fmla="*/ 184 h 184"/>
              <a:gd name="T12" fmla="*/ 0 w 36"/>
              <a:gd name="T13" fmla="*/ 0 h 184"/>
              <a:gd name="T14" fmla="*/ 36 w 36"/>
              <a:gd name="T15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84">
                <a:moveTo>
                  <a:pt x="18" y="90"/>
                </a:moveTo>
                <a:lnTo>
                  <a:pt x="18" y="184"/>
                </a:lnTo>
                <a:moveTo>
                  <a:pt x="18" y="90"/>
                </a:moveTo>
                <a:lnTo>
                  <a:pt x="18" y="0"/>
                </a:lnTo>
                <a:moveTo>
                  <a:pt x="0" y="184"/>
                </a:moveTo>
                <a:lnTo>
                  <a:pt x="36" y="184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7" name="Freeform 490"/>
          <p:cNvSpPr>
            <a:spLocks noEditPoints="1"/>
          </p:cNvSpPr>
          <p:nvPr/>
        </p:nvSpPr>
        <p:spPr bwMode="auto">
          <a:xfrm>
            <a:off x="5987355" y="1690781"/>
            <a:ext cx="57150" cy="533400"/>
          </a:xfrm>
          <a:custGeom>
            <a:avLst/>
            <a:gdLst>
              <a:gd name="T0" fmla="*/ 18 w 36"/>
              <a:gd name="T1" fmla="*/ 166 h 336"/>
              <a:gd name="T2" fmla="*/ 18 w 36"/>
              <a:gd name="T3" fmla="*/ 336 h 336"/>
              <a:gd name="T4" fmla="*/ 18 w 36"/>
              <a:gd name="T5" fmla="*/ 166 h 336"/>
              <a:gd name="T6" fmla="*/ 18 w 36"/>
              <a:gd name="T7" fmla="*/ 0 h 336"/>
              <a:gd name="T8" fmla="*/ 0 w 36"/>
              <a:gd name="T9" fmla="*/ 336 h 336"/>
              <a:gd name="T10" fmla="*/ 36 w 36"/>
              <a:gd name="T11" fmla="*/ 336 h 336"/>
              <a:gd name="T12" fmla="*/ 0 w 36"/>
              <a:gd name="T13" fmla="*/ 0 h 336"/>
              <a:gd name="T14" fmla="*/ 36 w 36"/>
              <a:gd name="T15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36">
                <a:moveTo>
                  <a:pt x="18" y="166"/>
                </a:moveTo>
                <a:lnTo>
                  <a:pt x="18" y="336"/>
                </a:lnTo>
                <a:moveTo>
                  <a:pt x="18" y="166"/>
                </a:moveTo>
                <a:lnTo>
                  <a:pt x="18" y="0"/>
                </a:lnTo>
                <a:moveTo>
                  <a:pt x="0" y="336"/>
                </a:moveTo>
                <a:lnTo>
                  <a:pt x="36" y="336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8" name="Freeform 491"/>
          <p:cNvSpPr>
            <a:spLocks noEditPoints="1"/>
          </p:cNvSpPr>
          <p:nvPr/>
        </p:nvSpPr>
        <p:spPr bwMode="auto">
          <a:xfrm>
            <a:off x="6271518" y="2195607"/>
            <a:ext cx="49212" cy="290513"/>
          </a:xfrm>
          <a:custGeom>
            <a:avLst/>
            <a:gdLst>
              <a:gd name="T0" fmla="*/ 14 w 31"/>
              <a:gd name="T1" fmla="*/ 94 h 183"/>
              <a:gd name="T2" fmla="*/ 14 w 31"/>
              <a:gd name="T3" fmla="*/ 183 h 183"/>
              <a:gd name="T4" fmla="*/ 14 w 31"/>
              <a:gd name="T5" fmla="*/ 94 h 183"/>
              <a:gd name="T6" fmla="*/ 14 w 31"/>
              <a:gd name="T7" fmla="*/ 0 h 183"/>
              <a:gd name="T8" fmla="*/ 0 w 31"/>
              <a:gd name="T9" fmla="*/ 183 h 183"/>
              <a:gd name="T10" fmla="*/ 31 w 31"/>
              <a:gd name="T11" fmla="*/ 183 h 183"/>
              <a:gd name="T12" fmla="*/ 0 w 31"/>
              <a:gd name="T13" fmla="*/ 0 h 183"/>
              <a:gd name="T14" fmla="*/ 31 w 31"/>
              <a:gd name="T15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83">
                <a:moveTo>
                  <a:pt x="14" y="94"/>
                </a:moveTo>
                <a:lnTo>
                  <a:pt x="14" y="183"/>
                </a:lnTo>
                <a:moveTo>
                  <a:pt x="14" y="94"/>
                </a:moveTo>
                <a:lnTo>
                  <a:pt x="14" y="0"/>
                </a:lnTo>
                <a:moveTo>
                  <a:pt x="0" y="183"/>
                </a:moveTo>
                <a:lnTo>
                  <a:pt x="31" y="183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499" name="Freeform 492"/>
          <p:cNvSpPr>
            <a:spLocks noEditPoints="1"/>
          </p:cNvSpPr>
          <p:nvPr/>
        </p:nvSpPr>
        <p:spPr bwMode="auto">
          <a:xfrm>
            <a:off x="6547743" y="2479769"/>
            <a:ext cx="50800" cy="404813"/>
          </a:xfrm>
          <a:custGeom>
            <a:avLst/>
            <a:gdLst>
              <a:gd name="T0" fmla="*/ 18 w 32"/>
              <a:gd name="T1" fmla="*/ 125 h 255"/>
              <a:gd name="T2" fmla="*/ 18 w 32"/>
              <a:gd name="T3" fmla="*/ 255 h 255"/>
              <a:gd name="T4" fmla="*/ 18 w 32"/>
              <a:gd name="T5" fmla="*/ 125 h 255"/>
              <a:gd name="T6" fmla="*/ 18 w 32"/>
              <a:gd name="T7" fmla="*/ 0 h 255"/>
              <a:gd name="T8" fmla="*/ 0 w 32"/>
              <a:gd name="T9" fmla="*/ 255 h 255"/>
              <a:gd name="T10" fmla="*/ 32 w 32"/>
              <a:gd name="T11" fmla="*/ 255 h 255"/>
              <a:gd name="T12" fmla="*/ 0 w 32"/>
              <a:gd name="T13" fmla="*/ 0 h 255"/>
              <a:gd name="T14" fmla="*/ 32 w 32"/>
              <a:gd name="T15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255">
                <a:moveTo>
                  <a:pt x="18" y="125"/>
                </a:moveTo>
                <a:lnTo>
                  <a:pt x="18" y="255"/>
                </a:lnTo>
                <a:moveTo>
                  <a:pt x="18" y="125"/>
                </a:moveTo>
                <a:lnTo>
                  <a:pt x="18" y="0"/>
                </a:lnTo>
                <a:moveTo>
                  <a:pt x="0" y="255"/>
                </a:moveTo>
                <a:lnTo>
                  <a:pt x="32" y="255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0" name="Freeform 493"/>
          <p:cNvSpPr>
            <a:spLocks noEditPoints="1"/>
          </p:cNvSpPr>
          <p:nvPr/>
        </p:nvSpPr>
        <p:spPr bwMode="auto">
          <a:xfrm>
            <a:off x="6825555" y="2309906"/>
            <a:ext cx="57150" cy="255588"/>
          </a:xfrm>
          <a:custGeom>
            <a:avLst/>
            <a:gdLst>
              <a:gd name="T0" fmla="*/ 18 w 36"/>
              <a:gd name="T1" fmla="*/ 80 h 161"/>
              <a:gd name="T2" fmla="*/ 18 w 36"/>
              <a:gd name="T3" fmla="*/ 161 h 161"/>
              <a:gd name="T4" fmla="*/ 18 w 36"/>
              <a:gd name="T5" fmla="*/ 80 h 161"/>
              <a:gd name="T6" fmla="*/ 18 w 36"/>
              <a:gd name="T7" fmla="*/ 0 h 161"/>
              <a:gd name="T8" fmla="*/ 0 w 36"/>
              <a:gd name="T9" fmla="*/ 161 h 161"/>
              <a:gd name="T10" fmla="*/ 36 w 36"/>
              <a:gd name="T11" fmla="*/ 161 h 161"/>
              <a:gd name="T12" fmla="*/ 0 w 36"/>
              <a:gd name="T13" fmla="*/ 0 h 161"/>
              <a:gd name="T14" fmla="*/ 36 w 36"/>
              <a:gd name="T15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61">
                <a:moveTo>
                  <a:pt x="18" y="80"/>
                </a:moveTo>
                <a:lnTo>
                  <a:pt x="18" y="161"/>
                </a:lnTo>
                <a:moveTo>
                  <a:pt x="18" y="80"/>
                </a:moveTo>
                <a:lnTo>
                  <a:pt x="18" y="0"/>
                </a:lnTo>
                <a:moveTo>
                  <a:pt x="0" y="161"/>
                </a:moveTo>
                <a:lnTo>
                  <a:pt x="36" y="161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1" name="Freeform 494"/>
          <p:cNvSpPr>
            <a:spLocks noEditPoints="1"/>
          </p:cNvSpPr>
          <p:nvPr/>
        </p:nvSpPr>
        <p:spPr bwMode="auto">
          <a:xfrm>
            <a:off x="7101780" y="1739993"/>
            <a:ext cx="57150" cy="611188"/>
          </a:xfrm>
          <a:custGeom>
            <a:avLst/>
            <a:gdLst>
              <a:gd name="T0" fmla="*/ 18 w 36"/>
              <a:gd name="T1" fmla="*/ 193 h 385"/>
              <a:gd name="T2" fmla="*/ 18 w 36"/>
              <a:gd name="T3" fmla="*/ 385 h 385"/>
              <a:gd name="T4" fmla="*/ 18 w 36"/>
              <a:gd name="T5" fmla="*/ 193 h 385"/>
              <a:gd name="T6" fmla="*/ 18 w 36"/>
              <a:gd name="T7" fmla="*/ 0 h 385"/>
              <a:gd name="T8" fmla="*/ 0 w 36"/>
              <a:gd name="T9" fmla="*/ 385 h 385"/>
              <a:gd name="T10" fmla="*/ 36 w 36"/>
              <a:gd name="T11" fmla="*/ 385 h 385"/>
              <a:gd name="T12" fmla="*/ 0 w 36"/>
              <a:gd name="T13" fmla="*/ 0 h 385"/>
              <a:gd name="T14" fmla="*/ 36 w 36"/>
              <a:gd name="T15" fmla="*/ 0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85">
                <a:moveTo>
                  <a:pt x="18" y="193"/>
                </a:moveTo>
                <a:lnTo>
                  <a:pt x="18" y="385"/>
                </a:lnTo>
                <a:moveTo>
                  <a:pt x="18" y="193"/>
                </a:moveTo>
                <a:lnTo>
                  <a:pt x="18" y="0"/>
                </a:lnTo>
                <a:moveTo>
                  <a:pt x="0" y="385"/>
                </a:moveTo>
                <a:lnTo>
                  <a:pt x="36" y="385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2" name="Freeform 495"/>
          <p:cNvSpPr>
            <a:spLocks noEditPoints="1"/>
          </p:cNvSpPr>
          <p:nvPr/>
        </p:nvSpPr>
        <p:spPr bwMode="auto">
          <a:xfrm>
            <a:off x="7385943" y="1925731"/>
            <a:ext cx="49212" cy="419100"/>
          </a:xfrm>
          <a:custGeom>
            <a:avLst/>
            <a:gdLst>
              <a:gd name="T0" fmla="*/ 13 w 31"/>
              <a:gd name="T1" fmla="*/ 130 h 264"/>
              <a:gd name="T2" fmla="*/ 13 w 31"/>
              <a:gd name="T3" fmla="*/ 264 h 264"/>
              <a:gd name="T4" fmla="*/ 13 w 31"/>
              <a:gd name="T5" fmla="*/ 130 h 264"/>
              <a:gd name="T6" fmla="*/ 13 w 31"/>
              <a:gd name="T7" fmla="*/ 0 h 264"/>
              <a:gd name="T8" fmla="*/ 0 w 31"/>
              <a:gd name="T9" fmla="*/ 264 h 264"/>
              <a:gd name="T10" fmla="*/ 31 w 31"/>
              <a:gd name="T11" fmla="*/ 264 h 264"/>
              <a:gd name="T12" fmla="*/ 0 w 31"/>
              <a:gd name="T13" fmla="*/ 0 h 264"/>
              <a:gd name="T14" fmla="*/ 31 w 31"/>
              <a:gd name="T15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264">
                <a:moveTo>
                  <a:pt x="13" y="130"/>
                </a:moveTo>
                <a:lnTo>
                  <a:pt x="13" y="264"/>
                </a:lnTo>
                <a:moveTo>
                  <a:pt x="13" y="130"/>
                </a:moveTo>
                <a:lnTo>
                  <a:pt x="13" y="0"/>
                </a:lnTo>
                <a:moveTo>
                  <a:pt x="0" y="264"/>
                </a:moveTo>
                <a:lnTo>
                  <a:pt x="31" y="264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3" name="Freeform 496"/>
          <p:cNvSpPr>
            <a:spLocks noEditPoints="1"/>
          </p:cNvSpPr>
          <p:nvPr/>
        </p:nvSpPr>
        <p:spPr bwMode="auto">
          <a:xfrm>
            <a:off x="7662168" y="2494057"/>
            <a:ext cx="50800" cy="284163"/>
          </a:xfrm>
          <a:custGeom>
            <a:avLst/>
            <a:gdLst>
              <a:gd name="T0" fmla="*/ 18 w 32"/>
              <a:gd name="T1" fmla="*/ 89 h 179"/>
              <a:gd name="T2" fmla="*/ 18 w 32"/>
              <a:gd name="T3" fmla="*/ 179 h 179"/>
              <a:gd name="T4" fmla="*/ 18 w 32"/>
              <a:gd name="T5" fmla="*/ 89 h 179"/>
              <a:gd name="T6" fmla="*/ 18 w 32"/>
              <a:gd name="T7" fmla="*/ 0 h 179"/>
              <a:gd name="T8" fmla="*/ 0 w 32"/>
              <a:gd name="T9" fmla="*/ 179 h 179"/>
              <a:gd name="T10" fmla="*/ 32 w 32"/>
              <a:gd name="T11" fmla="*/ 179 h 179"/>
              <a:gd name="T12" fmla="*/ 0 w 32"/>
              <a:gd name="T13" fmla="*/ 0 h 179"/>
              <a:gd name="T14" fmla="*/ 32 w 32"/>
              <a:gd name="T15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179">
                <a:moveTo>
                  <a:pt x="18" y="89"/>
                </a:moveTo>
                <a:lnTo>
                  <a:pt x="18" y="179"/>
                </a:lnTo>
                <a:moveTo>
                  <a:pt x="18" y="89"/>
                </a:moveTo>
                <a:lnTo>
                  <a:pt x="18" y="0"/>
                </a:lnTo>
                <a:moveTo>
                  <a:pt x="0" y="179"/>
                </a:moveTo>
                <a:lnTo>
                  <a:pt x="32" y="179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4" name="Freeform 497"/>
          <p:cNvSpPr>
            <a:spLocks noEditPoints="1"/>
          </p:cNvSpPr>
          <p:nvPr/>
        </p:nvSpPr>
        <p:spPr bwMode="auto">
          <a:xfrm>
            <a:off x="7939980" y="2551206"/>
            <a:ext cx="55562" cy="298450"/>
          </a:xfrm>
          <a:custGeom>
            <a:avLst/>
            <a:gdLst>
              <a:gd name="T0" fmla="*/ 18 w 35"/>
              <a:gd name="T1" fmla="*/ 94 h 188"/>
              <a:gd name="T2" fmla="*/ 18 w 35"/>
              <a:gd name="T3" fmla="*/ 188 h 188"/>
              <a:gd name="T4" fmla="*/ 18 w 35"/>
              <a:gd name="T5" fmla="*/ 94 h 188"/>
              <a:gd name="T6" fmla="*/ 18 w 35"/>
              <a:gd name="T7" fmla="*/ 0 h 188"/>
              <a:gd name="T8" fmla="*/ 0 w 35"/>
              <a:gd name="T9" fmla="*/ 188 h 188"/>
              <a:gd name="T10" fmla="*/ 35 w 35"/>
              <a:gd name="T11" fmla="*/ 188 h 188"/>
              <a:gd name="T12" fmla="*/ 0 w 35"/>
              <a:gd name="T13" fmla="*/ 0 h 188"/>
              <a:gd name="T14" fmla="*/ 35 w 35"/>
              <a:gd name="T15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188">
                <a:moveTo>
                  <a:pt x="18" y="94"/>
                </a:moveTo>
                <a:lnTo>
                  <a:pt x="18" y="188"/>
                </a:lnTo>
                <a:moveTo>
                  <a:pt x="18" y="94"/>
                </a:moveTo>
                <a:lnTo>
                  <a:pt x="18" y="0"/>
                </a:lnTo>
                <a:moveTo>
                  <a:pt x="0" y="188"/>
                </a:moveTo>
                <a:lnTo>
                  <a:pt x="35" y="188"/>
                </a:lnTo>
                <a:moveTo>
                  <a:pt x="0" y="0"/>
                </a:moveTo>
                <a:lnTo>
                  <a:pt x="35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5" name="Freeform 498"/>
          <p:cNvSpPr>
            <a:spLocks noEditPoints="1"/>
          </p:cNvSpPr>
          <p:nvPr/>
        </p:nvSpPr>
        <p:spPr bwMode="auto">
          <a:xfrm>
            <a:off x="8216205" y="1776507"/>
            <a:ext cx="57150" cy="468313"/>
          </a:xfrm>
          <a:custGeom>
            <a:avLst/>
            <a:gdLst>
              <a:gd name="T0" fmla="*/ 18 w 36"/>
              <a:gd name="T1" fmla="*/ 148 h 295"/>
              <a:gd name="T2" fmla="*/ 18 w 36"/>
              <a:gd name="T3" fmla="*/ 295 h 295"/>
              <a:gd name="T4" fmla="*/ 18 w 36"/>
              <a:gd name="T5" fmla="*/ 148 h 295"/>
              <a:gd name="T6" fmla="*/ 18 w 36"/>
              <a:gd name="T7" fmla="*/ 0 h 295"/>
              <a:gd name="T8" fmla="*/ 0 w 36"/>
              <a:gd name="T9" fmla="*/ 295 h 295"/>
              <a:gd name="T10" fmla="*/ 36 w 36"/>
              <a:gd name="T11" fmla="*/ 295 h 295"/>
              <a:gd name="T12" fmla="*/ 0 w 36"/>
              <a:gd name="T13" fmla="*/ 0 h 295"/>
              <a:gd name="T14" fmla="*/ 36 w 36"/>
              <a:gd name="T1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295">
                <a:moveTo>
                  <a:pt x="18" y="148"/>
                </a:moveTo>
                <a:lnTo>
                  <a:pt x="18" y="295"/>
                </a:lnTo>
                <a:moveTo>
                  <a:pt x="18" y="148"/>
                </a:moveTo>
                <a:lnTo>
                  <a:pt x="18" y="0"/>
                </a:lnTo>
                <a:moveTo>
                  <a:pt x="0" y="295"/>
                </a:moveTo>
                <a:lnTo>
                  <a:pt x="36" y="295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6" name="Freeform 499"/>
          <p:cNvSpPr>
            <a:spLocks noEditPoints="1"/>
          </p:cNvSpPr>
          <p:nvPr/>
        </p:nvSpPr>
        <p:spPr bwMode="auto">
          <a:xfrm>
            <a:off x="8500368" y="2451193"/>
            <a:ext cx="49212" cy="306388"/>
          </a:xfrm>
          <a:custGeom>
            <a:avLst/>
            <a:gdLst>
              <a:gd name="T0" fmla="*/ 13 w 31"/>
              <a:gd name="T1" fmla="*/ 99 h 193"/>
              <a:gd name="T2" fmla="*/ 13 w 31"/>
              <a:gd name="T3" fmla="*/ 193 h 193"/>
              <a:gd name="T4" fmla="*/ 13 w 31"/>
              <a:gd name="T5" fmla="*/ 99 h 193"/>
              <a:gd name="T6" fmla="*/ 13 w 31"/>
              <a:gd name="T7" fmla="*/ 0 h 193"/>
              <a:gd name="T8" fmla="*/ 0 w 31"/>
              <a:gd name="T9" fmla="*/ 193 h 193"/>
              <a:gd name="T10" fmla="*/ 31 w 31"/>
              <a:gd name="T11" fmla="*/ 193 h 193"/>
              <a:gd name="T12" fmla="*/ 0 w 31"/>
              <a:gd name="T13" fmla="*/ 0 h 193"/>
              <a:gd name="T14" fmla="*/ 31 w 31"/>
              <a:gd name="T15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93">
                <a:moveTo>
                  <a:pt x="13" y="99"/>
                </a:moveTo>
                <a:lnTo>
                  <a:pt x="13" y="193"/>
                </a:lnTo>
                <a:moveTo>
                  <a:pt x="13" y="99"/>
                </a:moveTo>
                <a:lnTo>
                  <a:pt x="13" y="0"/>
                </a:lnTo>
                <a:moveTo>
                  <a:pt x="0" y="193"/>
                </a:moveTo>
                <a:lnTo>
                  <a:pt x="31" y="193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7" name="Freeform 500"/>
          <p:cNvSpPr>
            <a:spLocks noEditPoints="1"/>
          </p:cNvSpPr>
          <p:nvPr/>
        </p:nvSpPr>
        <p:spPr bwMode="auto">
          <a:xfrm>
            <a:off x="8776593" y="2514693"/>
            <a:ext cx="57150" cy="298450"/>
          </a:xfrm>
          <a:custGeom>
            <a:avLst/>
            <a:gdLst>
              <a:gd name="T0" fmla="*/ 18 w 36"/>
              <a:gd name="T1" fmla="*/ 94 h 188"/>
              <a:gd name="T2" fmla="*/ 18 w 36"/>
              <a:gd name="T3" fmla="*/ 188 h 188"/>
              <a:gd name="T4" fmla="*/ 18 w 36"/>
              <a:gd name="T5" fmla="*/ 94 h 188"/>
              <a:gd name="T6" fmla="*/ 18 w 36"/>
              <a:gd name="T7" fmla="*/ 0 h 188"/>
              <a:gd name="T8" fmla="*/ 0 w 36"/>
              <a:gd name="T9" fmla="*/ 188 h 188"/>
              <a:gd name="T10" fmla="*/ 36 w 36"/>
              <a:gd name="T11" fmla="*/ 188 h 188"/>
              <a:gd name="T12" fmla="*/ 0 w 36"/>
              <a:gd name="T13" fmla="*/ 0 h 188"/>
              <a:gd name="T14" fmla="*/ 36 w 36"/>
              <a:gd name="T15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88">
                <a:moveTo>
                  <a:pt x="18" y="94"/>
                </a:moveTo>
                <a:lnTo>
                  <a:pt x="18" y="188"/>
                </a:lnTo>
                <a:moveTo>
                  <a:pt x="18" y="94"/>
                </a:moveTo>
                <a:lnTo>
                  <a:pt x="18" y="0"/>
                </a:lnTo>
                <a:moveTo>
                  <a:pt x="0" y="188"/>
                </a:moveTo>
                <a:lnTo>
                  <a:pt x="36" y="188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8" name="Freeform 501"/>
          <p:cNvSpPr>
            <a:spLocks noEditPoints="1"/>
          </p:cNvSpPr>
          <p:nvPr/>
        </p:nvSpPr>
        <p:spPr bwMode="auto">
          <a:xfrm>
            <a:off x="9054405" y="2344832"/>
            <a:ext cx="55562" cy="276225"/>
          </a:xfrm>
          <a:custGeom>
            <a:avLst/>
            <a:gdLst>
              <a:gd name="T0" fmla="*/ 17 w 35"/>
              <a:gd name="T1" fmla="*/ 89 h 174"/>
              <a:gd name="T2" fmla="*/ 17 w 35"/>
              <a:gd name="T3" fmla="*/ 174 h 174"/>
              <a:gd name="T4" fmla="*/ 17 w 35"/>
              <a:gd name="T5" fmla="*/ 89 h 174"/>
              <a:gd name="T6" fmla="*/ 17 w 35"/>
              <a:gd name="T7" fmla="*/ 0 h 174"/>
              <a:gd name="T8" fmla="*/ 0 w 35"/>
              <a:gd name="T9" fmla="*/ 174 h 174"/>
              <a:gd name="T10" fmla="*/ 35 w 35"/>
              <a:gd name="T11" fmla="*/ 174 h 174"/>
              <a:gd name="T12" fmla="*/ 0 w 35"/>
              <a:gd name="T13" fmla="*/ 0 h 174"/>
              <a:gd name="T14" fmla="*/ 35 w 35"/>
              <a:gd name="T15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174">
                <a:moveTo>
                  <a:pt x="17" y="89"/>
                </a:moveTo>
                <a:lnTo>
                  <a:pt x="17" y="174"/>
                </a:lnTo>
                <a:moveTo>
                  <a:pt x="17" y="89"/>
                </a:moveTo>
                <a:lnTo>
                  <a:pt x="17" y="0"/>
                </a:lnTo>
                <a:moveTo>
                  <a:pt x="0" y="174"/>
                </a:moveTo>
                <a:lnTo>
                  <a:pt x="35" y="174"/>
                </a:lnTo>
                <a:moveTo>
                  <a:pt x="0" y="0"/>
                </a:moveTo>
                <a:lnTo>
                  <a:pt x="35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09" name="Freeform 502"/>
          <p:cNvSpPr>
            <a:spLocks noEditPoints="1"/>
          </p:cNvSpPr>
          <p:nvPr/>
        </p:nvSpPr>
        <p:spPr bwMode="auto">
          <a:xfrm>
            <a:off x="9336980" y="2267043"/>
            <a:ext cx="50800" cy="361950"/>
          </a:xfrm>
          <a:custGeom>
            <a:avLst/>
            <a:gdLst>
              <a:gd name="T0" fmla="*/ 14 w 32"/>
              <a:gd name="T1" fmla="*/ 112 h 228"/>
              <a:gd name="T2" fmla="*/ 14 w 32"/>
              <a:gd name="T3" fmla="*/ 228 h 228"/>
              <a:gd name="T4" fmla="*/ 14 w 32"/>
              <a:gd name="T5" fmla="*/ 112 h 228"/>
              <a:gd name="T6" fmla="*/ 14 w 32"/>
              <a:gd name="T7" fmla="*/ 0 h 228"/>
              <a:gd name="T8" fmla="*/ 0 w 32"/>
              <a:gd name="T9" fmla="*/ 228 h 228"/>
              <a:gd name="T10" fmla="*/ 32 w 32"/>
              <a:gd name="T11" fmla="*/ 228 h 228"/>
              <a:gd name="T12" fmla="*/ 0 w 32"/>
              <a:gd name="T13" fmla="*/ 0 h 228"/>
              <a:gd name="T14" fmla="*/ 32 w 32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228">
                <a:moveTo>
                  <a:pt x="14" y="112"/>
                </a:moveTo>
                <a:lnTo>
                  <a:pt x="14" y="228"/>
                </a:lnTo>
                <a:moveTo>
                  <a:pt x="14" y="112"/>
                </a:moveTo>
                <a:lnTo>
                  <a:pt x="14" y="0"/>
                </a:lnTo>
                <a:moveTo>
                  <a:pt x="0" y="228"/>
                </a:moveTo>
                <a:lnTo>
                  <a:pt x="32" y="228"/>
                </a:lnTo>
                <a:moveTo>
                  <a:pt x="0" y="0"/>
                </a:moveTo>
                <a:lnTo>
                  <a:pt x="32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10" name="Freeform 503"/>
          <p:cNvSpPr>
            <a:spLocks noEditPoints="1"/>
          </p:cNvSpPr>
          <p:nvPr/>
        </p:nvSpPr>
        <p:spPr bwMode="auto">
          <a:xfrm>
            <a:off x="9614793" y="2003518"/>
            <a:ext cx="49212" cy="674688"/>
          </a:xfrm>
          <a:custGeom>
            <a:avLst/>
            <a:gdLst>
              <a:gd name="T0" fmla="*/ 18 w 31"/>
              <a:gd name="T1" fmla="*/ 215 h 425"/>
              <a:gd name="T2" fmla="*/ 18 w 31"/>
              <a:gd name="T3" fmla="*/ 425 h 425"/>
              <a:gd name="T4" fmla="*/ 18 w 31"/>
              <a:gd name="T5" fmla="*/ 215 h 425"/>
              <a:gd name="T6" fmla="*/ 18 w 31"/>
              <a:gd name="T7" fmla="*/ 0 h 425"/>
              <a:gd name="T8" fmla="*/ 0 w 31"/>
              <a:gd name="T9" fmla="*/ 425 h 425"/>
              <a:gd name="T10" fmla="*/ 31 w 31"/>
              <a:gd name="T11" fmla="*/ 425 h 425"/>
              <a:gd name="T12" fmla="*/ 0 w 31"/>
              <a:gd name="T13" fmla="*/ 0 h 425"/>
              <a:gd name="T14" fmla="*/ 31 w 31"/>
              <a:gd name="T15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425">
                <a:moveTo>
                  <a:pt x="18" y="215"/>
                </a:moveTo>
                <a:lnTo>
                  <a:pt x="18" y="425"/>
                </a:lnTo>
                <a:moveTo>
                  <a:pt x="18" y="215"/>
                </a:moveTo>
                <a:lnTo>
                  <a:pt x="18" y="0"/>
                </a:lnTo>
                <a:moveTo>
                  <a:pt x="0" y="425"/>
                </a:moveTo>
                <a:lnTo>
                  <a:pt x="31" y="425"/>
                </a:lnTo>
                <a:moveTo>
                  <a:pt x="0" y="0"/>
                </a:moveTo>
                <a:lnTo>
                  <a:pt x="31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11" name="Freeform 504"/>
          <p:cNvSpPr>
            <a:spLocks noEditPoints="1"/>
          </p:cNvSpPr>
          <p:nvPr/>
        </p:nvSpPr>
        <p:spPr bwMode="auto">
          <a:xfrm>
            <a:off x="9891018" y="2309907"/>
            <a:ext cx="57150" cy="333375"/>
          </a:xfrm>
          <a:custGeom>
            <a:avLst/>
            <a:gdLst>
              <a:gd name="T0" fmla="*/ 18 w 36"/>
              <a:gd name="T1" fmla="*/ 107 h 210"/>
              <a:gd name="T2" fmla="*/ 18 w 36"/>
              <a:gd name="T3" fmla="*/ 210 h 210"/>
              <a:gd name="T4" fmla="*/ 18 w 36"/>
              <a:gd name="T5" fmla="*/ 107 h 210"/>
              <a:gd name="T6" fmla="*/ 18 w 36"/>
              <a:gd name="T7" fmla="*/ 0 h 210"/>
              <a:gd name="T8" fmla="*/ 0 w 36"/>
              <a:gd name="T9" fmla="*/ 210 h 210"/>
              <a:gd name="T10" fmla="*/ 36 w 36"/>
              <a:gd name="T11" fmla="*/ 210 h 210"/>
              <a:gd name="T12" fmla="*/ 0 w 36"/>
              <a:gd name="T13" fmla="*/ 0 h 210"/>
              <a:gd name="T14" fmla="*/ 36 w 36"/>
              <a:gd name="T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210">
                <a:moveTo>
                  <a:pt x="18" y="107"/>
                </a:moveTo>
                <a:lnTo>
                  <a:pt x="18" y="210"/>
                </a:lnTo>
                <a:moveTo>
                  <a:pt x="18" y="107"/>
                </a:moveTo>
                <a:lnTo>
                  <a:pt x="18" y="0"/>
                </a:lnTo>
                <a:moveTo>
                  <a:pt x="0" y="210"/>
                </a:moveTo>
                <a:lnTo>
                  <a:pt x="36" y="210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12" name="Freeform 505"/>
          <p:cNvSpPr>
            <a:spLocks noEditPoints="1"/>
          </p:cNvSpPr>
          <p:nvPr/>
        </p:nvSpPr>
        <p:spPr bwMode="auto">
          <a:xfrm>
            <a:off x="10167243" y="2287682"/>
            <a:ext cx="57150" cy="320675"/>
          </a:xfrm>
          <a:custGeom>
            <a:avLst/>
            <a:gdLst>
              <a:gd name="T0" fmla="*/ 18 w 36"/>
              <a:gd name="T1" fmla="*/ 103 h 202"/>
              <a:gd name="T2" fmla="*/ 18 w 36"/>
              <a:gd name="T3" fmla="*/ 202 h 202"/>
              <a:gd name="T4" fmla="*/ 18 w 36"/>
              <a:gd name="T5" fmla="*/ 103 h 202"/>
              <a:gd name="T6" fmla="*/ 18 w 36"/>
              <a:gd name="T7" fmla="*/ 0 h 202"/>
              <a:gd name="T8" fmla="*/ 0 w 36"/>
              <a:gd name="T9" fmla="*/ 202 h 202"/>
              <a:gd name="T10" fmla="*/ 36 w 36"/>
              <a:gd name="T11" fmla="*/ 202 h 202"/>
              <a:gd name="T12" fmla="*/ 0 w 36"/>
              <a:gd name="T13" fmla="*/ 0 h 202"/>
              <a:gd name="T14" fmla="*/ 36 w 36"/>
              <a:gd name="T15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202">
                <a:moveTo>
                  <a:pt x="18" y="103"/>
                </a:moveTo>
                <a:lnTo>
                  <a:pt x="18" y="202"/>
                </a:lnTo>
                <a:moveTo>
                  <a:pt x="18" y="103"/>
                </a:moveTo>
                <a:lnTo>
                  <a:pt x="18" y="0"/>
                </a:lnTo>
                <a:moveTo>
                  <a:pt x="0" y="202"/>
                </a:moveTo>
                <a:lnTo>
                  <a:pt x="36" y="202"/>
                </a:lnTo>
                <a:moveTo>
                  <a:pt x="0" y="0"/>
                </a:moveTo>
                <a:lnTo>
                  <a:pt x="36" y="0"/>
                </a:lnTo>
              </a:path>
            </a:pathLst>
          </a:custGeom>
          <a:noFill/>
          <a:ln w="6350" cap="flat">
            <a:solidFill>
              <a:srgbClr val="59595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13" name="Line 506"/>
          <p:cNvSpPr>
            <a:spLocks noChangeShapeType="1"/>
          </p:cNvSpPr>
          <p:nvPr/>
        </p:nvSpPr>
        <p:spPr bwMode="auto">
          <a:xfrm flipV="1">
            <a:off x="2485330" y="1119281"/>
            <a:ext cx="0" cy="3651250"/>
          </a:xfrm>
          <a:prstGeom prst="line">
            <a:avLst/>
          </a:prstGeom>
          <a:noFill/>
          <a:ln w="14288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14" name="Freeform 507"/>
          <p:cNvSpPr>
            <a:spLocks noEditPoints="1"/>
          </p:cNvSpPr>
          <p:nvPr/>
        </p:nvSpPr>
        <p:spPr bwMode="auto">
          <a:xfrm>
            <a:off x="2442468" y="1119281"/>
            <a:ext cx="42862" cy="3651250"/>
          </a:xfrm>
          <a:custGeom>
            <a:avLst/>
            <a:gdLst>
              <a:gd name="T0" fmla="*/ 0 w 27"/>
              <a:gd name="T1" fmla="*/ 2300 h 2300"/>
              <a:gd name="T2" fmla="*/ 27 w 27"/>
              <a:gd name="T3" fmla="*/ 2300 h 2300"/>
              <a:gd name="T4" fmla="*/ 0 w 27"/>
              <a:gd name="T5" fmla="*/ 1969 h 2300"/>
              <a:gd name="T6" fmla="*/ 27 w 27"/>
              <a:gd name="T7" fmla="*/ 1969 h 2300"/>
              <a:gd name="T8" fmla="*/ 0 w 27"/>
              <a:gd name="T9" fmla="*/ 1643 h 2300"/>
              <a:gd name="T10" fmla="*/ 27 w 27"/>
              <a:gd name="T11" fmla="*/ 1643 h 2300"/>
              <a:gd name="T12" fmla="*/ 0 w 27"/>
              <a:gd name="T13" fmla="*/ 1316 h 2300"/>
              <a:gd name="T14" fmla="*/ 27 w 27"/>
              <a:gd name="T15" fmla="*/ 1316 h 2300"/>
              <a:gd name="T16" fmla="*/ 0 w 27"/>
              <a:gd name="T17" fmla="*/ 985 h 2300"/>
              <a:gd name="T18" fmla="*/ 27 w 27"/>
              <a:gd name="T19" fmla="*/ 985 h 2300"/>
              <a:gd name="T20" fmla="*/ 0 w 27"/>
              <a:gd name="T21" fmla="*/ 658 h 2300"/>
              <a:gd name="T22" fmla="*/ 27 w 27"/>
              <a:gd name="T23" fmla="*/ 658 h 2300"/>
              <a:gd name="T24" fmla="*/ 0 w 27"/>
              <a:gd name="T25" fmla="*/ 327 h 2300"/>
              <a:gd name="T26" fmla="*/ 27 w 27"/>
              <a:gd name="T27" fmla="*/ 327 h 2300"/>
              <a:gd name="T28" fmla="*/ 0 w 27"/>
              <a:gd name="T29" fmla="*/ 0 h 2300"/>
              <a:gd name="T30" fmla="*/ 27 w 27"/>
              <a:gd name="T31" fmla="*/ 0 h 2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" h="2300">
                <a:moveTo>
                  <a:pt x="0" y="2300"/>
                </a:moveTo>
                <a:lnTo>
                  <a:pt x="27" y="2300"/>
                </a:lnTo>
                <a:moveTo>
                  <a:pt x="0" y="1969"/>
                </a:moveTo>
                <a:lnTo>
                  <a:pt x="27" y="1969"/>
                </a:lnTo>
                <a:moveTo>
                  <a:pt x="0" y="1643"/>
                </a:moveTo>
                <a:lnTo>
                  <a:pt x="27" y="1643"/>
                </a:lnTo>
                <a:moveTo>
                  <a:pt x="0" y="1316"/>
                </a:moveTo>
                <a:lnTo>
                  <a:pt x="27" y="1316"/>
                </a:lnTo>
                <a:moveTo>
                  <a:pt x="0" y="985"/>
                </a:moveTo>
                <a:lnTo>
                  <a:pt x="27" y="985"/>
                </a:lnTo>
                <a:moveTo>
                  <a:pt x="0" y="658"/>
                </a:moveTo>
                <a:lnTo>
                  <a:pt x="27" y="658"/>
                </a:lnTo>
                <a:moveTo>
                  <a:pt x="0" y="327"/>
                </a:moveTo>
                <a:lnTo>
                  <a:pt x="27" y="327"/>
                </a:lnTo>
                <a:moveTo>
                  <a:pt x="0" y="0"/>
                </a:moveTo>
                <a:lnTo>
                  <a:pt x="27" y="0"/>
                </a:lnTo>
              </a:path>
            </a:pathLst>
          </a:custGeom>
          <a:noFill/>
          <a:ln w="14288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15" name="Line 508"/>
          <p:cNvSpPr>
            <a:spLocks noChangeShapeType="1"/>
          </p:cNvSpPr>
          <p:nvPr/>
        </p:nvSpPr>
        <p:spPr bwMode="auto">
          <a:xfrm>
            <a:off x="2485331" y="4770531"/>
            <a:ext cx="7799387" cy="0"/>
          </a:xfrm>
          <a:prstGeom prst="line">
            <a:avLst/>
          </a:prstGeom>
          <a:noFill/>
          <a:ln w="14288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16" name="Freeform 509"/>
          <p:cNvSpPr>
            <a:spLocks noEditPoints="1"/>
          </p:cNvSpPr>
          <p:nvPr/>
        </p:nvSpPr>
        <p:spPr bwMode="auto">
          <a:xfrm>
            <a:off x="2485331" y="4770532"/>
            <a:ext cx="7799387" cy="36513"/>
          </a:xfrm>
          <a:custGeom>
            <a:avLst/>
            <a:gdLst>
              <a:gd name="T0" fmla="*/ 0 w 4913"/>
              <a:gd name="T1" fmla="*/ 0 h 23"/>
              <a:gd name="T2" fmla="*/ 0 w 4913"/>
              <a:gd name="T3" fmla="*/ 23 h 23"/>
              <a:gd name="T4" fmla="*/ 174 w 4913"/>
              <a:gd name="T5" fmla="*/ 0 h 23"/>
              <a:gd name="T6" fmla="*/ 174 w 4913"/>
              <a:gd name="T7" fmla="*/ 23 h 23"/>
              <a:gd name="T8" fmla="*/ 349 w 4913"/>
              <a:gd name="T9" fmla="*/ 0 h 23"/>
              <a:gd name="T10" fmla="*/ 349 w 4913"/>
              <a:gd name="T11" fmla="*/ 23 h 23"/>
              <a:gd name="T12" fmla="*/ 523 w 4913"/>
              <a:gd name="T13" fmla="*/ 0 h 23"/>
              <a:gd name="T14" fmla="*/ 523 w 4913"/>
              <a:gd name="T15" fmla="*/ 23 h 23"/>
              <a:gd name="T16" fmla="*/ 702 w 4913"/>
              <a:gd name="T17" fmla="*/ 0 h 23"/>
              <a:gd name="T18" fmla="*/ 702 w 4913"/>
              <a:gd name="T19" fmla="*/ 23 h 23"/>
              <a:gd name="T20" fmla="*/ 876 w 4913"/>
              <a:gd name="T21" fmla="*/ 0 h 23"/>
              <a:gd name="T22" fmla="*/ 876 w 4913"/>
              <a:gd name="T23" fmla="*/ 23 h 23"/>
              <a:gd name="T24" fmla="*/ 1051 w 4913"/>
              <a:gd name="T25" fmla="*/ 0 h 23"/>
              <a:gd name="T26" fmla="*/ 1051 w 4913"/>
              <a:gd name="T27" fmla="*/ 23 h 23"/>
              <a:gd name="T28" fmla="*/ 1225 w 4913"/>
              <a:gd name="T29" fmla="*/ 0 h 23"/>
              <a:gd name="T30" fmla="*/ 1225 w 4913"/>
              <a:gd name="T31" fmla="*/ 23 h 23"/>
              <a:gd name="T32" fmla="*/ 1404 w 4913"/>
              <a:gd name="T33" fmla="*/ 0 h 23"/>
              <a:gd name="T34" fmla="*/ 1404 w 4913"/>
              <a:gd name="T35" fmla="*/ 23 h 23"/>
              <a:gd name="T36" fmla="*/ 1578 w 4913"/>
              <a:gd name="T37" fmla="*/ 0 h 23"/>
              <a:gd name="T38" fmla="*/ 1578 w 4913"/>
              <a:gd name="T39" fmla="*/ 23 h 23"/>
              <a:gd name="T40" fmla="*/ 1753 w 4913"/>
              <a:gd name="T41" fmla="*/ 0 h 23"/>
              <a:gd name="T42" fmla="*/ 1753 w 4913"/>
              <a:gd name="T43" fmla="*/ 23 h 23"/>
              <a:gd name="T44" fmla="*/ 1927 w 4913"/>
              <a:gd name="T45" fmla="*/ 0 h 23"/>
              <a:gd name="T46" fmla="*/ 1927 w 4913"/>
              <a:gd name="T47" fmla="*/ 23 h 23"/>
              <a:gd name="T48" fmla="*/ 2106 w 4913"/>
              <a:gd name="T49" fmla="*/ 0 h 23"/>
              <a:gd name="T50" fmla="*/ 2106 w 4913"/>
              <a:gd name="T51" fmla="*/ 23 h 23"/>
              <a:gd name="T52" fmla="*/ 2280 w 4913"/>
              <a:gd name="T53" fmla="*/ 0 h 23"/>
              <a:gd name="T54" fmla="*/ 2280 w 4913"/>
              <a:gd name="T55" fmla="*/ 23 h 23"/>
              <a:gd name="T56" fmla="*/ 2454 w 4913"/>
              <a:gd name="T57" fmla="*/ 0 h 23"/>
              <a:gd name="T58" fmla="*/ 2454 w 4913"/>
              <a:gd name="T59" fmla="*/ 23 h 23"/>
              <a:gd name="T60" fmla="*/ 2633 w 4913"/>
              <a:gd name="T61" fmla="*/ 0 h 23"/>
              <a:gd name="T62" fmla="*/ 2633 w 4913"/>
              <a:gd name="T63" fmla="*/ 23 h 23"/>
              <a:gd name="T64" fmla="*/ 2808 w 4913"/>
              <a:gd name="T65" fmla="*/ 0 h 23"/>
              <a:gd name="T66" fmla="*/ 2808 w 4913"/>
              <a:gd name="T67" fmla="*/ 23 h 23"/>
              <a:gd name="T68" fmla="*/ 2982 w 4913"/>
              <a:gd name="T69" fmla="*/ 0 h 23"/>
              <a:gd name="T70" fmla="*/ 2982 w 4913"/>
              <a:gd name="T71" fmla="*/ 23 h 23"/>
              <a:gd name="T72" fmla="*/ 3156 w 4913"/>
              <a:gd name="T73" fmla="*/ 0 h 23"/>
              <a:gd name="T74" fmla="*/ 3156 w 4913"/>
              <a:gd name="T75" fmla="*/ 23 h 23"/>
              <a:gd name="T76" fmla="*/ 3335 w 4913"/>
              <a:gd name="T77" fmla="*/ 0 h 23"/>
              <a:gd name="T78" fmla="*/ 3335 w 4913"/>
              <a:gd name="T79" fmla="*/ 23 h 23"/>
              <a:gd name="T80" fmla="*/ 3509 w 4913"/>
              <a:gd name="T81" fmla="*/ 0 h 23"/>
              <a:gd name="T82" fmla="*/ 3509 w 4913"/>
              <a:gd name="T83" fmla="*/ 23 h 23"/>
              <a:gd name="T84" fmla="*/ 3684 w 4913"/>
              <a:gd name="T85" fmla="*/ 0 h 23"/>
              <a:gd name="T86" fmla="*/ 3684 w 4913"/>
              <a:gd name="T87" fmla="*/ 23 h 23"/>
              <a:gd name="T88" fmla="*/ 3858 w 4913"/>
              <a:gd name="T89" fmla="*/ 0 h 23"/>
              <a:gd name="T90" fmla="*/ 3858 w 4913"/>
              <a:gd name="T91" fmla="*/ 23 h 23"/>
              <a:gd name="T92" fmla="*/ 4037 w 4913"/>
              <a:gd name="T93" fmla="*/ 0 h 23"/>
              <a:gd name="T94" fmla="*/ 4037 w 4913"/>
              <a:gd name="T95" fmla="*/ 23 h 23"/>
              <a:gd name="T96" fmla="*/ 4211 w 4913"/>
              <a:gd name="T97" fmla="*/ 0 h 23"/>
              <a:gd name="T98" fmla="*/ 4211 w 4913"/>
              <a:gd name="T99" fmla="*/ 23 h 23"/>
              <a:gd name="T100" fmla="*/ 4386 w 4913"/>
              <a:gd name="T101" fmla="*/ 0 h 23"/>
              <a:gd name="T102" fmla="*/ 4386 w 4913"/>
              <a:gd name="T103" fmla="*/ 23 h 23"/>
              <a:gd name="T104" fmla="*/ 4560 w 4913"/>
              <a:gd name="T105" fmla="*/ 0 h 23"/>
              <a:gd name="T106" fmla="*/ 4560 w 4913"/>
              <a:gd name="T107" fmla="*/ 23 h 23"/>
              <a:gd name="T108" fmla="*/ 4739 w 4913"/>
              <a:gd name="T109" fmla="*/ 0 h 23"/>
              <a:gd name="T110" fmla="*/ 4739 w 4913"/>
              <a:gd name="T111" fmla="*/ 23 h 23"/>
              <a:gd name="T112" fmla="*/ 4913 w 4913"/>
              <a:gd name="T113" fmla="*/ 0 h 23"/>
              <a:gd name="T114" fmla="*/ 4913 w 4913"/>
              <a:gd name="T115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13" h="23">
                <a:moveTo>
                  <a:pt x="0" y="0"/>
                </a:moveTo>
                <a:lnTo>
                  <a:pt x="0" y="23"/>
                </a:lnTo>
                <a:moveTo>
                  <a:pt x="174" y="0"/>
                </a:moveTo>
                <a:lnTo>
                  <a:pt x="174" y="23"/>
                </a:lnTo>
                <a:moveTo>
                  <a:pt x="349" y="0"/>
                </a:moveTo>
                <a:lnTo>
                  <a:pt x="349" y="23"/>
                </a:lnTo>
                <a:moveTo>
                  <a:pt x="523" y="0"/>
                </a:moveTo>
                <a:lnTo>
                  <a:pt x="523" y="23"/>
                </a:lnTo>
                <a:moveTo>
                  <a:pt x="702" y="0"/>
                </a:moveTo>
                <a:lnTo>
                  <a:pt x="702" y="23"/>
                </a:lnTo>
                <a:moveTo>
                  <a:pt x="876" y="0"/>
                </a:moveTo>
                <a:lnTo>
                  <a:pt x="876" y="23"/>
                </a:lnTo>
                <a:moveTo>
                  <a:pt x="1051" y="0"/>
                </a:moveTo>
                <a:lnTo>
                  <a:pt x="1051" y="23"/>
                </a:lnTo>
                <a:moveTo>
                  <a:pt x="1225" y="0"/>
                </a:moveTo>
                <a:lnTo>
                  <a:pt x="1225" y="23"/>
                </a:lnTo>
                <a:moveTo>
                  <a:pt x="1404" y="0"/>
                </a:moveTo>
                <a:lnTo>
                  <a:pt x="1404" y="23"/>
                </a:lnTo>
                <a:moveTo>
                  <a:pt x="1578" y="0"/>
                </a:moveTo>
                <a:lnTo>
                  <a:pt x="1578" y="23"/>
                </a:lnTo>
                <a:moveTo>
                  <a:pt x="1753" y="0"/>
                </a:moveTo>
                <a:lnTo>
                  <a:pt x="1753" y="23"/>
                </a:lnTo>
                <a:moveTo>
                  <a:pt x="1927" y="0"/>
                </a:moveTo>
                <a:lnTo>
                  <a:pt x="1927" y="23"/>
                </a:lnTo>
                <a:moveTo>
                  <a:pt x="2106" y="0"/>
                </a:moveTo>
                <a:lnTo>
                  <a:pt x="2106" y="23"/>
                </a:lnTo>
                <a:moveTo>
                  <a:pt x="2280" y="0"/>
                </a:moveTo>
                <a:lnTo>
                  <a:pt x="2280" y="23"/>
                </a:lnTo>
                <a:moveTo>
                  <a:pt x="2454" y="0"/>
                </a:moveTo>
                <a:lnTo>
                  <a:pt x="2454" y="23"/>
                </a:lnTo>
                <a:moveTo>
                  <a:pt x="2633" y="0"/>
                </a:moveTo>
                <a:lnTo>
                  <a:pt x="2633" y="23"/>
                </a:lnTo>
                <a:moveTo>
                  <a:pt x="2808" y="0"/>
                </a:moveTo>
                <a:lnTo>
                  <a:pt x="2808" y="23"/>
                </a:lnTo>
                <a:moveTo>
                  <a:pt x="2982" y="0"/>
                </a:moveTo>
                <a:lnTo>
                  <a:pt x="2982" y="23"/>
                </a:lnTo>
                <a:moveTo>
                  <a:pt x="3156" y="0"/>
                </a:moveTo>
                <a:lnTo>
                  <a:pt x="3156" y="23"/>
                </a:lnTo>
                <a:moveTo>
                  <a:pt x="3335" y="0"/>
                </a:moveTo>
                <a:lnTo>
                  <a:pt x="3335" y="23"/>
                </a:lnTo>
                <a:moveTo>
                  <a:pt x="3509" y="0"/>
                </a:moveTo>
                <a:lnTo>
                  <a:pt x="3509" y="23"/>
                </a:lnTo>
                <a:moveTo>
                  <a:pt x="3684" y="0"/>
                </a:moveTo>
                <a:lnTo>
                  <a:pt x="3684" y="23"/>
                </a:lnTo>
                <a:moveTo>
                  <a:pt x="3858" y="0"/>
                </a:moveTo>
                <a:lnTo>
                  <a:pt x="3858" y="23"/>
                </a:lnTo>
                <a:moveTo>
                  <a:pt x="4037" y="0"/>
                </a:moveTo>
                <a:lnTo>
                  <a:pt x="4037" y="23"/>
                </a:lnTo>
                <a:moveTo>
                  <a:pt x="4211" y="0"/>
                </a:moveTo>
                <a:lnTo>
                  <a:pt x="4211" y="23"/>
                </a:lnTo>
                <a:moveTo>
                  <a:pt x="4386" y="0"/>
                </a:moveTo>
                <a:lnTo>
                  <a:pt x="4386" y="23"/>
                </a:lnTo>
                <a:moveTo>
                  <a:pt x="4560" y="0"/>
                </a:moveTo>
                <a:lnTo>
                  <a:pt x="4560" y="23"/>
                </a:lnTo>
                <a:moveTo>
                  <a:pt x="4739" y="0"/>
                </a:moveTo>
                <a:lnTo>
                  <a:pt x="4739" y="23"/>
                </a:lnTo>
                <a:moveTo>
                  <a:pt x="4913" y="0"/>
                </a:moveTo>
                <a:lnTo>
                  <a:pt x="4913" y="23"/>
                </a:lnTo>
              </a:path>
            </a:pathLst>
          </a:custGeom>
          <a:noFill/>
          <a:ln w="14288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+mn-lt"/>
            </a:endParaRPr>
          </a:p>
        </p:txBody>
      </p:sp>
      <p:sp>
        <p:nvSpPr>
          <p:cNvPr id="1517" name="Rectangle 510"/>
          <p:cNvSpPr>
            <a:spLocks noChangeArrowheads="1"/>
          </p:cNvSpPr>
          <p:nvPr/>
        </p:nvSpPr>
        <p:spPr bwMode="auto">
          <a:xfrm>
            <a:off x="2301180" y="4703856"/>
            <a:ext cx="913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0</a:t>
            </a:r>
            <a:endParaRPr kumimoji="0" lang="ja-JP" altLang="ja-JP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18" name="Rectangle 511"/>
          <p:cNvSpPr>
            <a:spLocks noChangeArrowheads="1"/>
          </p:cNvSpPr>
          <p:nvPr/>
        </p:nvSpPr>
        <p:spPr bwMode="auto">
          <a:xfrm>
            <a:off x="2301180" y="4183156"/>
            <a:ext cx="913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2</a:t>
            </a:r>
            <a:endParaRPr kumimoji="0" lang="ja-JP" altLang="ja-JP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19" name="Rectangle 512"/>
          <p:cNvSpPr>
            <a:spLocks noChangeArrowheads="1"/>
          </p:cNvSpPr>
          <p:nvPr/>
        </p:nvSpPr>
        <p:spPr bwMode="auto">
          <a:xfrm>
            <a:off x="2301180" y="3659281"/>
            <a:ext cx="913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4</a:t>
            </a:r>
            <a:endParaRPr kumimoji="0" lang="ja-JP" altLang="ja-JP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20" name="Rectangle 513"/>
          <p:cNvSpPr>
            <a:spLocks noChangeArrowheads="1"/>
          </p:cNvSpPr>
          <p:nvPr/>
        </p:nvSpPr>
        <p:spPr bwMode="auto">
          <a:xfrm>
            <a:off x="2301180" y="3140168"/>
            <a:ext cx="913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6</a:t>
            </a:r>
            <a:endParaRPr kumimoji="0" lang="ja-JP" altLang="ja-JP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21" name="Rectangle 514"/>
          <p:cNvSpPr>
            <a:spLocks noChangeArrowheads="1"/>
          </p:cNvSpPr>
          <p:nvPr/>
        </p:nvSpPr>
        <p:spPr bwMode="auto">
          <a:xfrm>
            <a:off x="2301180" y="2616293"/>
            <a:ext cx="913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8</a:t>
            </a:r>
            <a:endParaRPr kumimoji="0" lang="ja-JP" altLang="ja-JP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22" name="Rectangle 515"/>
          <p:cNvSpPr>
            <a:spLocks noChangeArrowheads="1"/>
          </p:cNvSpPr>
          <p:nvPr/>
        </p:nvSpPr>
        <p:spPr bwMode="auto">
          <a:xfrm>
            <a:off x="2229743" y="2095593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10</a:t>
            </a:r>
            <a:endParaRPr kumimoji="0" lang="ja-JP" altLang="ja-JP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23" name="Rectangle 516"/>
          <p:cNvSpPr>
            <a:spLocks noChangeArrowheads="1"/>
          </p:cNvSpPr>
          <p:nvPr/>
        </p:nvSpPr>
        <p:spPr bwMode="auto">
          <a:xfrm>
            <a:off x="2229743" y="1576481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12</a:t>
            </a:r>
            <a:endParaRPr kumimoji="0" lang="ja-JP" altLang="ja-JP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24" name="Rectangle 517"/>
          <p:cNvSpPr>
            <a:spLocks noChangeArrowheads="1"/>
          </p:cNvSpPr>
          <p:nvPr/>
        </p:nvSpPr>
        <p:spPr bwMode="auto">
          <a:xfrm>
            <a:off x="2229743" y="1052606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14</a:t>
            </a:r>
            <a:endParaRPr kumimoji="0" lang="ja-JP" altLang="ja-JP" sz="1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25" name="Rectangle 518"/>
          <p:cNvSpPr>
            <a:spLocks noChangeArrowheads="1"/>
          </p:cNvSpPr>
          <p:nvPr/>
        </p:nvSpPr>
        <p:spPr bwMode="auto">
          <a:xfrm rot="16200000">
            <a:off x="2455896" y="4884780"/>
            <a:ext cx="3254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IR64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1526" name="Rectangle 519"/>
          <p:cNvSpPr>
            <a:spLocks noChangeArrowheads="1"/>
          </p:cNvSpPr>
          <p:nvPr/>
        </p:nvSpPr>
        <p:spPr bwMode="auto">
          <a:xfrm rot="16200000">
            <a:off x="2804233" y="4815850"/>
            <a:ext cx="1859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KP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27" name="Rectangle 520"/>
          <p:cNvSpPr>
            <a:spLocks noChangeArrowheads="1"/>
          </p:cNvSpPr>
          <p:nvPr/>
        </p:nvSpPr>
        <p:spPr bwMode="auto">
          <a:xfrm rot="16200000">
            <a:off x="2915319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SL1001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28" name="Rectangle 521"/>
          <p:cNvSpPr>
            <a:spLocks noChangeArrowheads="1"/>
          </p:cNvSpPr>
          <p:nvPr/>
        </p:nvSpPr>
        <p:spPr bwMode="auto">
          <a:xfrm rot="16200000">
            <a:off x="3193132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SL1002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29" name="Rectangle 522"/>
          <p:cNvSpPr>
            <a:spLocks noChangeArrowheads="1"/>
          </p:cNvSpPr>
          <p:nvPr/>
        </p:nvSpPr>
        <p:spPr bwMode="auto">
          <a:xfrm rot="16200000">
            <a:off x="3472532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SL1003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0" name="Rectangle 523"/>
          <p:cNvSpPr>
            <a:spLocks noChangeArrowheads="1"/>
          </p:cNvSpPr>
          <p:nvPr/>
        </p:nvSpPr>
        <p:spPr bwMode="auto">
          <a:xfrm rot="16200000">
            <a:off x="3750344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SL1004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1" name="Rectangle 524"/>
          <p:cNvSpPr>
            <a:spLocks noChangeArrowheads="1"/>
          </p:cNvSpPr>
          <p:nvPr/>
        </p:nvSpPr>
        <p:spPr bwMode="auto">
          <a:xfrm rot="16200000">
            <a:off x="4029744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SL1005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2" name="Rectangle 525"/>
          <p:cNvSpPr>
            <a:spLocks noChangeArrowheads="1"/>
          </p:cNvSpPr>
          <p:nvPr/>
        </p:nvSpPr>
        <p:spPr bwMode="auto">
          <a:xfrm rot="16200000">
            <a:off x="4307557" y="5004204"/>
            <a:ext cx="522579" cy="21544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 dirty="0">
                <a:solidFill>
                  <a:srgbClr val="000000"/>
                </a:solidFill>
                <a:latin typeface="+mn-lt"/>
              </a:rPr>
              <a:t>SL1006</a:t>
            </a:r>
            <a:endParaRPr kumimoji="0" lang="ja-JP" altLang="ja-JP" sz="1400" dirty="0">
              <a:latin typeface="+mn-lt"/>
            </a:endParaRPr>
          </a:p>
        </p:txBody>
      </p:sp>
      <p:sp>
        <p:nvSpPr>
          <p:cNvPr id="1533" name="Rectangle 526"/>
          <p:cNvSpPr>
            <a:spLocks noChangeArrowheads="1"/>
          </p:cNvSpPr>
          <p:nvPr/>
        </p:nvSpPr>
        <p:spPr bwMode="auto">
          <a:xfrm rot="16200000">
            <a:off x="4586957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SL1007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4" name="Rectangle 527"/>
          <p:cNvSpPr>
            <a:spLocks noChangeArrowheads="1"/>
          </p:cNvSpPr>
          <p:nvPr/>
        </p:nvSpPr>
        <p:spPr bwMode="auto">
          <a:xfrm rot="16200000">
            <a:off x="4865563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SL1008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5" name="Rectangle 528"/>
          <p:cNvSpPr>
            <a:spLocks noChangeArrowheads="1"/>
          </p:cNvSpPr>
          <p:nvPr/>
        </p:nvSpPr>
        <p:spPr bwMode="auto">
          <a:xfrm rot="16200000">
            <a:off x="5144169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SL1009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6" name="Rectangle 529"/>
          <p:cNvSpPr>
            <a:spLocks noChangeArrowheads="1"/>
          </p:cNvSpPr>
          <p:nvPr/>
        </p:nvSpPr>
        <p:spPr bwMode="auto">
          <a:xfrm rot="16200000">
            <a:off x="5422776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SL1010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7" name="Rectangle 530"/>
          <p:cNvSpPr>
            <a:spLocks noChangeArrowheads="1"/>
          </p:cNvSpPr>
          <p:nvPr/>
        </p:nvSpPr>
        <p:spPr bwMode="auto">
          <a:xfrm rot="16200000">
            <a:off x="5701381" y="4997536"/>
            <a:ext cx="522579" cy="21544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SL1011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8" name="Rectangle 531"/>
          <p:cNvSpPr>
            <a:spLocks noChangeArrowheads="1"/>
          </p:cNvSpPr>
          <p:nvPr/>
        </p:nvSpPr>
        <p:spPr bwMode="auto">
          <a:xfrm rot="16200000">
            <a:off x="5979988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SL1012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39" name="Rectangle 532"/>
          <p:cNvSpPr>
            <a:spLocks noChangeArrowheads="1"/>
          </p:cNvSpPr>
          <p:nvPr/>
        </p:nvSpPr>
        <p:spPr bwMode="auto">
          <a:xfrm rot="16200000">
            <a:off x="6258594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SL1013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0" name="Rectangle 533"/>
          <p:cNvSpPr>
            <a:spLocks noChangeArrowheads="1"/>
          </p:cNvSpPr>
          <p:nvPr/>
        </p:nvSpPr>
        <p:spPr bwMode="auto">
          <a:xfrm rot="16200000">
            <a:off x="6537201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SL1014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1" name="Rectangle 534"/>
          <p:cNvSpPr>
            <a:spLocks noChangeArrowheads="1"/>
          </p:cNvSpPr>
          <p:nvPr/>
        </p:nvSpPr>
        <p:spPr bwMode="auto">
          <a:xfrm rot="16200000">
            <a:off x="6815807" y="5004204"/>
            <a:ext cx="522579" cy="21544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SL1015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2" name="Rectangle 535"/>
          <p:cNvSpPr>
            <a:spLocks noChangeArrowheads="1"/>
          </p:cNvSpPr>
          <p:nvPr/>
        </p:nvSpPr>
        <p:spPr bwMode="auto">
          <a:xfrm rot="16200000">
            <a:off x="7094413" y="5004204"/>
            <a:ext cx="522579" cy="21544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SL1016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3" name="Rectangle 536"/>
          <p:cNvSpPr>
            <a:spLocks noChangeArrowheads="1"/>
          </p:cNvSpPr>
          <p:nvPr/>
        </p:nvSpPr>
        <p:spPr bwMode="auto">
          <a:xfrm rot="16200000">
            <a:off x="7373019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SL1017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4" name="Rectangle 537"/>
          <p:cNvSpPr>
            <a:spLocks noChangeArrowheads="1"/>
          </p:cNvSpPr>
          <p:nvPr/>
        </p:nvSpPr>
        <p:spPr bwMode="auto">
          <a:xfrm rot="16200000">
            <a:off x="7652419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SL1018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5" name="Rectangle 538"/>
          <p:cNvSpPr>
            <a:spLocks noChangeArrowheads="1"/>
          </p:cNvSpPr>
          <p:nvPr/>
        </p:nvSpPr>
        <p:spPr bwMode="auto">
          <a:xfrm rot="16200000">
            <a:off x="7930232" y="5004204"/>
            <a:ext cx="522579" cy="21544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SL1019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6" name="Rectangle 539"/>
          <p:cNvSpPr>
            <a:spLocks noChangeArrowheads="1"/>
          </p:cNvSpPr>
          <p:nvPr/>
        </p:nvSpPr>
        <p:spPr bwMode="auto">
          <a:xfrm rot="16200000">
            <a:off x="8209632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SL1020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7" name="Rectangle 540"/>
          <p:cNvSpPr>
            <a:spLocks noChangeArrowheads="1"/>
          </p:cNvSpPr>
          <p:nvPr/>
        </p:nvSpPr>
        <p:spPr bwMode="auto">
          <a:xfrm rot="16200000">
            <a:off x="8487444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SL1021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8" name="Rectangle 541"/>
          <p:cNvSpPr>
            <a:spLocks noChangeArrowheads="1"/>
          </p:cNvSpPr>
          <p:nvPr/>
        </p:nvSpPr>
        <p:spPr bwMode="auto">
          <a:xfrm rot="16200000">
            <a:off x="8766844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SL1022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49" name="Rectangle 542"/>
          <p:cNvSpPr>
            <a:spLocks noChangeArrowheads="1"/>
          </p:cNvSpPr>
          <p:nvPr/>
        </p:nvSpPr>
        <p:spPr bwMode="auto">
          <a:xfrm rot="16200000">
            <a:off x="9044657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SL1023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50" name="Rectangle 543"/>
          <p:cNvSpPr>
            <a:spLocks noChangeArrowheads="1"/>
          </p:cNvSpPr>
          <p:nvPr/>
        </p:nvSpPr>
        <p:spPr bwMode="auto">
          <a:xfrm rot="16200000">
            <a:off x="9324057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SL1024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51" name="Rectangle 544"/>
          <p:cNvSpPr>
            <a:spLocks noChangeArrowheads="1"/>
          </p:cNvSpPr>
          <p:nvPr/>
        </p:nvSpPr>
        <p:spPr bwMode="auto">
          <a:xfrm rot="16200000">
            <a:off x="9602663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SL1025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1552" name="Rectangle 545"/>
          <p:cNvSpPr>
            <a:spLocks noChangeArrowheads="1"/>
          </p:cNvSpPr>
          <p:nvPr/>
        </p:nvSpPr>
        <p:spPr bwMode="auto">
          <a:xfrm rot="16200000">
            <a:off x="9881269" y="5004204"/>
            <a:ext cx="5225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ja-JP" altLang="ja-JP" sz="1400">
                <a:solidFill>
                  <a:srgbClr val="000000"/>
                </a:solidFill>
                <a:latin typeface="+mn-lt"/>
              </a:rPr>
              <a:t>SL1026</a:t>
            </a:r>
            <a:endParaRPr kumimoji="0" lang="ja-JP" altLang="ja-JP" sz="1400">
              <a:latin typeface="+mn-lt"/>
            </a:endParaRPr>
          </a:p>
        </p:txBody>
      </p:sp>
      <p:sp>
        <p:nvSpPr>
          <p:cNvPr id="637" name="正方形/長方形 636"/>
          <p:cNvSpPr/>
          <p:nvPr/>
        </p:nvSpPr>
        <p:spPr>
          <a:xfrm rot="16200000">
            <a:off x="643900" y="2802494"/>
            <a:ext cx="2758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+mn-lt"/>
                <a:cs typeface="Arial" panose="020B0604020202020204" pitchFamily="34" charset="0"/>
              </a:rPr>
              <a:t>Maximum root length (cm)</a:t>
            </a:r>
            <a:endParaRPr lang="ja-JP" alt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64" name="二等辺三角形 1563"/>
          <p:cNvSpPr/>
          <p:nvPr/>
        </p:nvSpPr>
        <p:spPr bwMode="auto">
          <a:xfrm flipV="1">
            <a:off x="4415582" y="1448940"/>
            <a:ext cx="288032" cy="198438"/>
          </a:xfrm>
          <a:prstGeom prst="triangl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0" name="Rectangle 13"/>
          <p:cNvSpPr>
            <a:spLocks noChangeArrowheads="1"/>
          </p:cNvSpPr>
          <p:nvPr/>
        </p:nvSpPr>
        <p:spPr bwMode="auto">
          <a:xfrm>
            <a:off x="4319340" y="1196623"/>
            <a:ext cx="4805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Chr. 2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41" name="二等辺三角形 640"/>
          <p:cNvSpPr/>
          <p:nvPr/>
        </p:nvSpPr>
        <p:spPr bwMode="auto">
          <a:xfrm flipV="1">
            <a:off x="5832202" y="1448940"/>
            <a:ext cx="288032" cy="198438"/>
          </a:xfrm>
          <a:prstGeom prst="triangl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2" name="Rectangle 13"/>
          <p:cNvSpPr>
            <a:spLocks noChangeArrowheads="1"/>
          </p:cNvSpPr>
          <p:nvPr/>
        </p:nvSpPr>
        <p:spPr bwMode="auto">
          <a:xfrm>
            <a:off x="5735960" y="1196623"/>
            <a:ext cx="4805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Chr. 5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43" name="二等辺三角形 642"/>
          <p:cNvSpPr/>
          <p:nvPr/>
        </p:nvSpPr>
        <p:spPr bwMode="auto">
          <a:xfrm flipV="1">
            <a:off x="6935862" y="1304924"/>
            <a:ext cx="288032" cy="198438"/>
          </a:xfrm>
          <a:prstGeom prst="triangl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4" name="Rectangle 13"/>
          <p:cNvSpPr>
            <a:spLocks noChangeArrowheads="1"/>
          </p:cNvSpPr>
          <p:nvPr/>
        </p:nvSpPr>
        <p:spPr bwMode="auto">
          <a:xfrm>
            <a:off x="6839620" y="1052607"/>
            <a:ext cx="4805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Chr. 6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45" name="二等辺三角形 644"/>
          <p:cNvSpPr/>
          <p:nvPr/>
        </p:nvSpPr>
        <p:spPr bwMode="auto">
          <a:xfrm flipV="1">
            <a:off x="7200354" y="1718264"/>
            <a:ext cx="288032" cy="198438"/>
          </a:xfrm>
          <a:prstGeom prst="triangl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6" name="Rectangle 13"/>
          <p:cNvSpPr>
            <a:spLocks noChangeArrowheads="1"/>
          </p:cNvSpPr>
          <p:nvPr/>
        </p:nvSpPr>
        <p:spPr bwMode="auto">
          <a:xfrm>
            <a:off x="7104112" y="1465947"/>
            <a:ext cx="4805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Chr. 7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47" name="二等辺三角形 646"/>
          <p:cNvSpPr/>
          <p:nvPr/>
        </p:nvSpPr>
        <p:spPr bwMode="auto">
          <a:xfrm flipV="1">
            <a:off x="8064450" y="1448940"/>
            <a:ext cx="288032" cy="198438"/>
          </a:xfrm>
          <a:prstGeom prst="triangl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8" name="Rectangle 13"/>
          <p:cNvSpPr>
            <a:spLocks noChangeArrowheads="1"/>
          </p:cNvSpPr>
          <p:nvPr/>
        </p:nvSpPr>
        <p:spPr bwMode="auto">
          <a:xfrm>
            <a:off x="7968208" y="1196623"/>
            <a:ext cx="4805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Chr. 8</a:t>
            </a:r>
            <a:endParaRPr lang="ja-JP" altLang="ja-JP" sz="1600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77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グループ化 98"/>
          <p:cNvGrpSpPr/>
          <p:nvPr/>
        </p:nvGrpSpPr>
        <p:grpSpPr>
          <a:xfrm>
            <a:off x="2947560" y="1124745"/>
            <a:ext cx="3031045" cy="4769303"/>
            <a:chOff x="1365529" y="1147241"/>
            <a:chExt cx="3031045" cy="4769303"/>
          </a:xfrm>
        </p:grpSpPr>
        <p:cxnSp>
          <p:nvCxnSpPr>
            <p:cNvPr id="2" name="直線コネクタ 1"/>
            <p:cNvCxnSpPr>
              <a:stCxn id="57" idx="1"/>
              <a:endCxn id="18" idx="3"/>
            </p:cNvCxnSpPr>
            <p:nvPr/>
          </p:nvCxnSpPr>
          <p:spPr>
            <a:xfrm flipH="1">
              <a:off x="1610747" y="2106215"/>
              <a:ext cx="668659" cy="167799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正方形/長方形 2"/>
            <p:cNvSpPr/>
            <p:nvPr/>
          </p:nvSpPr>
          <p:spPr>
            <a:xfrm>
              <a:off x="1501966" y="1529542"/>
              <a:ext cx="110564" cy="38129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 dirty="0">
                <a:cs typeface="Arial" panose="020B0604020202020204" pitchFamily="34" charset="0"/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1501966" y="3464164"/>
              <a:ext cx="110564" cy="1758367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 dirty="0">
                <a:cs typeface="Arial" panose="020B0604020202020204" pitchFamily="34" charset="0"/>
              </a:endParaRPr>
            </a:p>
          </p:txBody>
        </p:sp>
        <p:sp>
          <p:nvSpPr>
            <p:cNvPr id="5" name="Rectangle 40"/>
            <p:cNvSpPr>
              <a:spLocks noChangeArrowheads="1"/>
            </p:cNvSpPr>
            <p:nvPr/>
          </p:nvSpPr>
          <p:spPr bwMode="auto">
            <a:xfrm flipV="1">
              <a:off x="1503750" y="1535312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" name="Freeform 41"/>
            <p:cNvSpPr>
              <a:spLocks noEditPoints="1"/>
            </p:cNvSpPr>
            <p:nvPr/>
          </p:nvSpPr>
          <p:spPr bwMode="auto">
            <a:xfrm flipV="1">
              <a:off x="1503750" y="1529542"/>
              <a:ext cx="106997" cy="0"/>
            </a:xfrm>
            <a:custGeom>
              <a:avLst/>
              <a:gdLst>
                <a:gd name="T0" fmla="*/ 0 w 512"/>
                <a:gd name="T1" fmla="*/ 24 h 144"/>
                <a:gd name="T2" fmla="*/ 24 w 512"/>
                <a:gd name="T3" fmla="*/ 0 h 144"/>
                <a:gd name="T4" fmla="*/ 488 w 512"/>
                <a:gd name="T5" fmla="*/ 0 h 144"/>
                <a:gd name="T6" fmla="*/ 512 w 512"/>
                <a:gd name="T7" fmla="*/ 24 h 144"/>
                <a:gd name="T8" fmla="*/ 512 w 512"/>
                <a:gd name="T9" fmla="*/ 120 h 144"/>
                <a:gd name="T10" fmla="*/ 488 w 512"/>
                <a:gd name="T11" fmla="*/ 144 h 144"/>
                <a:gd name="T12" fmla="*/ 24 w 512"/>
                <a:gd name="T13" fmla="*/ 144 h 144"/>
                <a:gd name="T14" fmla="*/ 0 w 512"/>
                <a:gd name="T15" fmla="*/ 120 h 144"/>
                <a:gd name="T16" fmla="*/ 0 w 512"/>
                <a:gd name="T17" fmla="*/ 24 h 144"/>
                <a:gd name="T18" fmla="*/ 48 w 512"/>
                <a:gd name="T19" fmla="*/ 120 h 144"/>
                <a:gd name="T20" fmla="*/ 24 w 512"/>
                <a:gd name="T21" fmla="*/ 96 h 144"/>
                <a:gd name="T22" fmla="*/ 488 w 512"/>
                <a:gd name="T23" fmla="*/ 96 h 144"/>
                <a:gd name="T24" fmla="*/ 464 w 512"/>
                <a:gd name="T25" fmla="*/ 120 h 144"/>
                <a:gd name="T26" fmla="*/ 464 w 512"/>
                <a:gd name="T27" fmla="*/ 24 h 144"/>
                <a:gd name="T28" fmla="*/ 488 w 512"/>
                <a:gd name="T29" fmla="*/ 48 h 144"/>
                <a:gd name="T30" fmla="*/ 24 w 512"/>
                <a:gd name="T31" fmla="*/ 48 h 144"/>
                <a:gd name="T32" fmla="*/ 48 w 512"/>
                <a:gd name="T33" fmla="*/ 24 h 144"/>
                <a:gd name="T34" fmla="*/ 48 w 512"/>
                <a:gd name="T35" fmla="*/ 1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2" h="14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88" y="0"/>
                  </a:lnTo>
                  <a:cubicBezTo>
                    <a:pt x="502" y="0"/>
                    <a:pt x="512" y="11"/>
                    <a:pt x="512" y="24"/>
                  </a:cubicBezTo>
                  <a:lnTo>
                    <a:pt x="512" y="120"/>
                  </a:lnTo>
                  <a:cubicBezTo>
                    <a:pt x="512" y="134"/>
                    <a:pt x="502" y="144"/>
                    <a:pt x="488" y="144"/>
                  </a:cubicBezTo>
                  <a:lnTo>
                    <a:pt x="24" y="144"/>
                  </a:lnTo>
                  <a:cubicBezTo>
                    <a:pt x="11" y="144"/>
                    <a:pt x="0" y="134"/>
                    <a:pt x="0" y="120"/>
                  </a:cubicBezTo>
                  <a:lnTo>
                    <a:pt x="0" y="24"/>
                  </a:lnTo>
                  <a:close/>
                  <a:moveTo>
                    <a:pt x="48" y="120"/>
                  </a:moveTo>
                  <a:lnTo>
                    <a:pt x="24" y="96"/>
                  </a:lnTo>
                  <a:lnTo>
                    <a:pt x="488" y="96"/>
                  </a:lnTo>
                  <a:lnTo>
                    <a:pt x="464" y="120"/>
                  </a:lnTo>
                  <a:lnTo>
                    <a:pt x="464" y="24"/>
                  </a:lnTo>
                  <a:lnTo>
                    <a:pt x="48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2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" name="Rectangle 42"/>
            <p:cNvSpPr>
              <a:spLocks noChangeArrowheads="1"/>
            </p:cNvSpPr>
            <p:nvPr/>
          </p:nvSpPr>
          <p:spPr bwMode="auto">
            <a:xfrm flipV="1">
              <a:off x="1503750" y="1773860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" name="Freeform 43"/>
            <p:cNvSpPr>
              <a:spLocks noEditPoints="1"/>
            </p:cNvSpPr>
            <p:nvPr/>
          </p:nvSpPr>
          <p:spPr bwMode="auto">
            <a:xfrm flipV="1">
              <a:off x="1503750" y="1768091"/>
              <a:ext cx="106997" cy="0"/>
            </a:xfrm>
            <a:custGeom>
              <a:avLst/>
              <a:gdLst>
                <a:gd name="T0" fmla="*/ 0 w 512"/>
                <a:gd name="T1" fmla="*/ 24 h 144"/>
                <a:gd name="T2" fmla="*/ 24 w 512"/>
                <a:gd name="T3" fmla="*/ 0 h 144"/>
                <a:gd name="T4" fmla="*/ 488 w 512"/>
                <a:gd name="T5" fmla="*/ 0 h 144"/>
                <a:gd name="T6" fmla="*/ 512 w 512"/>
                <a:gd name="T7" fmla="*/ 24 h 144"/>
                <a:gd name="T8" fmla="*/ 512 w 512"/>
                <a:gd name="T9" fmla="*/ 120 h 144"/>
                <a:gd name="T10" fmla="*/ 488 w 512"/>
                <a:gd name="T11" fmla="*/ 144 h 144"/>
                <a:gd name="T12" fmla="*/ 24 w 512"/>
                <a:gd name="T13" fmla="*/ 144 h 144"/>
                <a:gd name="T14" fmla="*/ 0 w 512"/>
                <a:gd name="T15" fmla="*/ 120 h 144"/>
                <a:gd name="T16" fmla="*/ 0 w 512"/>
                <a:gd name="T17" fmla="*/ 24 h 144"/>
                <a:gd name="T18" fmla="*/ 48 w 512"/>
                <a:gd name="T19" fmla="*/ 120 h 144"/>
                <a:gd name="T20" fmla="*/ 24 w 512"/>
                <a:gd name="T21" fmla="*/ 96 h 144"/>
                <a:gd name="T22" fmla="*/ 488 w 512"/>
                <a:gd name="T23" fmla="*/ 96 h 144"/>
                <a:gd name="T24" fmla="*/ 464 w 512"/>
                <a:gd name="T25" fmla="*/ 120 h 144"/>
                <a:gd name="T26" fmla="*/ 464 w 512"/>
                <a:gd name="T27" fmla="*/ 24 h 144"/>
                <a:gd name="T28" fmla="*/ 488 w 512"/>
                <a:gd name="T29" fmla="*/ 48 h 144"/>
                <a:gd name="T30" fmla="*/ 24 w 512"/>
                <a:gd name="T31" fmla="*/ 48 h 144"/>
                <a:gd name="T32" fmla="*/ 48 w 512"/>
                <a:gd name="T33" fmla="*/ 24 h 144"/>
                <a:gd name="T34" fmla="*/ 48 w 512"/>
                <a:gd name="T35" fmla="*/ 1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2" h="14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88" y="0"/>
                  </a:lnTo>
                  <a:cubicBezTo>
                    <a:pt x="502" y="0"/>
                    <a:pt x="512" y="11"/>
                    <a:pt x="512" y="24"/>
                  </a:cubicBezTo>
                  <a:lnTo>
                    <a:pt x="512" y="120"/>
                  </a:lnTo>
                  <a:cubicBezTo>
                    <a:pt x="512" y="134"/>
                    <a:pt x="502" y="144"/>
                    <a:pt x="488" y="144"/>
                  </a:cubicBezTo>
                  <a:lnTo>
                    <a:pt x="24" y="144"/>
                  </a:lnTo>
                  <a:cubicBezTo>
                    <a:pt x="11" y="144"/>
                    <a:pt x="0" y="134"/>
                    <a:pt x="0" y="120"/>
                  </a:cubicBezTo>
                  <a:lnTo>
                    <a:pt x="0" y="24"/>
                  </a:lnTo>
                  <a:close/>
                  <a:moveTo>
                    <a:pt x="48" y="120"/>
                  </a:moveTo>
                  <a:lnTo>
                    <a:pt x="24" y="96"/>
                  </a:lnTo>
                  <a:lnTo>
                    <a:pt x="488" y="96"/>
                  </a:lnTo>
                  <a:lnTo>
                    <a:pt x="464" y="120"/>
                  </a:lnTo>
                  <a:lnTo>
                    <a:pt x="464" y="24"/>
                  </a:lnTo>
                  <a:lnTo>
                    <a:pt x="48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2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" name="Rectangle 44"/>
            <p:cNvSpPr>
              <a:spLocks noChangeArrowheads="1"/>
            </p:cNvSpPr>
            <p:nvPr/>
          </p:nvSpPr>
          <p:spPr bwMode="auto">
            <a:xfrm flipV="1">
              <a:off x="1503750" y="1921993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Freeform 45"/>
            <p:cNvSpPr>
              <a:spLocks noEditPoints="1"/>
            </p:cNvSpPr>
            <p:nvPr/>
          </p:nvSpPr>
          <p:spPr bwMode="auto">
            <a:xfrm flipV="1">
              <a:off x="1503750" y="1918146"/>
              <a:ext cx="106997" cy="0"/>
            </a:xfrm>
            <a:custGeom>
              <a:avLst/>
              <a:gdLst>
                <a:gd name="T0" fmla="*/ 0 w 512"/>
                <a:gd name="T1" fmla="*/ 24 h 144"/>
                <a:gd name="T2" fmla="*/ 24 w 512"/>
                <a:gd name="T3" fmla="*/ 0 h 144"/>
                <a:gd name="T4" fmla="*/ 488 w 512"/>
                <a:gd name="T5" fmla="*/ 0 h 144"/>
                <a:gd name="T6" fmla="*/ 512 w 512"/>
                <a:gd name="T7" fmla="*/ 24 h 144"/>
                <a:gd name="T8" fmla="*/ 512 w 512"/>
                <a:gd name="T9" fmla="*/ 120 h 144"/>
                <a:gd name="T10" fmla="*/ 488 w 512"/>
                <a:gd name="T11" fmla="*/ 144 h 144"/>
                <a:gd name="T12" fmla="*/ 24 w 512"/>
                <a:gd name="T13" fmla="*/ 144 h 144"/>
                <a:gd name="T14" fmla="*/ 0 w 512"/>
                <a:gd name="T15" fmla="*/ 120 h 144"/>
                <a:gd name="T16" fmla="*/ 0 w 512"/>
                <a:gd name="T17" fmla="*/ 24 h 144"/>
                <a:gd name="T18" fmla="*/ 48 w 512"/>
                <a:gd name="T19" fmla="*/ 120 h 144"/>
                <a:gd name="T20" fmla="*/ 24 w 512"/>
                <a:gd name="T21" fmla="*/ 96 h 144"/>
                <a:gd name="T22" fmla="*/ 488 w 512"/>
                <a:gd name="T23" fmla="*/ 96 h 144"/>
                <a:gd name="T24" fmla="*/ 464 w 512"/>
                <a:gd name="T25" fmla="*/ 120 h 144"/>
                <a:gd name="T26" fmla="*/ 464 w 512"/>
                <a:gd name="T27" fmla="*/ 24 h 144"/>
                <a:gd name="T28" fmla="*/ 488 w 512"/>
                <a:gd name="T29" fmla="*/ 48 h 144"/>
                <a:gd name="T30" fmla="*/ 24 w 512"/>
                <a:gd name="T31" fmla="*/ 48 h 144"/>
                <a:gd name="T32" fmla="*/ 48 w 512"/>
                <a:gd name="T33" fmla="*/ 24 h 144"/>
                <a:gd name="T34" fmla="*/ 48 w 512"/>
                <a:gd name="T35" fmla="*/ 1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2" h="14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88" y="0"/>
                  </a:lnTo>
                  <a:cubicBezTo>
                    <a:pt x="502" y="0"/>
                    <a:pt x="512" y="11"/>
                    <a:pt x="512" y="24"/>
                  </a:cubicBezTo>
                  <a:lnTo>
                    <a:pt x="512" y="120"/>
                  </a:lnTo>
                  <a:cubicBezTo>
                    <a:pt x="512" y="134"/>
                    <a:pt x="502" y="144"/>
                    <a:pt x="488" y="144"/>
                  </a:cubicBezTo>
                  <a:lnTo>
                    <a:pt x="24" y="144"/>
                  </a:lnTo>
                  <a:cubicBezTo>
                    <a:pt x="11" y="144"/>
                    <a:pt x="0" y="134"/>
                    <a:pt x="0" y="120"/>
                  </a:cubicBezTo>
                  <a:lnTo>
                    <a:pt x="0" y="24"/>
                  </a:lnTo>
                  <a:close/>
                  <a:moveTo>
                    <a:pt x="48" y="120"/>
                  </a:moveTo>
                  <a:lnTo>
                    <a:pt x="24" y="96"/>
                  </a:lnTo>
                  <a:lnTo>
                    <a:pt x="488" y="96"/>
                  </a:lnTo>
                  <a:lnTo>
                    <a:pt x="464" y="120"/>
                  </a:lnTo>
                  <a:lnTo>
                    <a:pt x="464" y="24"/>
                  </a:lnTo>
                  <a:lnTo>
                    <a:pt x="48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2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1" name="Rectangle 46"/>
            <p:cNvSpPr>
              <a:spLocks noChangeArrowheads="1"/>
            </p:cNvSpPr>
            <p:nvPr/>
          </p:nvSpPr>
          <p:spPr bwMode="auto">
            <a:xfrm flipV="1">
              <a:off x="1503750" y="2293284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" name="Freeform 47"/>
            <p:cNvSpPr>
              <a:spLocks noEditPoints="1"/>
            </p:cNvSpPr>
            <p:nvPr/>
          </p:nvSpPr>
          <p:spPr bwMode="auto">
            <a:xfrm flipV="1">
              <a:off x="1503750" y="2289435"/>
              <a:ext cx="106997" cy="0"/>
            </a:xfrm>
            <a:custGeom>
              <a:avLst/>
              <a:gdLst>
                <a:gd name="T0" fmla="*/ 0 w 512"/>
                <a:gd name="T1" fmla="*/ 24 h 144"/>
                <a:gd name="T2" fmla="*/ 24 w 512"/>
                <a:gd name="T3" fmla="*/ 0 h 144"/>
                <a:gd name="T4" fmla="*/ 488 w 512"/>
                <a:gd name="T5" fmla="*/ 0 h 144"/>
                <a:gd name="T6" fmla="*/ 512 w 512"/>
                <a:gd name="T7" fmla="*/ 24 h 144"/>
                <a:gd name="T8" fmla="*/ 512 w 512"/>
                <a:gd name="T9" fmla="*/ 120 h 144"/>
                <a:gd name="T10" fmla="*/ 488 w 512"/>
                <a:gd name="T11" fmla="*/ 144 h 144"/>
                <a:gd name="T12" fmla="*/ 24 w 512"/>
                <a:gd name="T13" fmla="*/ 144 h 144"/>
                <a:gd name="T14" fmla="*/ 0 w 512"/>
                <a:gd name="T15" fmla="*/ 120 h 144"/>
                <a:gd name="T16" fmla="*/ 0 w 512"/>
                <a:gd name="T17" fmla="*/ 24 h 144"/>
                <a:gd name="T18" fmla="*/ 48 w 512"/>
                <a:gd name="T19" fmla="*/ 120 h 144"/>
                <a:gd name="T20" fmla="*/ 24 w 512"/>
                <a:gd name="T21" fmla="*/ 96 h 144"/>
                <a:gd name="T22" fmla="*/ 488 w 512"/>
                <a:gd name="T23" fmla="*/ 96 h 144"/>
                <a:gd name="T24" fmla="*/ 464 w 512"/>
                <a:gd name="T25" fmla="*/ 120 h 144"/>
                <a:gd name="T26" fmla="*/ 464 w 512"/>
                <a:gd name="T27" fmla="*/ 24 h 144"/>
                <a:gd name="T28" fmla="*/ 488 w 512"/>
                <a:gd name="T29" fmla="*/ 48 h 144"/>
                <a:gd name="T30" fmla="*/ 24 w 512"/>
                <a:gd name="T31" fmla="*/ 48 h 144"/>
                <a:gd name="T32" fmla="*/ 48 w 512"/>
                <a:gd name="T33" fmla="*/ 24 h 144"/>
                <a:gd name="T34" fmla="*/ 48 w 512"/>
                <a:gd name="T35" fmla="*/ 1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2" h="14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88" y="0"/>
                  </a:lnTo>
                  <a:cubicBezTo>
                    <a:pt x="502" y="0"/>
                    <a:pt x="512" y="11"/>
                    <a:pt x="512" y="24"/>
                  </a:cubicBezTo>
                  <a:lnTo>
                    <a:pt x="512" y="120"/>
                  </a:lnTo>
                  <a:cubicBezTo>
                    <a:pt x="512" y="134"/>
                    <a:pt x="502" y="144"/>
                    <a:pt x="488" y="144"/>
                  </a:cubicBezTo>
                  <a:lnTo>
                    <a:pt x="24" y="144"/>
                  </a:lnTo>
                  <a:cubicBezTo>
                    <a:pt x="11" y="144"/>
                    <a:pt x="0" y="134"/>
                    <a:pt x="0" y="120"/>
                  </a:cubicBezTo>
                  <a:lnTo>
                    <a:pt x="0" y="24"/>
                  </a:lnTo>
                  <a:close/>
                  <a:moveTo>
                    <a:pt x="48" y="120"/>
                  </a:moveTo>
                  <a:lnTo>
                    <a:pt x="24" y="96"/>
                  </a:lnTo>
                  <a:lnTo>
                    <a:pt x="488" y="96"/>
                  </a:lnTo>
                  <a:lnTo>
                    <a:pt x="464" y="120"/>
                  </a:lnTo>
                  <a:lnTo>
                    <a:pt x="464" y="24"/>
                  </a:lnTo>
                  <a:lnTo>
                    <a:pt x="48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2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Rectangle 48"/>
            <p:cNvSpPr>
              <a:spLocks noChangeArrowheads="1"/>
            </p:cNvSpPr>
            <p:nvPr/>
          </p:nvSpPr>
          <p:spPr bwMode="auto">
            <a:xfrm flipV="1">
              <a:off x="1503750" y="2822323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" name="Freeform 49"/>
            <p:cNvSpPr>
              <a:spLocks noEditPoints="1"/>
            </p:cNvSpPr>
            <p:nvPr/>
          </p:nvSpPr>
          <p:spPr bwMode="auto">
            <a:xfrm flipV="1">
              <a:off x="1503750" y="2816551"/>
              <a:ext cx="106997" cy="0"/>
            </a:xfrm>
            <a:custGeom>
              <a:avLst/>
              <a:gdLst>
                <a:gd name="T0" fmla="*/ 0 w 512"/>
                <a:gd name="T1" fmla="*/ 24 h 144"/>
                <a:gd name="T2" fmla="*/ 24 w 512"/>
                <a:gd name="T3" fmla="*/ 0 h 144"/>
                <a:gd name="T4" fmla="*/ 488 w 512"/>
                <a:gd name="T5" fmla="*/ 0 h 144"/>
                <a:gd name="T6" fmla="*/ 512 w 512"/>
                <a:gd name="T7" fmla="*/ 24 h 144"/>
                <a:gd name="T8" fmla="*/ 512 w 512"/>
                <a:gd name="T9" fmla="*/ 120 h 144"/>
                <a:gd name="T10" fmla="*/ 488 w 512"/>
                <a:gd name="T11" fmla="*/ 144 h 144"/>
                <a:gd name="T12" fmla="*/ 24 w 512"/>
                <a:gd name="T13" fmla="*/ 144 h 144"/>
                <a:gd name="T14" fmla="*/ 0 w 512"/>
                <a:gd name="T15" fmla="*/ 120 h 144"/>
                <a:gd name="T16" fmla="*/ 0 w 512"/>
                <a:gd name="T17" fmla="*/ 24 h 144"/>
                <a:gd name="T18" fmla="*/ 48 w 512"/>
                <a:gd name="T19" fmla="*/ 120 h 144"/>
                <a:gd name="T20" fmla="*/ 24 w 512"/>
                <a:gd name="T21" fmla="*/ 96 h 144"/>
                <a:gd name="T22" fmla="*/ 488 w 512"/>
                <a:gd name="T23" fmla="*/ 96 h 144"/>
                <a:gd name="T24" fmla="*/ 464 w 512"/>
                <a:gd name="T25" fmla="*/ 120 h 144"/>
                <a:gd name="T26" fmla="*/ 464 w 512"/>
                <a:gd name="T27" fmla="*/ 24 h 144"/>
                <a:gd name="T28" fmla="*/ 488 w 512"/>
                <a:gd name="T29" fmla="*/ 48 h 144"/>
                <a:gd name="T30" fmla="*/ 24 w 512"/>
                <a:gd name="T31" fmla="*/ 48 h 144"/>
                <a:gd name="T32" fmla="*/ 48 w 512"/>
                <a:gd name="T33" fmla="*/ 24 h 144"/>
                <a:gd name="T34" fmla="*/ 48 w 512"/>
                <a:gd name="T35" fmla="*/ 1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2" h="14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88" y="0"/>
                  </a:lnTo>
                  <a:cubicBezTo>
                    <a:pt x="502" y="0"/>
                    <a:pt x="512" y="11"/>
                    <a:pt x="512" y="24"/>
                  </a:cubicBezTo>
                  <a:lnTo>
                    <a:pt x="512" y="120"/>
                  </a:lnTo>
                  <a:cubicBezTo>
                    <a:pt x="512" y="134"/>
                    <a:pt x="502" y="144"/>
                    <a:pt x="488" y="144"/>
                  </a:cubicBezTo>
                  <a:lnTo>
                    <a:pt x="24" y="144"/>
                  </a:lnTo>
                  <a:cubicBezTo>
                    <a:pt x="11" y="144"/>
                    <a:pt x="0" y="134"/>
                    <a:pt x="0" y="120"/>
                  </a:cubicBezTo>
                  <a:lnTo>
                    <a:pt x="0" y="24"/>
                  </a:lnTo>
                  <a:close/>
                  <a:moveTo>
                    <a:pt x="48" y="120"/>
                  </a:moveTo>
                  <a:lnTo>
                    <a:pt x="24" y="96"/>
                  </a:lnTo>
                  <a:lnTo>
                    <a:pt x="488" y="96"/>
                  </a:lnTo>
                  <a:lnTo>
                    <a:pt x="464" y="120"/>
                  </a:lnTo>
                  <a:lnTo>
                    <a:pt x="464" y="24"/>
                  </a:lnTo>
                  <a:lnTo>
                    <a:pt x="48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2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" name="Rectangle 50"/>
            <p:cNvSpPr>
              <a:spLocks noChangeArrowheads="1"/>
            </p:cNvSpPr>
            <p:nvPr/>
          </p:nvSpPr>
          <p:spPr bwMode="auto">
            <a:xfrm flipV="1">
              <a:off x="1503750" y="3178223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" name="Freeform 51"/>
            <p:cNvSpPr>
              <a:spLocks noEditPoints="1"/>
            </p:cNvSpPr>
            <p:nvPr/>
          </p:nvSpPr>
          <p:spPr bwMode="auto">
            <a:xfrm flipV="1">
              <a:off x="1503750" y="3172450"/>
              <a:ext cx="106997" cy="0"/>
            </a:xfrm>
            <a:custGeom>
              <a:avLst/>
              <a:gdLst>
                <a:gd name="T0" fmla="*/ 0 w 512"/>
                <a:gd name="T1" fmla="*/ 24 h 144"/>
                <a:gd name="T2" fmla="*/ 24 w 512"/>
                <a:gd name="T3" fmla="*/ 0 h 144"/>
                <a:gd name="T4" fmla="*/ 488 w 512"/>
                <a:gd name="T5" fmla="*/ 0 h 144"/>
                <a:gd name="T6" fmla="*/ 512 w 512"/>
                <a:gd name="T7" fmla="*/ 24 h 144"/>
                <a:gd name="T8" fmla="*/ 512 w 512"/>
                <a:gd name="T9" fmla="*/ 120 h 144"/>
                <a:gd name="T10" fmla="*/ 488 w 512"/>
                <a:gd name="T11" fmla="*/ 144 h 144"/>
                <a:gd name="T12" fmla="*/ 24 w 512"/>
                <a:gd name="T13" fmla="*/ 144 h 144"/>
                <a:gd name="T14" fmla="*/ 0 w 512"/>
                <a:gd name="T15" fmla="*/ 120 h 144"/>
                <a:gd name="T16" fmla="*/ 0 w 512"/>
                <a:gd name="T17" fmla="*/ 24 h 144"/>
                <a:gd name="T18" fmla="*/ 48 w 512"/>
                <a:gd name="T19" fmla="*/ 120 h 144"/>
                <a:gd name="T20" fmla="*/ 24 w 512"/>
                <a:gd name="T21" fmla="*/ 96 h 144"/>
                <a:gd name="T22" fmla="*/ 488 w 512"/>
                <a:gd name="T23" fmla="*/ 96 h 144"/>
                <a:gd name="T24" fmla="*/ 464 w 512"/>
                <a:gd name="T25" fmla="*/ 120 h 144"/>
                <a:gd name="T26" fmla="*/ 464 w 512"/>
                <a:gd name="T27" fmla="*/ 24 h 144"/>
                <a:gd name="T28" fmla="*/ 488 w 512"/>
                <a:gd name="T29" fmla="*/ 48 h 144"/>
                <a:gd name="T30" fmla="*/ 24 w 512"/>
                <a:gd name="T31" fmla="*/ 48 h 144"/>
                <a:gd name="T32" fmla="*/ 48 w 512"/>
                <a:gd name="T33" fmla="*/ 24 h 144"/>
                <a:gd name="T34" fmla="*/ 48 w 512"/>
                <a:gd name="T35" fmla="*/ 1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2" h="14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88" y="0"/>
                  </a:lnTo>
                  <a:cubicBezTo>
                    <a:pt x="502" y="0"/>
                    <a:pt x="512" y="11"/>
                    <a:pt x="512" y="24"/>
                  </a:cubicBezTo>
                  <a:lnTo>
                    <a:pt x="512" y="120"/>
                  </a:lnTo>
                  <a:cubicBezTo>
                    <a:pt x="512" y="134"/>
                    <a:pt x="502" y="144"/>
                    <a:pt x="488" y="144"/>
                  </a:cubicBezTo>
                  <a:lnTo>
                    <a:pt x="24" y="144"/>
                  </a:lnTo>
                  <a:cubicBezTo>
                    <a:pt x="11" y="144"/>
                    <a:pt x="0" y="134"/>
                    <a:pt x="0" y="120"/>
                  </a:cubicBezTo>
                  <a:lnTo>
                    <a:pt x="0" y="24"/>
                  </a:lnTo>
                  <a:close/>
                  <a:moveTo>
                    <a:pt x="48" y="120"/>
                  </a:moveTo>
                  <a:lnTo>
                    <a:pt x="24" y="96"/>
                  </a:lnTo>
                  <a:lnTo>
                    <a:pt x="488" y="96"/>
                  </a:lnTo>
                  <a:lnTo>
                    <a:pt x="464" y="120"/>
                  </a:lnTo>
                  <a:lnTo>
                    <a:pt x="464" y="24"/>
                  </a:lnTo>
                  <a:lnTo>
                    <a:pt x="48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12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7" name="Rectangle 52"/>
            <p:cNvSpPr>
              <a:spLocks noChangeArrowheads="1"/>
            </p:cNvSpPr>
            <p:nvPr/>
          </p:nvSpPr>
          <p:spPr bwMode="auto">
            <a:xfrm flipV="1">
              <a:off x="1503750" y="3789985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8" name="Freeform 53"/>
            <p:cNvSpPr>
              <a:spLocks noEditPoints="1"/>
            </p:cNvSpPr>
            <p:nvPr/>
          </p:nvSpPr>
          <p:spPr bwMode="auto">
            <a:xfrm flipV="1">
              <a:off x="1503750" y="3784212"/>
              <a:ext cx="106997" cy="0"/>
            </a:xfrm>
            <a:custGeom>
              <a:avLst/>
              <a:gdLst>
                <a:gd name="T0" fmla="*/ 0 w 1024"/>
                <a:gd name="T1" fmla="*/ 48 h 288"/>
                <a:gd name="T2" fmla="*/ 48 w 1024"/>
                <a:gd name="T3" fmla="*/ 0 h 288"/>
                <a:gd name="T4" fmla="*/ 976 w 1024"/>
                <a:gd name="T5" fmla="*/ 0 h 288"/>
                <a:gd name="T6" fmla="*/ 1024 w 1024"/>
                <a:gd name="T7" fmla="*/ 48 h 288"/>
                <a:gd name="T8" fmla="*/ 1024 w 1024"/>
                <a:gd name="T9" fmla="*/ 240 h 288"/>
                <a:gd name="T10" fmla="*/ 976 w 1024"/>
                <a:gd name="T11" fmla="*/ 288 h 288"/>
                <a:gd name="T12" fmla="*/ 48 w 1024"/>
                <a:gd name="T13" fmla="*/ 288 h 288"/>
                <a:gd name="T14" fmla="*/ 0 w 1024"/>
                <a:gd name="T15" fmla="*/ 240 h 288"/>
                <a:gd name="T16" fmla="*/ 0 w 1024"/>
                <a:gd name="T17" fmla="*/ 48 h 288"/>
                <a:gd name="T18" fmla="*/ 96 w 1024"/>
                <a:gd name="T19" fmla="*/ 240 h 288"/>
                <a:gd name="T20" fmla="*/ 48 w 1024"/>
                <a:gd name="T21" fmla="*/ 192 h 288"/>
                <a:gd name="T22" fmla="*/ 976 w 1024"/>
                <a:gd name="T23" fmla="*/ 192 h 288"/>
                <a:gd name="T24" fmla="*/ 928 w 1024"/>
                <a:gd name="T25" fmla="*/ 240 h 288"/>
                <a:gd name="T26" fmla="*/ 928 w 1024"/>
                <a:gd name="T27" fmla="*/ 48 h 288"/>
                <a:gd name="T28" fmla="*/ 976 w 1024"/>
                <a:gd name="T29" fmla="*/ 96 h 288"/>
                <a:gd name="T30" fmla="*/ 48 w 1024"/>
                <a:gd name="T31" fmla="*/ 96 h 288"/>
                <a:gd name="T32" fmla="*/ 96 w 1024"/>
                <a:gd name="T33" fmla="*/ 48 h 288"/>
                <a:gd name="T34" fmla="*/ 96 w 1024"/>
                <a:gd name="T35" fmla="*/ 24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4" h="288">
                  <a:moveTo>
                    <a:pt x="0" y="48"/>
                  </a:moveTo>
                  <a:cubicBezTo>
                    <a:pt x="0" y="22"/>
                    <a:pt x="22" y="0"/>
                    <a:pt x="48" y="0"/>
                  </a:cubicBezTo>
                  <a:lnTo>
                    <a:pt x="976" y="0"/>
                  </a:lnTo>
                  <a:cubicBezTo>
                    <a:pt x="1003" y="0"/>
                    <a:pt x="1024" y="22"/>
                    <a:pt x="1024" y="48"/>
                  </a:cubicBezTo>
                  <a:lnTo>
                    <a:pt x="1024" y="240"/>
                  </a:lnTo>
                  <a:cubicBezTo>
                    <a:pt x="1024" y="267"/>
                    <a:pt x="1003" y="288"/>
                    <a:pt x="976" y="288"/>
                  </a:cubicBezTo>
                  <a:lnTo>
                    <a:pt x="48" y="288"/>
                  </a:lnTo>
                  <a:cubicBezTo>
                    <a:pt x="22" y="288"/>
                    <a:pt x="0" y="267"/>
                    <a:pt x="0" y="240"/>
                  </a:cubicBezTo>
                  <a:lnTo>
                    <a:pt x="0" y="48"/>
                  </a:lnTo>
                  <a:close/>
                  <a:moveTo>
                    <a:pt x="96" y="240"/>
                  </a:moveTo>
                  <a:lnTo>
                    <a:pt x="48" y="192"/>
                  </a:lnTo>
                  <a:lnTo>
                    <a:pt x="976" y="192"/>
                  </a:lnTo>
                  <a:lnTo>
                    <a:pt x="928" y="240"/>
                  </a:lnTo>
                  <a:lnTo>
                    <a:pt x="928" y="48"/>
                  </a:lnTo>
                  <a:lnTo>
                    <a:pt x="976" y="96"/>
                  </a:lnTo>
                  <a:lnTo>
                    <a:pt x="48" y="96"/>
                  </a:lnTo>
                  <a:lnTo>
                    <a:pt x="96" y="48"/>
                  </a:lnTo>
                  <a:lnTo>
                    <a:pt x="96" y="2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Rectangle 54"/>
            <p:cNvSpPr>
              <a:spLocks noChangeArrowheads="1"/>
            </p:cNvSpPr>
            <p:nvPr/>
          </p:nvSpPr>
          <p:spPr bwMode="auto">
            <a:xfrm flipV="1">
              <a:off x="1503750" y="4088170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0" name="Freeform 55"/>
            <p:cNvSpPr>
              <a:spLocks noEditPoints="1"/>
            </p:cNvSpPr>
            <p:nvPr/>
          </p:nvSpPr>
          <p:spPr bwMode="auto">
            <a:xfrm flipV="1">
              <a:off x="1503750" y="4082399"/>
              <a:ext cx="106997" cy="0"/>
            </a:xfrm>
            <a:custGeom>
              <a:avLst/>
              <a:gdLst>
                <a:gd name="T0" fmla="*/ 0 w 1024"/>
                <a:gd name="T1" fmla="*/ 48 h 288"/>
                <a:gd name="T2" fmla="*/ 48 w 1024"/>
                <a:gd name="T3" fmla="*/ 0 h 288"/>
                <a:gd name="T4" fmla="*/ 976 w 1024"/>
                <a:gd name="T5" fmla="*/ 0 h 288"/>
                <a:gd name="T6" fmla="*/ 1024 w 1024"/>
                <a:gd name="T7" fmla="*/ 48 h 288"/>
                <a:gd name="T8" fmla="*/ 1024 w 1024"/>
                <a:gd name="T9" fmla="*/ 240 h 288"/>
                <a:gd name="T10" fmla="*/ 976 w 1024"/>
                <a:gd name="T11" fmla="*/ 288 h 288"/>
                <a:gd name="T12" fmla="*/ 48 w 1024"/>
                <a:gd name="T13" fmla="*/ 288 h 288"/>
                <a:gd name="T14" fmla="*/ 0 w 1024"/>
                <a:gd name="T15" fmla="*/ 240 h 288"/>
                <a:gd name="T16" fmla="*/ 0 w 1024"/>
                <a:gd name="T17" fmla="*/ 48 h 288"/>
                <a:gd name="T18" fmla="*/ 96 w 1024"/>
                <a:gd name="T19" fmla="*/ 240 h 288"/>
                <a:gd name="T20" fmla="*/ 48 w 1024"/>
                <a:gd name="T21" fmla="*/ 192 h 288"/>
                <a:gd name="T22" fmla="*/ 976 w 1024"/>
                <a:gd name="T23" fmla="*/ 192 h 288"/>
                <a:gd name="T24" fmla="*/ 928 w 1024"/>
                <a:gd name="T25" fmla="*/ 240 h 288"/>
                <a:gd name="T26" fmla="*/ 928 w 1024"/>
                <a:gd name="T27" fmla="*/ 48 h 288"/>
                <a:gd name="T28" fmla="*/ 976 w 1024"/>
                <a:gd name="T29" fmla="*/ 96 h 288"/>
                <a:gd name="T30" fmla="*/ 48 w 1024"/>
                <a:gd name="T31" fmla="*/ 96 h 288"/>
                <a:gd name="T32" fmla="*/ 96 w 1024"/>
                <a:gd name="T33" fmla="*/ 48 h 288"/>
                <a:gd name="T34" fmla="*/ 96 w 1024"/>
                <a:gd name="T35" fmla="*/ 24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4" h="288">
                  <a:moveTo>
                    <a:pt x="0" y="48"/>
                  </a:moveTo>
                  <a:cubicBezTo>
                    <a:pt x="0" y="22"/>
                    <a:pt x="22" y="0"/>
                    <a:pt x="48" y="0"/>
                  </a:cubicBezTo>
                  <a:lnTo>
                    <a:pt x="976" y="0"/>
                  </a:lnTo>
                  <a:cubicBezTo>
                    <a:pt x="1003" y="0"/>
                    <a:pt x="1024" y="22"/>
                    <a:pt x="1024" y="48"/>
                  </a:cubicBezTo>
                  <a:lnTo>
                    <a:pt x="1024" y="240"/>
                  </a:lnTo>
                  <a:cubicBezTo>
                    <a:pt x="1024" y="267"/>
                    <a:pt x="1003" y="288"/>
                    <a:pt x="976" y="288"/>
                  </a:cubicBezTo>
                  <a:lnTo>
                    <a:pt x="48" y="288"/>
                  </a:lnTo>
                  <a:cubicBezTo>
                    <a:pt x="22" y="288"/>
                    <a:pt x="0" y="267"/>
                    <a:pt x="0" y="240"/>
                  </a:cubicBezTo>
                  <a:lnTo>
                    <a:pt x="0" y="48"/>
                  </a:lnTo>
                  <a:close/>
                  <a:moveTo>
                    <a:pt x="96" y="240"/>
                  </a:moveTo>
                  <a:lnTo>
                    <a:pt x="48" y="192"/>
                  </a:lnTo>
                  <a:lnTo>
                    <a:pt x="976" y="192"/>
                  </a:lnTo>
                  <a:lnTo>
                    <a:pt x="928" y="240"/>
                  </a:lnTo>
                  <a:lnTo>
                    <a:pt x="928" y="48"/>
                  </a:lnTo>
                  <a:lnTo>
                    <a:pt x="976" y="96"/>
                  </a:lnTo>
                  <a:lnTo>
                    <a:pt x="48" y="96"/>
                  </a:lnTo>
                  <a:lnTo>
                    <a:pt x="96" y="48"/>
                  </a:lnTo>
                  <a:lnTo>
                    <a:pt x="96" y="2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1" name="Rectangle 56"/>
            <p:cNvSpPr>
              <a:spLocks noChangeArrowheads="1"/>
            </p:cNvSpPr>
            <p:nvPr/>
          </p:nvSpPr>
          <p:spPr bwMode="auto">
            <a:xfrm flipV="1">
              <a:off x="1503750" y="4422909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2" name="Freeform 57"/>
            <p:cNvSpPr>
              <a:spLocks noEditPoints="1"/>
            </p:cNvSpPr>
            <p:nvPr/>
          </p:nvSpPr>
          <p:spPr bwMode="auto">
            <a:xfrm flipV="1">
              <a:off x="1503750" y="4419061"/>
              <a:ext cx="106997" cy="0"/>
            </a:xfrm>
            <a:custGeom>
              <a:avLst/>
              <a:gdLst>
                <a:gd name="T0" fmla="*/ 0 w 1024"/>
                <a:gd name="T1" fmla="*/ 48 h 288"/>
                <a:gd name="T2" fmla="*/ 48 w 1024"/>
                <a:gd name="T3" fmla="*/ 0 h 288"/>
                <a:gd name="T4" fmla="*/ 976 w 1024"/>
                <a:gd name="T5" fmla="*/ 0 h 288"/>
                <a:gd name="T6" fmla="*/ 1024 w 1024"/>
                <a:gd name="T7" fmla="*/ 48 h 288"/>
                <a:gd name="T8" fmla="*/ 1024 w 1024"/>
                <a:gd name="T9" fmla="*/ 240 h 288"/>
                <a:gd name="T10" fmla="*/ 976 w 1024"/>
                <a:gd name="T11" fmla="*/ 288 h 288"/>
                <a:gd name="T12" fmla="*/ 48 w 1024"/>
                <a:gd name="T13" fmla="*/ 288 h 288"/>
                <a:gd name="T14" fmla="*/ 0 w 1024"/>
                <a:gd name="T15" fmla="*/ 240 h 288"/>
                <a:gd name="T16" fmla="*/ 0 w 1024"/>
                <a:gd name="T17" fmla="*/ 48 h 288"/>
                <a:gd name="T18" fmla="*/ 96 w 1024"/>
                <a:gd name="T19" fmla="*/ 240 h 288"/>
                <a:gd name="T20" fmla="*/ 48 w 1024"/>
                <a:gd name="T21" fmla="*/ 192 h 288"/>
                <a:gd name="T22" fmla="*/ 976 w 1024"/>
                <a:gd name="T23" fmla="*/ 192 h 288"/>
                <a:gd name="T24" fmla="*/ 928 w 1024"/>
                <a:gd name="T25" fmla="*/ 240 h 288"/>
                <a:gd name="T26" fmla="*/ 928 w 1024"/>
                <a:gd name="T27" fmla="*/ 48 h 288"/>
                <a:gd name="T28" fmla="*/ 976 w 1024"/>
                <a:gd name="T29" fmla="*/ 96 h 288"/>
                <a:gd name="T30" fmla="*/ 48 w 1024"/>
                <a:gd name="T31" fmla="*/ 96 h 288"/>
                <a:gd name="T32" fmla="*/ 96 w 1024"/>
                <a:gd name="T33" fmla="*/ 48 h 288"/>
                <a:gd name="T34" fmla="*/ 96 w 1024"/>
                <a:gd name="T35" fmla="*/ 24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4" h="288">
                  <a:moveTo>
                    <a:pt x="0" y="48"/>
                  </a:moveTo>
                  <a:cubicBezTo>
                    <a:pt x="0" y="22"/>
                    <a:pt x="22" y="0"/>
                    <a:pt x="48" y="0"/>
                  </a:cubicBezTo>
                  <a:lnTo>
                    <a:pt x="976" y="0"/>
                  </a:lnTo>
                  <a:cubicBezTo>
                    <a:pt x="1003" y="0"/>
                    <a:pt x="1024" y="22"/>
                    <a:pt x="1024" y="48"/>
                  </a:cubicBezTo>
                  <a:lnTo>
                    <a:pt x="1024" y="240"/>
                  </a:lnTo>
                  <a:cubicBezTo>
                    <a:pt x="1024" y="267"/>
                    <a:pt x="1003" y="288"/>
                    <a:pt x="976" y="288"/>
                  </a:cubicBezTo>
                  <a:lnTo>
                    <a:pt x="48" y="288"/>
                  </a:lnTo>
                  <a:cubicBezTo>
                    <a:pt x="22" y="288"/>
                    <a:pt x="0" y="267"/>
                    <a:pt x="0" y="240"/>
                  </a:cubicBezTo>
                  <a:lnTo>
                    <a:pt x="0" y="48"/>
                  </a:lnTo>
                  <a:close/>
                  <a:moveTo>
                    <a:pt x="96" y="240"/>
                  </a:moveTo>
                  <a:lnTo>
                    <a:pt x="48" y="192"/>
                  </a:lnTo>
                  <a:lnTo>
                    <a:pt x="976" y="192"/>
                  </a:lnTo>
                  <a:lnTo>
                    <a:pt x="928" y="240"/>
                  </a:lnTo>
                  <a:lnTo>
                    <a:pt x="928" y="48"/>
                  </a:lnTo>
                  <a:lnTo>
                    <a:pt x="976" y="96"/>
                  </a:lnTo>
                  <a:lnTo>
                    <a:pt x="48" y="96"/>
                  </a:lnTo>
                  <a:lnTo>
                    <a:pt x="96" y="48"/>
                  </a:lnTo>
                  <a:lnTo>
                    <a:pt x="96" y="2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3" name="Rectangle 58"/>
            <p:cNvSpPr>
              <a:spLocks noChangeArrowheads="1"/>
            </p:cNvSpPr>
            <p:nvPr/>
          </p:nvSpPr>
          <p:spPr bwMode="auto">
            <a:xfrm flipV="1">
              <a:off x="1503750" y="5086614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4" name="Freeform 59"/>
            <p:cNvSpPr>
              <a:spLocks noEditPoints="1"/>
            </p:cNvSpPr>
            <p:nvPr/>
          </p:nvSpPr>
          <p:spPr bwMode="auto">
            <a:xfrm flipV="1">
              <a:off x="1503750" y="5080841"/>
              <a:ext cx="106997" cy="0"/>
            </a:xfrm>
            <a:custGeom>
              <a:avLst/>
              <a:gdLst>
                <a:gd name="T0" fmla="*/ 0 w 1024"/>
                <a:gd name="T1" fmla="*/ 48 h 288"/>
                <a:gd name="T2" fmla="*/ 48 w 1024"/>
                <a:gd name="T3" fmla="*/ 0 h 288"/>
                <a:gd name="T4" fmla="*/ 976 w 1024"/>
                <a:gd name="T5" fmla="*/ 0 h 288"/>
                <a:gd name="T6" fmla="*/ 1024 w 1024"/>
                <a:gd name="T7" fmla="*/ 48 h 288"/>
                <a:gd name="T8" fmla="*/ 1024 w 1024"/>
                <a:gd name="T9" fmla="*/ 240 h 288"/>
                <a:gd name="T10" fmla="*/ 976 w 1024"/>
                <a:gd name="T11" fmla="*/ 288 h 288"/>
                <a:gd name="T12" fmla="*/ 48 w 1024"/>
                <a:gd name="T13" fmla="*/ 288 h 288"/>
                <a:gd name="T14" fmla="*/ 0 w 1024"/>
                <a:gd name="T15" fmla="*/ 240 h 288"/>
                <a:gd name="T16" fmla="*/ 0 w 1024"/>
                <a:gd name="T17" fmla="*/ 48 h 288"/>
                <a:gd name="T18" fmla="*/ 96 w 1024"/>
                <a:gd name="T19" fmla="*/ 240 h 288"/>
                <a:gd name="T20" fmla="*/ 48 w 1024"/>
                <a:gd name="T21" fmla="*/ 192 h 288"/>
                <a:gd name="T22" fmla="*/ 976 w 1024"/>
                <a:gd name="T23" fmla="*/ 192 h 288"/>
                <a:gd name="T24" fmla="*/ 928 w 1024"/>
                <a:gd name="T25" fmla="*/ 240 h 288"/>
                <a:gd name="T26" fmla="*/ 928 w 1024"/>
                <a:gd name="T27" fmla="*/ 48 h 288"/>
                <a:gd name="T28" fmla="*/ 976 w 1024"/>
                <a:gd name="T29" fmla="*/ 96 h 288"/>
                <a:gd name="T30" fmla="*/ 48 w 1024"/>
                <a:gd name="T31" fmla="*/ 96 h 288"/>
                <a:gd name="T32" fmla="*/ 96 w 1024"/>
                <a:gd name="T33" fmla="*/ 48 h 288"/>
                <a:gd name="T34" fmla="*/ 96 w 1024"/>
                <a:gd name="T35" fmla="*/ 24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4" h="288">
                  <a:moveTo>
                    <a:pt x="0" y="48"/>
                  </a:moveTo>
                  <a:cubicBezTo>
                    <a:pt x="0" y="22"/>
                    <a:pt x="22" y="0"/>
                    <a:pt x="48" y="0"/>
                  </a:cubicBezTo>
                  <a:lnTo>
                    <a:pt x="976" y="0"/>
                  </a:lnTo>
                  <a:cubicBezTo>
                    <a:pt x="1003" y="0"/>
                    <a:pt x="1024" y="22"/>
                    <a:pt x="1024" y="48"/>
                  </a:cubicBezTo>
                  <a:lnTo>
                    <a:pt x="1024" y="240"/>
                  </a:lnTo>
                  <a:cubicBezTo>
                    <a:pt x="1024" y="267"/>
                    <a:pt x="1003" y="288"/>
                    <a:pt x="976" y="288"/>
                  </a:cubicBezTo>
                  <a:lnTo>
                    <a:pt x="48" y="288"/>
                  </a:lnTo>
                  <a:cubicBezTo>
                    <a:pt x="22" y="288"/>
                    <a:pt x="0" y="267"/>
                    <a:pt x="0" y="240"/>
                  </a:cubicBezTo>
                  <a:lnTo>
                    <a:pt x="0" y="48"/>
                  </a:lnTo>
                  <a:close/>
                  <a:moveTo>
                    <a:pt x="96" y="240"/>
                  </a:moveTo>
                  <a:lnTo>
                    <a:pt x="48" y="192"/>
                  </a:lnTo>
                  <a:lnTo>
                    <a:pt x="976" y="192"/>
                  </a:lnTo>
                  <a:lnTo>
                    <a:pt x="928" y="240"/>
                  </a:lnTo>
                  <a:lnTo>
                    <a:pt x="928" y="48"/>
                  </a:lnTo>
                  <a:lnTo>
                    <a:pt x="976" y="96"/>
                  </a:lnTo>
                  <a:lnTo>
                    <a:pt x="48" y="96"/>
                  </a:lnTo>
                  <a:lnTo>
                    <a:pt x="96" y="48"/>
                  </a:lnTo>
                  <a:lnTo>
                    <a:pt x="96" y="2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Rectangle 60"/>
            <p:cNvSpPr>
              <a:spLocks noChangeArrowheads="1"/>
            </p:cNvSpPr>
            <p:nvPr/>
          </p:nvSpPr>
          <p:spPr bwMode="auto">
            <a:xfrm flipV="1">
              <a:off x="1503750" y="5344398"/>
              <a:ext cx="106997" cy="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6" name="Freeform 61"/>
            <p:cNvSpPr>
              <a:spLocks noEditPoints="1"/>
            </p:cNvSpPr>
            <p:nvPr/>
          </p:nvSpPr>
          <p:spPr bwMode="auto">
            <a:xfrm flipV="1">
              <a:off x="1503750" y="5338628"/>
              <a:ext cx="106997" cy="0"/>
            </a:xfrm>
            <a:custGeom>
              <a:avLst/>
              <a:gdLst>
                <a:gd name="T0" fmla="*/ 0 w 1024"/>
                <a:gd name="T1" fmla="*/ 48 h 288"/>
                <a:gd name="T2" fmla="*/ 48 w 1024"/>
                <a:gd name="T3" fmla="*/ 0 h 288"/>
                <a:gd name="T4" fmla="*/ 976 w 1024"/>
                <a:gd name="T5" fmla="*/ 0 h 288"/>
                <a:gd name="T6" fmla="*/ 1024 w 1024"/>
                <a:gd name="T7" fmla="*/ 48 h 288"/>
                <a:gd name="T8" fmla="*/ 1024 w 1024"/>
                <a:gd name="T9" fmla="*/ 240 h 288"/>
                <a:gd name="T10" fmla="*/ 976 w 1024"/>
                <a:gd name="T11" fmla="*/ 288 h 288"/>
                <a:gd name="T12" fmla="*/ 48 w 1024"/>
                <a:gd name="T13" fmla="*/ 288 h 288"/>
                <a:gd name="T14" fmla="*/ 0 w 1024"/>
                <a:gd name="T15" fmla="*/ 240 h 288"/>
                <a:gd name="T16" fmla="*/ 0 w 1024"/>
                <a:gd name="T17" fmla="*/ 48 h 288"/>
                <a:gd name="T18" fmla="*/ 96 w 1024"/>
                <a:gd name="T19" fmla="*/ 240 h 288"/>
                <a:gd name="T20" fmla="*/ 48 w 1024"/>
                <a:gd name="T21" fmla="*/ 192 h 288"/>
                <a:gd name="T22" fmla="*/ 976 w 1024"/>
                <a:gd name="T23" fmla="*/ 192 h 288"/>
                <a:gd name="T24" fmla="*/ 928 w 1024"/>
                <a:gd name="T25" fmla="*/ 240 h 288"/>
                <a:gd name="T26" fmla="*/ 928 w 1024"/>
                <a:gd name="T27" fmla="*/ 48 h 288"/>
                <a:gd name="T28" fmla="*/ 976 w 1024"/>
                <a:gd name="T29" fmla="*/ 96 h 288"/>
                <a:gd name="T30" fmla="*/ 48 w 1024"/>
                <a:gd name="T31" fmla="*/ 96 h 288"/>
                <a:gd name="T32" fmla="*/ 96 w 1024"/>
                <a:gd name="T33" fmla="*/ 48 h 288"/>
                <a:gd name="T34" fmla="*/ 96 w 1024"/>
                <a:gd name="T35" fmla="*/ 24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4" h="288">
                  <a:moveTo>
                    <a:pt x="0" y="48"/>
                  </a:moveTo>
                  <a:cubicBezTo>
                    <a:pt x="0" y="22"/>
                    <a:pt x="22" y="0"/>
                    <a:pt x="48" y="0"/>
                  </a:cubicBezTo>
                  <a:lnTo>
                    <a:pt x="976" y="0"/>
                  </a:lnTo>
                  <a:cubicBezTo>
                    <a:pt x="1003" y="0"/>
                    <a:pt x="1024" y="22"/>
                    <a:pt x="1024" y="48"/>
                  </a:cubicBezTo>
                  <a:lnTo>
                    <a:pt x="1024" y="240"/>
                  </a:lnTo>
                  <a:cubicBezTo>
                    <a:pt x="1024" y="267"/>
                    <a:pt x="1003" y="288"/>
                    <a:pt x="976" y="288"/>
                  </a:cubicBezTo>
                  <a:lnTo>
                    <a:pt x="48" y="288"/>
                  </a:lnTo>
                  <a:cubicBezTo>
                    <a:pt x="22" y="288"/>
                    <a:pt x="0" y="267"/>
                    <a:pt x="0" y="240"/>
                  </a:cubicBezTo>
                  <a:lnTo>
                    <a:pt x="0" y="48"/>
                  </a:lnTo>
                  <a:close/>
                  <a:moveTo>
                    <a:pt x="96" y="240"/>
                  </a:moveTo>
                  <a:lnTo>
                    <a:pt x="48" y="192"/>
                  </a:lnTo>
                  <a:lnTo>
                    <a:pt x="976" y="192"/>
                  </a:lnTo>
                  <a:lnTo>
                    <a:pt x="928" y="240"/>
                  </a:lnTo>
                  <a:lnTo>
                    <a:pt x="928" y="48"/>
                  </a:lnTo>
                  <a:lnTo>
                    <a:pt x="976" y="96"/>
                  </a:lnTo>
                  <a:lnTo>
                    <a:pt x="48" y="96"/>
                  </a:lnTo>
                  <a:lnTo>
                    <a:pt x="96" y="48"/>
                  </a:lnTo>
                  <a:lnTo>
                    <a:pt x="96" y="2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 flipV="1">
              <a:off x="3356411" y="2232831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 flipV="1">
              <a:off x="3356411" y="2431450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Rectangle 8"/>
            <p:cNvSpPr>
              <a:spLocks noChangeArrowheads="1"/>
            </p:cNvSpPr>
            <p:nvPr/>
          </p:nvSpPr>
          <p:spPr bwMode="auto">
            <a:xfrm flipV="1">
              <a:off x="3356411" y="2680699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 flipV="1">
              <a:off x="3356411" y="2981873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2" name="Rectangle 10"/>
            <p:cNvSpPr>
              <a:spLocks noChangeArrowheads="1"/>
            </p:cNvSpPr>
            <p:nvPr/>
          </p:nvSpPr>
          <p:spPr bwMode="auto">
            <a:xfrm flipV="1">
              <a:off x="3356411" y="3211649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 flipV="1">
              <a:off x="3356411" y="3305117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4" name="Rectangle 12"/>
            <p:cNvSpPr>
              <a:spLocks noChangeArrowheads="1"/>
            </p:cNvSpPr>
            <p:nvPr/>
          </p:nvSpPr>
          <p:spPr bwMode="auto">
            <a:xfrm flipV="1">
              <a:off x="3356411" y="3450512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5" name="Rectangle 13"/>
            <p:cNvSpPr>
              <a:spLocks noChangeArrowheads="1"/>
            </p:cNvSpPr>
            <p:nvPr/>
          </p:nvSpPr>
          <p:spPr bwMode="auto">
            <a:xfrm flipV="1">
              <a:off x="3356411" y="3460898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 flipV="1">
              <a:off x="3356411" y="3492053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" name="Rectangle 15"/>
            <p:cNvSpPr>
              <a:spLocks noChangeArrowheads="1"/>
            </p:cNvSpPr>
            <p:nvPr/>
          </p:nvSpPr>
          <p:spPr bwMode="auto">
            <a:xfrm flipV="1">
              <a:off x="3356411" y="3595907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 flipV="1">
              <a:off x="3356411" y="3668604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 flipV="1">
              <a:off x="3356411" y="3762072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0" name="Rectangle 18"/>
            <p:cNvSpPr>
              <a:spLocks noChangeArrowheads="1"/>
            </p:cNvSpPr>
            <p:nvPr/>
          </p:nvSpPr>
          <p:spPr bwMode="auto">
            <a:xfrm flipV="1">
              <a:off x="3356411" y="3803613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1" name="Rectangle 19"/>
            <p:cNvSpPr>
              <a:spLocks noChangeArrowheads="1"/>
            </p:cNvSpPr>
            <p:nvPr/>
          </p:nvSpPr>
          <p:spPr bwMode="auto">
            <a:xfrm flipV="1">
              <a:off x="3356411" y="3824384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2" name="Rectangle 20"/>
            <p:cNvSpPr>
              <a:spLocks noChangeArrowheads="1"/>
            </p:cNvSpPr>
            <p:nvPr/>
          </p:nvSpPr>
          <p:spPr bwMode="auto">
            <a:xfrm flipV="1">
              <a:off x="3356411" y="4251481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 flipV="1">
              <a:off x="3356411" y="5499018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4" name="Rectangle 22"/>
            <p:cNvSpPr>
              <a:spLocks noChangeArrowheads="1"/>
            </p:cNvSpPr>
            <p:nvPr/>
          </p:nvSpPr>
          <p:spPr bwMode="auto">
            <a:xfrm flipV="1">
              <a:off x="3356411" y="5531473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5" name="Rectangle 23"/>
            <p:cNvSpPr>
              <a:spLocks noChangeArrowheads="1"/>
            </p:cNvSpPr>
            <p:nvPr/>
          </p:nvSpPr>
          <p:spPr bwMode="auto">
            <a:xfrm flipV="1">
              <a:off x="3356411" y="5718410"/>
              <a:ext cx="146531" cy="293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2279406" y="4284621"/>
              <a:ext cx="79701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RM526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67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2279406" y="1998493"/>
              <a:ext cx="79701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RM262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20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80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2228110" y="2174349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RM5427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21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52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2144754" y="2350205"/>
              <a:ext cx="9316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RM3762-1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22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46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2228110" y="2526061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RM5651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57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2228110" y="2701917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RM6318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24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4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3)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2228110" y="2877773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RM6617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24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7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7)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2228110" y="3053629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RM6107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25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28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2228110" y="5701100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RM5404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33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68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2228110" y="5520431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RM7286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33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00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2271391" y="5339762"/>
              <a:ext cx="80502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E60168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(32.86)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2228110" y="4460480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RM5631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28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27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2228110" y="3405341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RM1920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25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4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7)</a:t>
              </a:r>
            </a:p>
          </p:txBody>
        </p:sp>
        <p:cxnSp>
          <p:nvCxnSpPr>
            <p:cNvPr id="69" name="直線コネクタ 68"/>
            <p:cNvCxnSpPr>
              <a:stCxn id="45" idx="1"/>
              <a:endCxn id="63" idx="3"/>
            </p:cNvCxnSpPr>
            <p:nvPr/>
          </p:nvCxnSpPr>
          <p:spPr>
            <a:xfrm flipH="1" flipV="1">
              <a:off x="3076419" y="3161351"/>
              <a:ext cx="279992" cy="301012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>
              <a:stCxn id="46" idx="1"/>
              <a:endCxn id="68" idx="3"/>
            </p:cNvCxnSpPr>
            <p:nvPr/>
          </p:nvCxnSpPr>
          <p:spPr>
            <a:xfrm flipH="1">
              <a:off x="3076419" y="3493518"/>
              <a:ext cx="279992" cy="1954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正方形/長方形 70"/>
            <p:cNvSpPr/>
            <p:nvPr/>
          </p:nvSpPr>
          <p:spPr>
            <a:xfrm>
              <a:off x="2228110" y="3581197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RM1307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25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83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72" name="直線コネクタ 71"/>
            <p:cNvCxnSpPr>
              <a:stCxn id="43" idx="1"/>
              <a:endCxn id="62" idx="3"/>
            </p:cNvCxnSpPr>
            <p:nvPr/>
          </p:nvCxnSpPr>
          <p:spPr>
            <a:xfrm flipH="1" flipV="1">
              <a:off x="3076419" y="2985495"/>
              <a:ext cx="279992" cy="32108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>
              <a:stCxn id="42" idx="1"/>
              <a:endCxn id="61" idx="3"/>
            </p:cNvCxnSpPr>
            <p:nvPr/>
          </p:nvCxnSpPr>
          <p:spPr>
            <a:xfrm flipH="1" flipV="1">
              <a:off x="3076419" y="2809639"/>
              <a:ext cx="279992" cy="40347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>
              <a:stCxn id="41" idx="1"/>
              <a:endCxn id="60" idx="3"/>
            </p:cNvCxnSpPr>
            <p:nvPr/>
          </p:nvCxnSpPr>
          <p:spPr>
            <a:xfrm flipH="1" flipV="1">
              <a:off x="3076419" y="2633783"/>
              <a:ext cx="279992" cy="34955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>
              <a:stCxn id="40" idx="1"/>
              <a:endCxn id="59" idx="3"/>
            </p:cNvCxnSpPr>
            <p:nvPr/>
          </p:nvCxnSpPr>
          <p:spPr>
            <a:xfrm flipH="1" flipV="1">
              <a:off x="3076419" y="2457927"/>
              <a:ext cx="279992" cy="22423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>
              <a:stCxn id="39" idx="1"/>
              <a:endCxn id="58" idx="3"/>
            </p:cNvCxnSpPr>
            <p:nvPr/>
          </p:nvCxnSpPr>
          <p:spPr>
            <a:xfrm flipH="1" flipV="1">
              <a:off x="3076419" y="2282071"/>
              <a:ext cx="279992" cy="150844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>
              <a:stCxn id="38" idx="1"/>
              <a:endCxn id="57" idx="3"/>
            </p:cNvCxnSpPr>
            <p:nvPr/>
          </p:nvCxnSpPr>
          <p:spPr>
            <a:xfrm flipH="1" flipV="1">
              <a:off x="3076419" y="2106215"/>
              <a:ext cx="279992" cy="128081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>
              <a:stCxn id="47" idx="1"/>
              <a:endCxn id="71" idx="3"/>
            </p:cNvCxnSpPr>
            <p:nvPr/>
          </p:nvCxnSpPr>
          <p:spPr>
            <a:xfrm flipH="1">
              <a:off x="3076419" y="3597372"/>
              <a:ext cx="279992" cy="9154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正方形/長方形 78"/>
            <p:cNvSpPr/>
            <p:nvPr/>
          </p:nvSpPr>
          <p:spPr>
            <a:xfrm>
              <a:off x="2176814" y="3757053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RM13679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1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1)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2228110" y="3932909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RM7245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4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5)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2228110" y="4108765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RM7511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1)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82" name="直線コネクタ 81"/>
            <p:cNvCxnSpPr>
              <a:stCxn id="48" idx="1"/>
              <a:endCxn id="79" idx="3"/>
            </p:cNvCxnSpPr>
            <p:nvPr/>
          </p:nvCxnSpPr>
          <p:spPr>
            <a:xfrm flipH="1">
              <a:off x="3076419" y="3670069"/>
              <a:ext cx="279992" cy="19470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>
              <a:stCxn id="49" idx="1"/>
              <a:endCxn id="80" idx="3"/>
            </p:cNvCxnSpPr>
            <p:nvPr/>
          </p:nvCxnSpPr>
          <p:spPr>
            <a:xfrm flipH="1">
              <a:off x="3076419" y="3763537"/>
              <a:ext cx="279992" cy="277094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>
              <a:stCxn id="50" idx="1"/>
              <a:endCxn id="81" idx="3"/>
            </p:cNvCxnSpPr>
            <p:nvPr/>
          </p:nvCxnSpPr>
          <p:spPr>
            <a:xfrm flipH="1">
              <a:off x="3076419" y="3805078"/>
              <a:ext cx="279992" cy="41140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>
              <a:stCxn id="51" idx="1"/>
              <a:endCxn id="56" idx="3"/>
            </p:cNvCxnSpPr>
            <p:nvPr/>
          </p:nvCxnSpPr>
          <p:spPr>
            <a:xfrm flipH="1">
              <a:off x="3076419" y="3825849"/>
              <a:ext cx="279992" cy="566494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>
              <a:stCxn id="52" idx="1"/>
              <a:endCxn id="67" idx="3"/>
            </p:cNvCxnSpPr>
            <p:nvPr/>
          </p:nvCxnSpPr>
          <p:spPr>
            <a:xfrm flipH="1">
              <a:off x="3076419" y="4252946"/>
              <a:ext cx="279992" cy="31525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>
              <a:stCxn id="53" idx="1"/>
              <a:endCxn id="66" idx="3"/>
            </p:cNvCxnSpPr>
            <p:nvPr/>
          </p:nvCxnSpPr>
          <p:spPr>
            <a:xfrm flipH="1" flipV="1">
              <a:off x="3076419" y="5447484"/>
              <a:ext cx="279992" cy="5299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>
              <a:stCxn id="54" idx="1"/>
              <a:endCxn id="65" idx="3"/>
            </p:cNvCxnSpPr>
            <p:nvPr/>
          </p:nvCxnSpPr>
          <p:spPr>
            <a:xfrm flipH="1">
              <a:off x="3076419" y="5532938"/>
              <a:ext cx="279992" cy="9521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>
              <a:stCxn id="55" idx="1"/>
              <a:endCxn id="64" idx="3"/>
            </p:cNvCxnSpPr>
            <p:nvPr/>
          </p:nvCxnSpPr>
          <p:spPr>
            <a:xfrm flipH="1">
              <a:off x="3076419" y="5719875"/>
              <a:ext cx="279992" cy="8894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>
              <a:stCxn id="56" idx="1"/>
              <a:endCxn id="22" idx="3"/>
            </p:cNvCxnSpPr>
            <p:nvPr/>
          </p:nvCxnSpPr>
          <p:spPr>
            <a:xfrm flipH="1">
              <a:off x="1610747" y="4392343"/>
              <a:ext cx="668659" cy="26718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>
              <a:stCxn id="66" idx="1"/>
              <a:endCxn id="24" idx="3"/>
            </p:cNvCxnSpPr>
            <p:nvPr/>
          </p:nvCxnSpPr>
          <p:spPr>
            <a:xfrm flipH="1" flipV="1">
              <a:off x="1610747" y="5080841"/>
              <a:ext cx="660644" cy="366643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Line 95"/>
            <p:cNvSpPr>
              <a:spLocks noChangeShapeType="1"/>
            </p:cNvSpPr>
            <p:nvPr/>
          </p:nvSpPr>
          <p:spPr bwMode="auto">
            <a:xfrm rot="5400000">
              <a:off x="1598044" y="3977086"/>
              <a:ext cx="3663265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ja-JP" altLang="en-US" sz="9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93" name="直線矢印コネクタ 92"/>
            <p:cNvCxnSpPr/>
            <p:nvPr/>
          </p:nvCxnSpPr>
          <p:spPr>
            <a:xfrm>
              <a:off x="3621348" y="3031536"/>
              <a:ext cx="0" cy="41028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正方形/長方形 93"/>
            <p:cNvSpPr/>
            <p:nvPr/>
          </p:nvSpPr>
          <p:spPr>
            <a:xfrm>
              <a:off x="3655730" y="3052013"/>
              <a:ext cx="740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i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QRO1</a:t>
              </a:r>
              <a:endParaRPr lang="ja-JP" altLang="en-US" b="1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1365529" y="1147241"/>
              <a:ext cx="3834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altLang="ja-JP" sz="1600" dirty="0">
                  <a:latin typeface="+mn-lt"/>
                  <a:cs typeface="Arial" panose="020B0604020202020204" pitchFamily="34" charset="0"/>
                </a:rPr>
                <a:t>2S</a:t>
              </a:r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1369537" y="5365459"/>
              <a:ext cx="3754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altLang="ja-JP" sz="1600" dirty="0">
                  <a:latin typeface="+mn-lt"/>
                  <a:cs typeface="Arial" panose="020B0604020202020204" pitchFamily="34" charset="0"/>
                </a:rPr>
                <a:t>2L</a:t>
              </a:r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2228110" y="3229485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RM1942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25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2)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02" name="直線コネクタ 101"/>
            <p:cNvCxnSpPr>
              <a:stCxn id="45" idx="1"/>
              <a:endCxn id="101" idx="3"/>
            </p:cNvCxnSpPr>
            <p:nvPr/>
          </p:nvCxnSpPr>
          <p:spPr>
            <a:xfrm flipH="1" flipV="1">
              <a:off x="3076419" y="3337207"/>
              <a:ext cx="279992" cy="12515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グループ化 99"/>
          <p:cNvGrpSpPr/>
          <p:nvPr/>
        </p:nvGrpSpPr>
        <p:grpSpPr>
          <a:xfrm>
            <a:off x="6325014" y="1156423"/>
            <a:ext cx="3050977" cy="4805289"/>
            <a:chOff x="5781316" y="1272619"/>
            <a:chExt cx="3050977" cy="4805289"/>
          </a:xfrm>
        </p:grpSpPr>
        <p:sp>
          <p:nvSpPr>
            <p:cNvPr id="104" name="正方形/長方形 103"/>
            <p:cNvSpPr/>
            <p:nvPr/>
          </p:nvSpPr>
          <p:spPr>
            <a:xfrm>
              <a:off x="6689955" y="5862464"/>
              <a:ext cx="79701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RM494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31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0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9)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0" name="正方形/長方形 189"/>
            <p:cNvSpPr/>
            <p:nvPr/>
          </p:nvSpPr>
          <p:spPr>
            <a:xfrm>
              <a:off x="5917809" y="1793313"/>
              <a:ext cx="110451" cy="34211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cs typeface="Arial" panose="020B0604020202020204" pitchFamily="34" charset="0"/>
              </a:endParaRPr>
            </a:p>
          </p:txBody>
        </p:sp>
        <p:sp>
          <p:nvSpPr>
            <p:cNvPr id="191" name="正方形/長方形 190"/>
            <p:cNvSpPr/>
            <p:nvPr/>
          </p:nvSpPr>
          <p:spPr>
            <a:xfrm>
              <a:off x="5917809" y="2939774"/>
              <a:ext cx="110451" cy="2274770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900">
                <a:cs typeface="Arial" panose="020B0604020202020204" pitchFamily="34" charset="0"/>
              </a:endParaRPr>
            </a:p>
          </p:txBody>
        </p:sp>
        <p:grpSp>
          <p:nvGrpSpPr>
            <p:cNvPr id="192" name="グループ化 191"/>
            <p:cNvGrpSpPr/>
            <p:nvPr/>
          </p:nvGrpSpPr>
          <p:grpSpPr>
            <a:xfrm>
              <a:off x="5917234" y="1793313"/>
              <a:ext cx="111601" cy="3418927"/>
              <a:chOff x="3062288" y="2435225"/>
              <a:chExt cx="112762" cy="2824163"/>
            </a:xfrm>
          </p:grpSpPr>
          <p:sp>
            <p:nvSpPr>
              <p:cNvPr id="193" name="Rectangle 124"/>
              <p:cNvSpPr>
                <a:spLocks noChangeArrowheads="1"/>
              </p:cNvSpPr>
              <p:nvPr/>
            </p:nvSpPr>
            <p:spPr bwMode="auto">
              <a:xfrm flipV="1">
                <a:off x="3067050" y="2439988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25"/>
              <p:cNvSpPr>
                <a:spLocks noEditPoints="1"/>
              </p:cNvSpPr>
              <p:nvPr/>
            </p:nvSpPr>
            <p:spPr bwMode="auto">
              <a:xfrm flipV="1">
                <a:off x="3062288" y="2435225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95" name="Rectangle 126"/>
              <p:cNvSpPr>
                <a:spLocks noChangeArrowheads="1"/>
              </p:cNvSpPr>
              <p:nvPr/>
            </p:nvSpPr>
            <p:spPr bwMode="auto">
              <a:xfrm flipV="1">
                <a:off x="3067050" y="2708276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27"/>
              <p:cNvSpPr>
                <a:spLocks noEditPoints="1"/>
              </p:cNvSpPr>
              <p:nvPr/>
            </p:nvSpPr>
            <p:spPr bwMode="auto">
              <a:xfrm flipV="1">
                <a:off x="3062288" y="2703513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97" name="Rectangle 128"/>
              <p:cNvSpPr>
                <a:spLocks noChangeArrowheads="1"/>
              </p:cNvSpPr>
              <p:nvPr/>
            </p:nvSpPr>
            <p:spPr bwMode="auto">
              <a:xfrm flipV="1">
                <a:off x="3067050" y="2916237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29"/>
              <p:cNvSpPr>
                <a:spLocks noEditPoints="1"/>
              </p:cNvSpPr>
              <p:nvPr/>
            </p:nvSpPr>
            <p:spPr bwMode="auto">
              <a:xfrm flipV="1">
                <a:off x="3062288" y="2911475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99" name="Rectangle 130"/>
              <p:cNvSpPr>
                <a:spLocks noChangeArrowheads="1"/>
              </p:cNvSpPr>
              <p:nvPr/>
            </p:nvSpPr>
            <p:spPr bwMode="auto">
              <a:xfrm flipV="1">
                <a:off x="3067050" y="3048001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31"/>
              <p:cNvSpPr>
                <a:spLocks noEditPoints="1"/>
              </p:cNvSpPr>
              <p:nvPr/>
            </p:nvSpPr>
            <p:spPr bwMode="auto">
              <a:xfrm flipV="1">
                <a:off x="3062288" y="3043238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1" name="Rectangle 132"/>
              <p:cNvSpPr>
                <a:spLocks noChangeArrowheads="1"/>
              </p:cNvSpPr>
              <p:nvPr/>
            </p:nvSpPr>
            <p:spPr bwMode="auto">
              <a:xfrm flipV="1">
                <a:off x="3067050" y="3136899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33"/>
              <p:cNvSpPr>
                <a:spLocks noEditPoints="1"/>
              </p:cNvSpPr>
              <p:nvPr/>
            </p:nvSpPr>
            <p:spPr bwMode="auto">
              <a:xfrm flipV="1">
                <a:off x="3062288" y="3132138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3" name="Rectangle 134"/>
              <p:cNvSpPr>
                <a:spLocks noChangeArrowheads="1"/>
              </p:cNvSpPr>
              <p:nvPr/>
            </p:nvSpPr>
            <p:spPr bwMode="auto">
              <a:xfrm flipV="1">
                <a:off x="3067050" y="3651251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35"/>
              <p:cNvSpPr>
                <a:spLocks noEditPoints="1"/>
              </p:cNvSpPr>
              <p:nvPr/>
            </p:nvSpPr>
            <p:spPr bwMode="auto">
              <a:xfrm flipV="1">
                <a:off x="3062288" y="3646487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5" name="Rectangle 136"/>
              <p:cNvSpPr>
                <a:spLocks noChangeArrowheads="1"/>
              </p:cNvSpPr>
              <p:nvPr/>
            </p:nvSpPr>
            <p:spPr bwMode="auto">
              <a:xfrm flipV="1">
                <a:off x="3067050" y="3932238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37"/>
              <p:cNvSpPr>
                <a:spLocks noEditPoints="1"/>
              </p:cNvSpPr>
              <p:nvPr/>
            </p:nvSpPr>
            <p:spPr bwMode="auto">
              <a:xfrm flipV="1">
                <a:off x="3062288" y="3927475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7" name="Rectangle 138"/>
              <p:cNvSpPr>
                <a:spLocks noChangeArrowheads="1"/>
              </p:cNvSpPr>
              <p:nvPr/>
            </p:nvSpPr>
            <p:spPr bwMode="auto">
              <a:xfrm flipV="1">
                <a:off x="3067050" y="4232276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39"/>
              <p:cNvSpPr>
                <a:spLocks noEditPoints="1"/>
              </p:cNvSpPr>
              <p:nvPr/>
            </p:nvSpPr>
            <p:spPr bwMode="auto">
              <a:xfrm flipV="1">
                <a:off x="3062288" y="4227512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9" name="Rectangle 140"/>
              <p:cNvSpPr>
                <a:spLocks noChangeArrowheads="1"/>
              </p:cNvSpPr>
              <p:nvPr/>
            </p:nvSpPr>
            <p:spPr bwMode="auto">
              <a:xfrm flipV="1">
                <a:off x="3067050" y="4706937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41"/>
              <p:cNvSpPr>
                <a:spLocks noEditPoints="1"/>
              </p:cNvSpPr>
              <p:nvPr/>
            </p:nvSpPr>
            <p:spPr bwMode="auto">
              <a:xfrm flipV="1">
                <a:off x="3062288" y="4702175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11" name="Rectangle 142"/>
              <p:cNvSpPr>
                <a:spLocks noChangeArrowheads="1"/>
              </p:cNvSpPr>
              <p:nvPr/>
            </p:nvSpPr>
            <p:spPr bwMode="auto">
              <a:xfrm flipV="1">
                <a:off x="3067050" y="4992688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43"/>
              <p:cNvSpPr>
                <a:spLocks noEditPoints="1"/>
              </p:cNvSpPr>
              <p:nvPr/>
            </p:nvSpPr>
            <p:spPr bwMode="auto">
              <a:xfrm flipV="1">
                <a:off x="3062288" y="4987925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13" name="Rectangle 144"/>
              <p:cNvSpPr>
                <a:spLocks noChangeArrowheads="1"/>
              </p:cNvSpPr>
              <p:nvPr/>
            </p:nvSpPr>
            <p:spPr bwMode="auto">
              <a:xfrm flipV="1">
                <a:off x="3067050" y="5259388"/>
                <a:ext cx="108000" cy="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45"/>
              <p:cNvSpPr>
                <a:spLocks noEditPoints="1"/>
              </p:cNvSpPr>
              <p:nvPr/>
            </p:nvSpPr>
            <p:spPr bwMode="auto">
              <a:xfrm flipV="1">
                <a:off x="3062288" y="5254625"/>
                <a:ext cx="108000" cy="0"/>
              </a:xfrm>
              <a:custGeom>
                <a:avLst/>
                <a:gdLst>
                  <a:gd name="T0" fmla="*/ 0 w 512"/>
                  <a:gd name="T1" fmla="*/ 24 h 144"/>
                  <a:gd name="T2" fmla="*/ 24 w 512"/>
                  <a:gd name="T3" fmla="*/ 0 h 144"/>
                  <a:gd name="T4" fmla="*/ 488 w 512"/>
                  <a:gd name="T5" fmla="*/ 0 h 144"/>
                  <a:gd name="T6" fmla="*/ 512 w 512"/>
                  <a:gd name="T7" fmla="*/ 24 h 144"/>
                  <a:gd name="T8" fmla="*/ 512 w 512"/>
                  <a:gd name="T9" fmla="*/ 120 h 144"/>
                  <a:gd name="T10" fmla="*/ 488 w 512"/>
                  <a:gd name="T11" fmla="*/ 144 h 144"/>
                  <a:gd name="T12" fmla="*/ 24 w 512"/>
                  <a:gd name="T13" fmla="*/ 144 h 144"/>
                  <a:gd name="T14" fmla="*/ 0 w 512"/>
                  <a:gd name="T15" fmla="*/ 120 h 144"/>
                  <a:gd name="T16" fmla="*/ 0 w 512"/>
                  <a:gd name="T17" fmla="*/ 24 h 144"/>
                  <a:gd name="T18" fmla="*/ 48 w 512"/>
                  <a:gd name="T19" fmla="*/ 120 h 144"/>
                  <a:gd name="T20" fmla="*/ 24 w 512"/>
                  <a:gd name="T21" fmla="*/ 96 h 144"/>
                  <a:gd name="T22" fmla="*/ 488 w 512"/>
                  <a:gd name="T23" fmla="*/ 96 h 144"/>
                  <a:gd name="T24" fmla="*/ 464 w 512"/>
                  <a:gd name="T25" fmla="*/ 120 h 144"/>
                  <a:gd name="T26" fmla="*/ 464 w 512"/>
                  <a:gd name="T27" fmla="*/ 24 h 144"/>
                  <a:gd name="T28" fmla="*/ 488 w 512"/>
                  <a:gd name="T29" fmla="*/ 48 h 144"/>
                  <a:gd name="T30" fmla="*/ 24 w 512"/>
                  <a:gd name="T31" fmla="*/ 48 h 144"/>
                  <a:gd name="T32" fmla="*/ 48 w 512"/>
                  <a:gd name="T33" fmla="*/ 24 h 144"/>
                  <a:gd name="T34" fmla="*/ 48 w 512"/>
                  <a:gd name="T35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2" h="14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88" y="0"/>
                    </a:lnTo>
                    <a:cubicBezTo>
                      <a:pt x="502" y="0"/>
                      <a:pt x="512" y="11"/>
                      <a:pt x="512" y="24"/>
                    </a:cubicBezTo>
                    <a:lnTo>
                      <a:pt x="512" y="120"/>
                    </a:lnTo>
                    <a:cubicBezTo>
                      <a:pt x="512" y="134"/>
                      <a:pt x="502" y="144"/>
                      <a:pt x="488" y="144"/>
                    </a:cubicBezTo>
                    <a:lnTo>
                      <a:pt x="24" y="144"/>
                    </a:lnTo>
                    <a:cubicBezTo>
                      <a:pt x="11" y="144"/>
                      <a:pt x="0" y="134"/>
                      <a:pt x="0" y="120"/>
                    </a:cubicBezTo>
                    <a:lnTo>
                      <a:pt x="0" y="24"/>
                    </a:lnTo>
                    <a:close/>
                    <a:moveTo>
                      <a:pt x="48" y="120"/>
                    </a:moveTo>
                    <a:lnTo>
                      <a:pt x="24" y="96"/>
                    </a:lnTo>
                    <a:lnTo>
                      <a:pt x="488" y="96"/>
                    </a:lnTo>
                    <a:lnTo>
                      <a:pt x="464" y="120"/>
                    </a:lnTo>
                    <a:lnTo>
                      <a:pt x="464" y="24"/>
                    </a:lnTo>
                    <a:lnTo>
                      <a:pt x="48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ja-JP" altLang="en-US" sz="900"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7" name="Rectangle 56"/>
            <p:cNvSpPr>
              <a:spLocks noChangeArrowheads="1"/>
            </p:cNvSpPr>
            <p:nvPr/>
          </p:nvSpPr>
          <p:spPr bwMode="auto">
            <a:xfrm flipV="1">
              <a:off x="7795034" y="1397637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18" name="Rectangle 57"/>
            <p:cNvSpPr>
              <a:spLocks noChangeArrowheads="1"/>
            </p:cNvSpPr>
            <p:nvPr/>
          </p:nvSpPr>
          <p:spPr bwMode="auto">
            <a:xfrm flipV="1">
              <a:off x="7795034" y="1591165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19" name="Rectangle 58"/>
            <p:cNvSpPr>
              <a:spLocks noChangeArrowheads="1"/>
            </p:cNvSpPr>
            <p:nvPr/>
          </p:nvSpPr>
          <p:spPr bwMode="auto">
            <a:xfrm flipV="1">
              <a:off x="7795034" y="2175782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0" name="Rectangle 59"/>
            <p:cNvSpPr>
              <a:spLocks noChangeArrowheads="1"/>
            </p:cNvSpPr>
            <p:nvPr/>
          </p:nvSpPr>
          <p:spPr bwMode="auto">
            <a:xfrm flipV="1">
              <a:off x="7795034" y="2982149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1" name="Rectangle 60"/>
            <p:cNvSpPr>
              <a:spLocks noChangeArrowheads="1"/>
            </p:cNvSpPr>
            <p:nvPr/>
          </p:nvSpPr>
          <p:spPr bwMode="auto">
            <a:xfrm flipV="1">
              <a:off x="7795034" y="4244112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2" name="Rectangle 62"/>
            <p:cNvSpPr>
              <a:spLocks noChangeArrowheads="1"/>
            </p:cNvSpPr>
            <p:nvPr/>
          </p:nvSpPr>
          <p:spPr bwMode="auto">
            <a:xfrm flipV="1">
              <a:off x="7795034" y="4502150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3" name="Rectangle 63"/>
            <p:cNvSpPr>
              <a:spLocks noChangeArrowheads="1"/>
            </p:cNvSpPr>
            <p:nvPr/>
          </p:nvSpPr>
          <p:spPr bwMode="auto">
            <a:xfrm flipV="1">
              <a:off x="7795034" y="4534405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4" name="Rectangle 64"/>
            <p:cNvSpPr>
              <a:spLocks noChangeArrowheads="1"/>
            </p:cNvSpPr>
            <p:nvPr/>
          </p:nvSpPr>
          <p:spPr bwMode="auto">
            <a:xfrm flipV="1">
              <a:off x="7795034" y="4534405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5" name="Rectangle 65"/>
            <p:cNvSpPr>
              <a:spLocks noChangeArrowheads="1"/>
            </p:cNvSpPr>
            <p:nvPr/>
          </p:nvSpPr>
          <p:spPr bwMode="auto">
            <a:xfrm flipV="1">
              <a:off x="7795034" y="4598914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6" name="Rectangle 66"/>
            <p:cNvSpPr>
              <a:spLocks noChangeArrowheads="1"/>
            </p:cNvSpPr>
            <p:nvPr/>
          </p:nvSpPr>
          <p:spPr bwMode="auto">
            <a:xfrm flipV="1">
              <a:off x="7795034" y="4663424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7" name="Rectangle 67"/>
            <p:cNvSpPr>
              <a:spLocks noChangeArrowheads="1"/>
            </p:cNvSpPr>
            <p:nvPr/>
          </p:nvSpPr>
          <p:spPr bwMode="auto">
            <a:xfrm flipV="1">
              <a:off x="7795034" y="4792443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8" name="Rectangle 68"/>
            <p:cNvSpPr>
              <a:spLocks noChangeArrowheads="1"/>
            </p:cNvSpPr>
            <p:nvPr/>
          </p:nvSpPr>
          <p:spPr bwMode="auto">
            <a:xfrm flipV="1">
              <a:off x="7795034" y="4889206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9" name="Rectangle 69"/>
            <p:cNvSpPr>
              <a:spLocks noChangeArrowheads="1"/>
            </p:cNvSpPr>
            <p:nvPr/>
          </p:nvSpPr>
          <p:spPr bwMode="auto">
            <a:xfrm flipV="1">
              <a:off x="7795034" y="4889206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0" name="Rectangle 70"/>
            <p:cNvSpPr>
              <a:spLocks noChangeArrowheads="1"/>
            </p:cNvSpPr>
            <p:nvPr/>
          </p:nvSpPr>
          <p:spPr bwMode="auto">
            <a:xfrm flipV="1">
              <a:off x="7795034" y="4985970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1" name="Rectangle 71"/>
            <p:cNvSpPr>
              <a:spLocks noChangeArrowheads="1"/>
            </p:cNvSpPr>
            <p:nvPr/>
          </p:nvSpPr>
          <p:spPr bwMode="auto">
            <a:xfrm flipV="1">
              <a:off x="7795034" y="4985970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2" name="Rectangle 72"/>
            <p:cNvSpPr>
              <a:spLocks noChangeArrowheads="1"/>
            </p:cNvSpPr>
            <p:nvPr/>
          </p:nvSpPr>
          <p:spPr bwMode="auto">
            <a:xfrm flipV="1">
              <a:off x="7795034" y="5018225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3" name="Rectangle 73"/>
            <p:cNvSpPr>
              <a:spLocks noChangeArrowheads="1"/>
            </p:cNvSpPr>
            <p:nvPr/>
          </p:nvSpPr>
          <p:spPr bwMode="auto">
            <a:xfrm flipV="1">
              <a:off x="7795034" y="5018225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4" name="Rectangle 74"/>
            <p:cNvSpPr>
              <a:spLocks noChangeArrowheads="1"/>
            </p:cNvSpPr>
            <p:nvPr/>
          </p:nvSpPr>
          <p:spPr bwMode="auto">
            <a:xfrm flipV="1">
              <a:off x="7795034" y="5151277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5" name="Rectangle 75"/>
            <p:cNvSpPr>
              <a:spLocks noChangeArrowheads="1"/>
            </p:cNvSpPr>
            <p:nvPr/>
          </p:nvSpPr>
          <p:spPr bwMode="auto">
            <a:xfrm flipV="1">
              <a:off x="7795034" y="5312550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6" name="Rectangle 76"/>
            <p:cNvSpPr>
              <a:spLocks noChangeArrowheads="1"/>
            </p:cNvSpPr>
            <p:nvPr/>
          </p:nvSpPr>
          <p:spPr bwMode="auto">
            <a:xfrm flipV="1">
              <a:off x="7795034" y="5731861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7" name="Rectangle 77"/>
            <p:cNvSpPr>
              <a:spLocks noChangeArrowheads="1"/>
            </p:cNvSpPr>
            <p:nvPr/>
          </p:nvSpPr>
          <p:spPr bwMode="auto">
            <a:xfrm flipV="1">
              <a:off x="7795034" y="5764117"/>
              <a:ext cx="146382" cy="416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8" name="Line 95"/>
            <p:cNvSpPr>
              <a:spLocks noChangeShapeType="1"/>
            </p:cNvSpPr>
            <p:nvPr/>
          </p:nvSpPr>
          <p:spPr bwMode="auto">
            <a:xfrm rot="5400000">
              <a:off x="5555396" y="3585448"/>
              <a:ext cx="462565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9" name="正方形/長方形 138"/>
            <p:cNvSpPr/>
            <p:nvPr/>
          </p:nvSpPr>
          <p:spPr>
            <a:xfrm>
              <a:off x="6587363" y="1281591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RM19951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12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98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0" name="正方形/長方形 139"/>
            <p:cNvSpPr/>
            <p:nvPr/>
          </p:nvSpPr>
          <p:spPr>
            <a:xfrm>
              <a:off x="6638659" y="1483003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RM1161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13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75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41" name="直線コネクタ 140"/>
            <p:cNvCxnSpPr>
              <a:stCxn id="140" idx="1"/>
              <a:endCxn id="204" idx="3"/>
            </p:cNvCxnSpPr>
            <p:nvPr/>
          </p:nvCxnSpPr>
          <p:spPr>
            <a:xfrm flipH="1">
              <a:off x="6024122" y="1590725"/>
              <a:ext cx="614537" cy="166894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正方形/長方形 141"/>
            <p:cNvSpPr/>
            <p:nvPr/>
          </p:nvSpPr>
          <p:spPr>
            <a:xfrm>
              <a:off x="6587363" y="2066713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RM20048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16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10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3" name="正方形/長方形 142"/>
            <p:cNvSpPr/>
            <p:nvPr/>
          </p:nvSpPr>
          <p:spPr>
            <a:xfrm>
              <a:off x="6792547" y="2862688"/>
              <a:ext cx="69442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RM3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19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50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44" name="直線コネクタ 143"/>
            <p:cNvCxnSpPr>
              <a:stCxn id="142" idx="1"/>
              <a:endCxn id="206" idx="3"/>
            </p:cNvCxnSpPr>
            <p:nvPr/>
          </p:nvCxnSpPr>
          <p:spPr>
            <a:xfrm flipH="1">
              <a:off x="6024122" y="2174435"/>
              <a:ext cx="563241" cy="1425393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/>
            <p:cNvCxnSpPr>
              <a:stCxn id="143" idx="1"/>
              <a:endCxn id="208" idx="3"/>
            </p:cNvCxnSpPr>
            <p:nvPr/>
          </p:nvCxnSpPr>
          <p:spPr>
            <a:xfrm flipH="1">
              <a:off x="6024122" y="2970410"/>
              <a:ext cx="768425" cy="992643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正方形/長方形 145"/>
            <p:cNvSpPr/>
            <p:nvPr/>
          </p:nvSpPr>
          <p:spPr>
            <a:xfrm>
              <a:off x="6555303" y="3586296"/>
              <a:ext cx="9316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RM5314-1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24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84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47" name="直線コネクタ 146"/>
            <p:cNvCxnSpPr>
              <a:stCxn id="146" idx="1"/>
              <a:endCxn id="210" idx="4"/>
            </p:cNvCxnSpPr>
            <p:nvPr/>
          </p:nvCxnSpPr>
          <p:spPr>
            <a:xfrm flipH="1">
              <a:off x="6024122" y="3694018"/>
              <a:ext cx="531181" cy="84366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正方形/長方形 147"/>
            <p:cNvSpPr/>
            <p:nvPr/>
          </p:nvSpPr>
          <p:spPr>
            <a:xfrm>
              <a:off x="6638659" y="3738041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RM5371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25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8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3)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9" name="正方形/長方形 148"/>
            <p:cNvSpPr/>
            <p:nvPr/>
          </p:nvSpPr>
          <p:spPr>
            <a:xfrm>
              <a:off x="6638659" y="3889786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RM6395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6.00)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6587363" y="4041531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RM20471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(26.00)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1" name="正方形/長方形 150"/>
            <p:cNvSpPr/>
            <p:nvPr/>
          </p:nvSpPr>
          <p:spPr>
            <a:xfrm>
              <a:off x="6638659" y="4193276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RM6274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2)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2" name="正方形/長方形 151"/>
            <p:cNvSpPr/>
            <p:nvPr/>
          </p:nvSpPr>
          <p:spPr>
            <a:xfrm>
              <a:off x="6587363" y="4345021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R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M20495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26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5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5)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3" name="正方形/長方形 152"/>
            <p:cNvSpPr/>
            <p:nvPr/>
          </p:nvSpPr>
          <p:spPr>
            <a:xfrm>
              <a:off x="6587363" y="4496766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RM20517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27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11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4" name="正方形/長方形 153"/>
            <p:cNvSpPr/>
            <p:nvPr/>
          </p:nvSpPr>
          <p:spPr>
            <a:xfrm>
              <a:off x="6555303" y="4648511"/>
              <a:ext cx="9316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RM3430-1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27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43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5" name="正方形/長方形 154"/>
            <p:cNvSpPr/>
            <p:nvPr/>
          </p:nvSpPr>
          <p:spPr>
            <a:xfrm>
              <a:off x="6587363" y="4800256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RM20557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27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4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6)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6587363" y="4952001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RM20580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27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91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6587363" y="5103746"/>
              <a:ext cx="8996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RM20595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28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09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8" name="正方形/長方形 157"/>
            <p:cNvSpPr/>
            <p:nvPr/>
          </p:nvSpPr>
          <p:spPr>
            <a:xfrm>
              <a:off x="6677131" y="5255491"/>
              <a:ext cx="80983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C11635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28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09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59" name="正方形/長方形 158"/>
            <p:cNvSpPr/>
            <p:nvPr/>
          </p:nvSpPr>
          <p:spPr>
            <a:xfrm>
              <a:off x="6638659" y="5407236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RM1370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28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53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0" name="正方形/長方形 159"/>
            <p:cNvSpPr/>
            <p:nvPr/>
          </p:nvSpPr>
          <p:spPr>
            <a:xfrm>
              <a:off x="6638659" y="5558981"/>
              <a:ext cx="8483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RM6811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29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2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3)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61" name="正方形/長方形 160"/>
            <p:cNvSpPr/>
            <p:nvPr/>
          </p:nvSpPr>
          <p:spPr>
            <a:xfrm>
              <a:off x="6555303" y="5710726"/>
              <a:ext cx="9316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RM5463-1 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(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30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.</a:t>
              </a:r>
              <a:r>
                <a:rPr lang="ja-JP" altLang="en-US" sz="800" dirty="0">
                  <a:latin typeface="+mn-lt"/>
                  <a:cs typeface="Arial" panose="020B0604020202020204" pitchFamily="34" charset="0"/>
                </a:rPr>
                <a:t>9</a:t>
              </a:r>
              <a:r>
                <a:rPr lang="en-US" altLang="ja-JP" sz="800" dirty="0">
                  <a:latin typeface="+mn-lt"/>
                  <a:cs typeface="Arial" panose="020B0604020202020204" pitchFamily="34" charset="0"/>
                </a:rPr>
                <a:t>9)</a:t>
              </a:r>
              <a:endParaRPr lang="ja-JP" altLang="en-US" sz="80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62" name="直線コネクタ 161"/>
            <p:cNvCxnSpPr>
              <a:stCxn id="158" idx="1"/>
              <a:endCxn id="212" idx="4"/>
            </p:cNvCxnSpPr>
            <p:nvPr/>
          </p:nvCxnSpPr>
          <p:spPr>
            <a:xfrm flipH="1" flipV="1">
              <a:off x="6024122" y="4883606"/>
              <a:ext cx="653009" cy="47960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コネクタ 162"/>
            <p:cNvCxnSpPr>
              <a:stCxn id="104" idx="1"/>
              <a:endCxn id="214" idx="3"/>
            </p:cNvCxnSpPr>
            <p:nvPr/>
          </p:nvCxnSpPr>
          <p:spPr>
            <a:xfrm flipH="1" flipV="1">
              <a:off x="6024122" y="5206474"/>
              <a:ext cx="665833" cy="763712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コネクタ 163"/>
            <p:cNvCxnSpPr>
              <a:stCxn id="139" idx="3"/>
              <a:endCxn id="117" idx="1"/>
            </p:cNvCxnSpPr>
            <p:nvPr/>
          </p:nvCxnSpPr>
          <p:spPr>
            <a:xfrm>
              <a:off x="7486968" y="1389313"/>
              <a:ext cx="308066" cy="1040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コネクタ 164"/>
            <p:cNvCxnSpPr>
              <a:stCxn id="140" idx="3"/>
              <a:endCxn id="118" idx="1"/>
            </p:cNvCxnSpPr>
            <p:nvPr/>
          </p:nvCxnSpPr>
          <p:spPr>
            <a:xfrm>
              <a:off x="7486968" y="1590725"/>
              <a:ext cx="308066" cy="2523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コネクタ 165"/>
            <p:cNvCxnSpPr>
              <a:stCxn id="142" idx="3"/>
              <a:endCxn id="119" idx="1"/>
            </p:cNvCxnSpPr>
            <p:nvPr/>
          </p:nvCxnSpPr>
          <p:spPr>
            <a:xfrm>
              <a:off x="7486968" y="2174435"/>
              <a:ext cx="308066" cy="343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矢印コネクタ 166"/>
            <p:cNvCxnSpPr/>
            <p:nvPr/>
          </p:nvCxnSpPr>
          <p:spPr>
            <a:xfrm>
              <a:off x="8087468" y="4549028"/>
              <a:ext cx="0" cy="4320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正方形/長方形 167"/>
            <p:cNvSpPr/>
            <p:nvPr/>
          </p:nvSpPr>
          <p:spPr>
            <a:xfrm>
              <a:off x="8091449" y="4580362"/>
              <a:ext cx="740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i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QRO2</a:t>
              </a:r>
              <a:endParaRPr lang="ja-JP" altLang="en-US" b="1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69" name="直線コネクタ 168"/>
            <p:cNvCxnSpPr>
              <a:stCxn id="143" idx="3"/>
              <a:endCxn id="120" idx="1"/>
            </p:cNvCxnSpPr>
            <p:nvPr/>
          </p:nvCxnSpPr>
          <p:spPr>
            <a:xfrm>
              <a:off x="7486968" y="2970410"/>
              <a:ext cx="308066" cy="13822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コネクタ 169"/>
            <p:cNvCxnSpPr>
              <a:stCxn id="146" idx="3"/>
              <a:endCxn id="121" idx="1"/>
            </p:cNvCxnSpPr>
            <p:nvPr/>
          </p:nvCxnSpPr>
          <p:spPr>
            <a:xfrm>
              <a:off x="7486968" y="3694018"/>
              <a:ext cx="308066" cy="55217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コネクタ 170"/>
            <p:cNvCxnSpPr>
              <a:stCxn id="104" idx="3"/>
              <a:endCxn id="137" idx="1"/>
            </p:cNvCxnSpPr>
            <p:nvPr/>
          </p:nvCxnSpPr>
          <p:spPr>
            <a:xfrm flipV="1">
              <a:off x="7486968" y="5766200"/>
              <a:ext cx="308066" cy="20398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コネクタ 171"/>
            <p:cNvCxnSpPr>
              <a:stCxn id="148" idx="3"/>
              <a:endCxn id="122" idx="1"/>
            </p:cNvCxnSpPr>
            <p:nvPr/>
          </p:nvCxnSpPr>
          <p:spPr>
            <a:xfrm>
              <a:off x="7486968" y="3845763"/>
              <a:ext cx="308066" cy="65847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コネクタ 172"/>
            <p:cNvCxnSpPr>
              <a:stCxn id="149" idx="3"/>
              <a:endCxn id="124" idx="1"/>
            </p:cNvCxnSpPr>
            <p:nvPr/>
          </p:nvCxnSpPr>
          <p:spPr>
            <a:xfrm>
              <a:off x="7486968" y="3997508"/>
              <a:ext cx="308066" cy="53898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コネクタ 173"/>
            <p:cNvCxnSpPr>
              <a:stCxn id="150" idx="3"/>
              <a:endCxn id="124" idx="1"/>
            </p:cNvCxnSpPr>
            <p:nvPr/>
          </p:nvCxnSpPr>
          <p:spPr>
            <a:xfrm>
              <a:off x="7486968" y="4149253"/>
              <a:ext cx="308066" cy="38723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コネクタ 174"/>
            <p:cNvCxnSpPr>
              <a:stCxn id="151" idx="3"/>
              <a:endCxn id="125" idx="1"/>
            </p:cNvCxnSpPr>
            <p:nvPr/>
          </p:nvCxnSpPr>
          <p:spPr>
            <a:xfrm>
              <a:off x="7486968" y="4300998"/>
              <a:ext cx="308066" cy="29999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コネクタ 175"/>
            <p:cNvCxnSpPr>
              <a:stCxn id="152" idx="3"/>
              <a:endCxn id="126" idx="1"/>
            </p:cNvCxnSpPr>
            <p:nvPr/>
          </p:nvCxnSpPr>
          <p:spPr>
            <a:xfrm>
              <a:off x="7486968" y="4452743"/>
              <a:ext cx="308066" cy="212764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>
              <a:stCxn id="161" idx="3"/>
              <a:endCxn id="136" idx="1"/>
            </p:cNvCxnSpPr>
            <p:nvPr/>
          </p:nvCxnSpPr>
          <p:spPr>
            <a:xfrm flipV="1">
              <a:off x="7486968" y="5733944"/>
              <a:ext cx="308066" cy="84504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>
              <a:stCxn id="160" idx="3"/>
              <a:endCxn id="135" idx="1"/>
            </p:cNvCxnSpPr>
            <p:nvPr/>
          </p:nvCxnSpPr>
          <p:spPr>
            <a:xfrm flipV="1">
              <a:off x="7486968" y="5314633"/>
              <a:ext cx="308066" cy="35207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>
              <a:stCxn id="158" idx="3"/>
              <a:endCxn id="133" idx="1"/>
            </p:cNvCxnSpPr>
            <p:nvPr/>
          </p:nvCxnSpPr>
          <p:spPr>
            <a:xfrm flipV="1">
              <a:off x="7486968" y="5020308"/>
              <a:ext cx="308066" cy="34290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>
              <a:stCxn id="156" idx="3"/>
              <a:endCxn id="131" idx="1"/>
            </p:cNvCxnSpPr>
            <p:nvPr/>
          </p:nvCxnSpPr>
          <p:spPr>
            <a:xfrm flipV="1">
              <a:off x="7486968" y="4988053"/>
              <a:ext cx="308066" cy="7167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>
              <a:stCxn id="154" idx="3"/>
              <a:endCxn id="129" idx="1"/>
            </p:cNvCxnSpPr>
            <p:nvPr/>
          </p:nvCxnSpPr>
          <p:spPr>
            <a:xfrm>
              <a:off x="7486968" y="4756233"/>
              <a:ext cx="308066" cy="13505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/>
            <p:cNvCxnSpPr>
              <a:stCxn id="153" idx="3"/>
              <a:endCxn id="127" idx="1"/>
            </p:cNvCxnSpPr>
            <p:nvPr/>
          </p:nvCxnSpPr>
          <p:spPr>
            <a:xfrm>
              <a:off x="7486968" y="4604488"/>
              <a:ext cx="308066" cy="190038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/>
            <p:cNvCxnSpPr>
              <a:stCxn id="155" idx="3"/>
              <a:endCxn id="129" idx="1"/>
            </p:cNvCxnSpPr>
            <p:nvPr/>
          </p:nvCxnSpPr>
          <p:spPr>
            <a:xfrm flipV="1">
              <a:off x="7486968" y="4891289"/>
              <a:ext cx="308066" cy="1668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/>
            <p:cNvCxnSpPr>
              <a:stCxn id="157" idx="3"/>
              <a:endCxn id="133" idx="1"/>
            </p:cNvCxnSpPr>
            <p:nvPr/>
          </p:nvCxnSpPr>
          <p:spPr>
            <a:xfrm flipV="1">
              <a:off x="7486968" y="5020308"/>
              <a:ext cx="308066" cy="191160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コネクタ 184"/>
            <p:cNvCxnSpPr>
              <a:stCxn id="159" idx="3"/>
              <a:endCxn id="134" idx="1"/>
            </p:cNvCxnSpPr>
            <p:nvPr/>
          </p:nvCxnSpPr>
          <p:spPr>
            <a:xfrm flipV="1">
              <a:off x="7486968" y="5153360"/>
              <a:ext cx="308066" cy="361598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正方形/長方形 185"/>
            <p:cNvSpPr/>
            <p:nvPr/>
          </p:nvSpPr>
          <p:spPr>
            <a:xfrm>
              <a:off x="5781316" y="1456965"/>
              <a:ext cx="3834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altLang="ja-JP" sz="1600" dirty="0">
                  <a:latin typeface="+mn-lt"/>
                  <a:cs typeface="Arial" panose="020B0604020202020204" pitchFamily="34" charset="0"/>
                </a:rPr>
                <a:t>6S</a:t>
              </a:r>
            </a:p>
          </p:txBody>
        </p:sp>
        <p:sp>
          <p:nvSpPr>
            <p:cNvPr id="187" name="正方形/長方形 186"/>
            <p:cNvSpPr/>
            <p:nvPr/>
          </p:nvSpPr>
          <p:spPr>
            <a:xfrm>
              <a:off x="5785323" y="5257342"/>
              <a:ext cx="3754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altLang="ja-JP" sz="1600" dirty="0">
                  <a:latin typeface="+mn-lt"/>
                  <a:cs typeface="Arial" panose="020B0604020202020204" pitchFamily="34" charset="0"/>
                </a:rPr>
                <a:t>6L</a:t>
              </a:r>
            </a:p>
          </p:txBody>
        </p:sp>
      </p:grpSp>
      <p:sp>
        <p:nvSpPr>
          <p:cNvPr id="217" name="Text Box 3"/>
          <p:cNvSpPr txBox="1">
            <a:spLocks noChangeArrowheads="1"/>
          </p:cNvSpPr>
          <p:nvPr/>
        </p:nvSpPr>
        <p:spPr bwMode="auto">
          <a:xfrm>
            <a:off x="1524000" y="149732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i="1" dirty="0">
                <a:solidFill>
                  <a:schemeClr val="tx1"/>
                </a:solidFill>
                <a:cs typeface="Arial" pitchFamily="34" charset="0"/>
              </a:rPr>
              <a:t>QRO1&amp;2</a:t>
            </a: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 (</a:t>
            </a:r>
            <a:r>
              <a:rPr lang="en-US" altLang="ja-JP" sz="2400" b="1" i="1" dirty="0">
                <a:solidFill>
                  <a:schemeClr val="tx1"/>
                </a:solidFill>
                <a:cs typeface="Arial" pitchFamily="34" charset="0"/>
              </a:rPr>
              <a:t>Quick Rooting 1&amp;2</a:t>
            </a: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) identified on chromosomes 2&amp;6</a:t>
            </a:r>
          </a:p>
        </p:txBody>
      </p:sp>
      <p:sp>
        <p:nvSpPr>
          <p:cNvPr id="189" name="Rectangle 181">
            <a:extLst>
              <a:ext uri="{FF2B5EF4-FFF2-40B4-BE49-F238E27FC236}">
                <a16:creationId xmlns:a16="http://schemas.microsoft.com/office/drawing/2014/main" id="{0375622B-D647-45C4-B415-73BF83242E0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78954" y="6525344"/>
            <a:ext cx="16335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 err="1">
                <a:latin typeface="+mn-lt"/>
                <a:ea typeface="HGPｺﾞｼｯｸE" pitchFamily="50" charset="-128"/>
                <a:cs typeface="Arial" pitchFamily="34" charset="0"/>
              </a:rPr>
              <a:t>Kitomi</a:t>
            </a: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 et al. (2018) G3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67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1970720" y="1124744"/>
            <a:ext cx="6408711" cy="4968552"/>
          </a:xfrm>
          <a:prstGeom prst="roundRect">
            <a:avLst>
              <a:gd name="adj" fmla="val 4174"/>
            </a:avLst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9" name="Picture 68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035744"/>
            <a:ext cx="1296144" cy="2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グループ化 89"/>
          <p:cNvGrpSpPr/>
          <p:nvPr/>
        </p:nvGrpSpPr>
        <p:grpSpPr>
          <a:xfrm>
            <a:off x="9385276" y="3068961"/>
            <a:ext cx="527148" cy="1026834"/>
            <a:chOff x="8049143" y="2981499"/>
            <a:chExt cx="527148" cy="1026834"/>
          </a:xfrm>
        </p:grpSpPr>
        <p:sp>
          <p:nvSpPr>
            <p:cNvPr id="91" name="フリーフォーム 90"/>
            <p:cNvSpPr/>
            <p:nvPr/>
          </p:nvSpPr>
          <p:spPr>
            <a:xfrm>
              <a:off x="8049143" y="2981499"/>
              <a:ext cx="282981" cy="864096"/>
            </a:xfrm>
            <a:custGeom>
              <a:avLst/>
              <a:gdLst>
                <a:gd name="connsiteX0" fmla="*/ 282981 w 282981"/>
                <a:gd name="connsiteY0" fmla="*/ 0 h 1044633"/>
                <a:gd name="connsiteX1" fmla="*/ 238646 w 282981"/>
                <a:gd name="connsiteY1" fmla="*/ 30480 h 1044633"/>
                <a:gd name="connsiteX2" fmla="*/ 224792 w 282981"/>
                <a:gd name="connsiteY2" fmla="*/ 44335 h 1044633"/>
                <a:gd name="connsiteX3" fmla="*/ 205395 w 282981"/>
                <a:gd name="connsiteY3" fmla="*/ 63731 h 1044633"/>
                <a:gd name="connsiteX4" fmla="*/ 199853 w 282981"/>
                <a:gd name="connsiteY4" fmla="*/ 77586 h 1044633"/>
                <a:gd name="connsiteX5" fmla="*/ 185999 w 282981"/>
                <a:gd name="connsiteY5" fmla="*/ 94211 h 1044633"/>
                <a:gd name="connsiteX6" fmla="*/ 174915 w 282981"/>
                <a:gd name="connsiteY6" fmla="*/ 113607 h 1044633"/>
                <a:gd name="connsiteX7" fmla="*/ 155519 w 282981"/>
                <a:gd name="connsiteY7" fmla="*/ 130233 h 1044633"/>
                <a:gd name="connsiteX8" fmla="*/ 149977 w 282981"/>
                <a:gd name="connsiteY8" fmla="*/ 141317 h 1044633"/>
                <a:gd name="connsiteX9" fmla="*/ 147206 w 282981"/>
                <a:gd name="connsiteY9" fmla="*/ 155171 h 1044633"/>
                <a:gd name="connsiteX10" fmla="*/ 127810 w 282981"/>
                <a:gd name="connsiteY10" fmla="*/ 191193 h 1044633"/>
                <a:gd name="connsiteX11" fmla="*/ 119497 w 282981"/>
                <a:gd name="connsiteY11" fmla="*/ 213360 h 1044633"/>
                <a:gd name="connsiteX12" fmla="*/ 113955 w 282981"/>
                <a:gd name="connsiteY12" fmla="*/ 221673 h 1044633"/>
                <a:gd name="connsiteX13" fmla="*/ 108413 w 282981"/>
                <a:gd name="connsiteY13" fmla="*/ 238298 h 1044633"/>
                <a:gd name="connsiteX14" fmla="*/ 102872 w 282981"/>
                <a:gd name="connsiteY14" fmla="*/ 252153 h 1044633"/>
                <a:gd name="connsiteX15" fmla="*/ 94559 w 282981"/>
                <a:gd name="connsiteY15" fmla="*/ 282633 h 1044633"/>
                <a:gd name="connsiteX16" fmla="*/ 91788 w 282981"/>
                <a:gd name="connsiteY16" fmla="*/ 296487 h 1044633"/>
                <a:gd name="connsiteX17" fmla="*/ 89017 w 282981"/>
                <a:gd name="connsiteY17" fmla="*/ 304800 h 1044633"/>
                <a:gd name="connsiteX18" fmla="*/ 86246 w 282981"/>
                <a:gd name="connsiteY18" fmla="*/ 318655 h 1044633"/>
                <a:gd name="connsiteX19" fmla="*/ 80704 w 282981"/>
                <a:gd name="connsiteY19" fmla="*/ 329738 h 1044633"/>
                <a:gd name="connsiteX20" fmla="*/ 75162 w 282981"/>
                <a:gd name="connsiteY20" fmla="*/ 343593 h 1044633"/>
                <a:gd name="connsiteX21" fmla="*/ 64079 w 282981"/>
                <a:gd name="connsiteY21" fmla="*/ 368531 h 1044633"/>
                <a:gd name="connsiteX22" fmla="*/ 61308 w 282981"/>
                <a:gd name="connsiteY22" fmla="*/ 385157 h 1044633"/>
                <a:gd name="connsiteX23" fmla="*/ 58537 w 282981"/>
                <a:gd name="connsiteY23" fmla="*/ 399011 h 1044633"/>
                <a:gd name="connsiteX24" fmla="*/ 52995 w 282981"/>
                <a:gd name="connsiteY24" fmla="*/ 432262 h 1044633"/>
                <a:gd name="connsiteX25" fmla="*/ 50224 w 282981"/>
                <a:gd name="connsiteY25" fmla="*/ 446117 h 1044633"/>
                <a:gd name="connsiteX26" fmla="*/ 44682 w 282981"/>
                <a:gd name="connsiteY26" fmla="*/ 457200 h 1044633"/>
                <a:gd name="connsiteX27" fmla="*/ 41912 w 282981"/>
                <a:gd name="connsiteY27" fmla="*/ 534786 h 1044633"/>
                <a:gd name="connsiteX28" fmla="*/ 36370 w 282981"/>
                <a:gd name="connsiteY28" fmla="*/ 576349 h 1044633"/>
                <a:gd name="connsiteX29" fmla="*/ 30828 w 282981"/>
                <a:gd name="connsiteY29" fmla="*/ 617913 h 1044633"/>
                <a:gd name="connsiteX30" fmla="*/ 25286 w 282981"/>
                <a:gd name="connsiteY30" fmla="*/ 717666 h 1044633"/>
                <a:gd name="connsiteX31" fmla="*/ 22515 w 282981"/>
                <a:gd name="connsiteY31" fmla="*/ 753687 h 1044633"/>
                <a:gd name="connsiteX32" fmla="*/ 19744 w 282981"/>
                <a:gd name="connsiteY32" fmla="*/ 800793 h 1044633"/>
                <a:gd name="connsiteX33" fmla="*/ 16973 w 282981"/>
                <a:gd name="connsiteY33" fmla="*/ 822960 h 1044633"/>
                <a:gd name="connsiteX34" fmla="*/ 14202 w 282981"/>
                <a:gd name="connsiteY34" fmla="*/ 834044 h 1044633"/>
                <a:gd name="connsiteX35" fmla="*/ 8661 w 282981"/>
                <a:gd name="connsiteY35" fmla="*/ 867295 h 1044633"/>
                <a:gd name="connsiteX36" fmla="*/ 3119 w 282981"/>
                <a:gd name="connsiteY36" fmla="*/ 933797 h 1044633"/>
                <a:gd name="connsiteX37" fmla="*/ 348 w 282981"/>
                <a:gd name="connsiteY37" fmla="*/ 950422 h 1044633"/>
                <a:gd name="connsiteX38" fmla="*/ 348 w 282981"/>
                <a:gd name="connsiteY38" fmla="*/ 1044633 h 104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82981" h="1044633">
                  <a:moveTo>
                    <a:pt x="282981" y="0"/>
                  </a:moveTo>
                  <a:cubicBezTo>
                    <a:pt x="260550" y="11216"/>
                    <a:pt x="262080" y="8999"/>
                    <a:pt x="238646" y="30480"/>
                  </a:cubicBezTo>
                  <a:cubicBezTo>
                    <a:pt x="214010" y="53063"/>
                    <a:pt x="253121" y="25447"/>
                    <a:pt x="224792" y="44335"/>
                  </a:cubicBezTo>
                  <a:cubicBezTo>
                    <a:pt x="208390" y="77137"/>
                    <a:pt x="233812" y="31254"/>
                    <a:pt x="205395" y="63731"/>
                  </a:cubicBezTo>
                  <a:cubicBezTo>
                    <a:pt x="202120" y="67474"/>
                    <a:pt x="202077" y="73137"/>
                    <a:pt x="199853" y="77586"/>
                  </a:cubicBezTo>
                  <a:cubicBezTo>
                    <a:pt x="194694" y="87905"/>
                    <a:pt x="193659" y="85019"/>
                    <a:pt x="185999" y="94211"/>
                  </a:cubicBezTo>
                  <a:cubicBezTo>
                    <a:pt x="172909" y="109919"/>
                    <a:pt x="188467" y="94636"/>
                    <a:pt x="174915" y="113607"/>
                  </a:cubicBezTo>
                  <a:cubicBezTo>
                    <a:pt x="170462" y="119841"/>
                    <a:pt x="161340" y="125867"/>
                    <a:pt x="155519" y="130233"/>
                  </a:cubicBezTo>
                  <a:cubicBezTo>
                    <a:pt x="153672" y="133928"/>
                    <a:pt x="151283" y="137398"/>
                    <a:pt x="149977" y="141317"/>
                  </a:cubicBezTo>
                  <a:cubicBezTo>
                    <a:pt x="148488" y="145785"/>
                    <a:pt x="148955" y="150798"/>
                    <a:pt x="147206" y="155171"/>
                  </a:cubicBezTo>
                  <a:cubicBezTo>
                    <a:pt x="131297" y="194942"/>
                    <a:pt x="146433" y="135323"/>
                    <a:pt x="127810" y="191193"/>
                  </a:cubicBezTo>
                  <a:cubicBezTo>
                    <a:pt x="125411" y="198389"/>
                    <a:pt x="122811" y="206732"/>
                    <a:pt x="119497" y="213360"/>
                  </a:cubicBezTo>
                  <a:cubicBezTo>
                    <a:pt x="118008" y="216339"/>
                    <a:pt x="115308" y="218630"/>
                    <a:pt x="113955" y="221673"/>
                  </a:cubicBezTo>
                  <a:cubicBezTo>
                    <a:pt x="111582" y="227011"/>
                    <a:pt x="110582" y="232874"/>
                    <a:pt x="108413" y="238298"/>
                  </a:cubicBezTo>
                  <a:cubicBezTo>
                    <a:pt x="106566" y="242916"/>
                    <a:pt x="104445" y="247434"/>
                    <a:pt x="102872" y="252153"/>
                  </a:cubicBezTo>
                  <a:cubicBezTo>
                    <a:pt x="101069" y="257562"/>
                    <a:pt x="96251" y="275022"/>
                    <a:pt x="94559" y="282633"/>
                  </a:cubicBezTo>
                  <a:cubicBezTo>
                    <a:pt x="93537" y="287230"/>
                    <a:pt x="92930" y="291918"/>
                    <a:pt x="91788" y="296487"/>
                  </a:cubicBezTo>
                  <a:cubicBezTo>
                    <a:pt x="91080" y="299321"/>
                    <a:pt x="89725" y="301966"/>
                    <a:pt x="89017" y="304800"/>
                  </a:cubicBezTo>
                  <a:cubicBezTo>
                    <a:pt x="87875" y="309369"/>
                    <a:pt x="87735" y="314187"/>
                    <a:pt x="86246" y="318655"/>
                  </a:cubicBezTo>
                  <a:cubicBezTo>
                    <a:pt x="84940" y="322573"/>
                    <a:pt x="82382" y="325964"/>
                    <a:pt x="80704" y="329738"/>
                  </a:cubicBezTo>
                  <a:cubicBezTo>
                    <a:pt x="78684" y="334283"/>
                    <a:pt x="76862" y="338918"/>
                    <a:pt x="75162" y="343593"/>
                  </a:cubicBezTo>
                  <a:cubicBezTo>
                    <a:pt x="67248" y="365357"/>
                    <a:pt x="73614" y="354229"/>
                    <a:pt x="64079" y="368531"/>
                  </a:cubicBezTo>
                  <a:cubicBezTo>
                    <a:pt x="63155" y="374073"/>
                    <a:pt x="62313" y="379629"/>
                    <a:pt x="61308" y="385157"/>
                  </a:cubicBezTo>
                  <a:cubicBezTo>
                    <a:pt x="60466" y="389790"/>
                    <a:pt x="59355" y="394373"/>
                    <a:pt x="58537" y="399011"/>
                  </a:cubicBezTo>
                  <a:cubicBezTo>
                    <a:pt x="56584" y="410077"/>
                    <a:pt x="54948" y="421196"/>
                    <a:pt x="52995" y="432262"/>
                  </a:cubicBezTo>
                  <a:cubicBezTo>
                    <a:pt x="52176" y="436900"/>
                    <a:pt x="51713" y="441649"/>
                    <a:pt x="50224" y="446117"/>
                  </a:cubicBezTo>
                  <a:cubicBezTo>
                    <a:pt x="48918" y="450035"/>
                    <a:pt x="46529" y="453506"/>
                    <a:pt x="44682" y="457200"/>
                  </a:cubicBezTo>
                  <a:cubicBezTo>
                    <a:pt x="43759" y="483062"/>
                    <a:pt x="43347" y="508947"/>
                    <a:pt x="41912" y="534786"/>
                  </a:cubicBezTo>
                  <a:cubicBezTo>
                    <a:pt x="41476" y="542633"/>
                    <a:pt x="37436" y="567824"/>
                    <a:pt x="36370" y="576349"/>
                  </a:cubicBezTo>
                  <a:cubicBezTo>
                    <a:pt x="31282" y="617047"/>
                    <a:pt x="36113" y="586201"/>
                    <a:pt x="30828" y="617913"/>
                  </a:cubicBezTo>
                  <a:cubicBezTo>
                    <a:pt x="29355" y="645900"/>
                    <a:pt x="27187" y="689149"/>
                    <a:pt x="25286" y="717666"/>
                  </a:cubicBezTo>
                  <a:cubicBezTo>
                    <a:pt x="24485" y="729682"/>
                    <a:pt x="23316" y="741671"/>
                    <a:pt x="22515" y="753687"/>
                  </a:cubicBezTo>
                  <a:cubicBezTo>
                    <a:pt x="21469" y="769381"/>
                    <a:pt x="20998" y="785114"/>
                    <a:pt x="19744" y="800793"/>
                  </a:cubicBezTo>
                  <a:cubicBezTo>
                    <a:pt x="19150" y="808216"/>
                    <a:pt x="18197" y="815615"/>
                    <a:pt x="16973" y="822960"/>
                  </a:cubicBezTo>
                  <a:cubicBezTo>
                    <a:pt x="16347" y="826717"/>
                    <a:pt x="15028" y="830326"/>
                    <a:pt x="14202" y="834044"/>
                  </a:cubicBezTo>
                  <a:cubicBezTo>
                    <a:pt x="11872" y="844529"/>
                    <a:pt x="9712" y="856790"/>
                    <a:pt x="8661" y="867295"/>
                  </a:cubicBezTo>
                  <a:cubicBezTo>
                    <a:pt x="5598" y="897926"/>
                    <a:pt x="6565" y="904507"/>
                    <a:pt x="3119" y="933797"/>
                  </a:cubicBezTo>
                  <a:cubicBezTo>
                    <a:pt x="2463" y="939377"/>
                    <a:pt x="488" y="944806"/>
                    <a:pt x="348" y="950422"/>
                  </a:cubicBezTo>
                  <a:cubicBezTo>
                    <a:pt x="-437" y="981816"/>
                    <a:pt x="348" y="1013229"/>
                    <a:pt x="348" y="104463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リーフォーム 91"/>
            <p:cNvSpPr/>
            <p:nvPr/>
          </p:nvSpPr>
          <p:spPr>
            <a:xfrm>
              <a:off x="8329353" y="2987040"/>
              <a:ext cx="246938" cy="786546"/>
            </a:xfrm>
            <a:custGeom>
              <a:avLst/>
              <a:gdLst>
                <a:gd name="connsiteX0" fmla="*/ 0 w 246938"/>
                <a:gd name="connsiteY0" fmla="*/ 0 h 1036320"/>
                <a:gd name="connsiteX1" fmla="*/ 13854 w 246938"/>
                <a:gd name="connsiteY1" fmla="*/ 5542 h 1036320"/>
                <a:gd name="connsiteX2" fmla="*/ 58189 w 246938"/>
                <a:gd name="connsiteY2" fmla="*/ 58189 h 1036320"/>
                <a:gd name="connsiteX3" fmla="*/ 66502 w 246938"/>
                <a:gd name="connsiteY3" fmla="*/ 77585 h 1036320"/>
                <a:gd name="connsiteX4" fmla="*/ 74814 w 246938"/>
                <a:gd name="connsiteY4" fmla="*/ 91440 h 1036320"/>
                <a:gd name="connsiteX5" fmla="*/ 77585 w 246938"/>
                <a:gd name="connsiteY5" fmla="*/ 99753 h 1036320"/>
                <a:gd name="connsiteX6" fmla="*/ 85898 w 246938"/>
                <a:gd name="connsiteY6" fmla="*/ 116378 h 1036320"/>
                <a:gd name="connsiteX7" fmla="*/ 96982 w 246938"/>
                <a:gd name="connsiteY7" fmla="*/ 141316 h 1036320"/>
                <a:gd name="connsiteX8" fmla="*/ 105294 w 246938"/>
                <a:gd name="connsiteY8" fmla="*/ 166255 h 1036320"/>
                <a:gd name="connsiteX9" fmla="*/ 108065 w 246938"/>
                <a:gd name="connsiteY9" fmla="*/ 174567 h 1036320"/>
                <a:gd name="connsiteX10" fmla="*/ 113607 w 246938"/>
                <a:gd name="connsiteY10" fmla="*/ 182880 h 1036320"/>
                <a:gd name="connsiteX11" fmla="*/ 119149 w 246938"/>
                <a:gd name="connsiteY11" fmla="*/ 199505 h 1036320"/>
                <a:gd name="connsiteX12" fmla="*/ 124691 w 246938"/>
                <a:gd name="connsiteY12" fmla="*/ 213360 h 1036320"/>
                <a:gd name="connsiteX13" fmla="*/ 130232 w 246938"/>
                <a:gd name="connsiteY13" fmla="*/ 238298 h 1036320"/>
                <a:gd name="connsiteX14" fmla="*/ 138545 w 246938"/>
                <a:gd name="connsiteY14" fmla="*/ 252153 h 1036320"/>
                <a:gd name="connsiteX15" fmla="*/ 152400 w 246938"/>
                <a:gd name="connsiteY15" fmla="*/ 279862 h 1036320"/>
                <a:gd name="connsiteX16" fmla="*/ 155171 w 246938"/>
                <a:gd name="connsiteY16" fmla="*/ 290945 h 1036320"/>
                <a:gd name="connsiteX17" fmla="*/ 160712 w 246938"/>
                <a:gd name="connsiteY17" fmla="*/ 299258 h 1036320"/>
                <a:gd name="connsiteX18" fmla="*/ 166254 w 246938"/>
                <a:gd name="connsiteY18" fmla="*/ 310342 h 1036320"/>
                <a:gd name="connsiteX19" fmla="*/ 171796 w 246938"/>
                <a:gd name="connsiteY19" fmla="*/ 326967 h 1036320"/>
                <a:gd name="connsiteX20" fmla="*/ 182880 w 246938"/>
                <a:gd name="connsiteY20" fmla="*/ 349135 h 1036320"/>
                <a:gd name="connsiteX21" fmla="*/ 188422 w 246938"/>
                <a:gd name="connsiteY21" fmla="*/ 357447 h 1036320"/>
                <a:gd name="connsiteX22" fmla="*/ 191192 w 246938"/>
                <a:gd name="connsiteY22" fmla="*/ 368531 h 1036320"/>
                <a:gd name="connsiteX23" fmla="*/ 193963 w 246938"/>
                <a:gd name="connsiteY23" fmla="*/ 382385 h 1036320"/>
                <a:gd name="connsiteX24" fmla="*/ 202276 w 246938"/>
                <a:gd name="connsiteY24" fmla="*/ 404553 h 1036320"/>
                <a:gd name="connsiteX25" fmla="*/ 205047 w 246938"/>
                <a:gd name="connsiteY25" fmla="*/ 421178 h 1036320"/>
                <a:gd name="connsiteX26" fmla="*/ 210589 w 246938"/>
                <a:gd name="connsiteY26" fmla="*/ 443345 h 1036320"/>
                <a:gd name="connsiteX27" fmla="*/ 216131 w 246938"/>
                <a:gd name="connsiteY27" fmla="*/ 459971 h 1036320"/>
                <a:gd name="connsiteX28" fmla="*/ 218902 w 246938"/>
                <a:gd name="connsiteY28" fmla="*/ 484909 h 1036320"/>
                <a:gd name="connsiteX29" fmla="*/ 221672 w 246938"/>
                <a:gd name="connsiteY29" fmla="*/ 504305 h 1036320"/>
                <a:gd name="connsiteX30" fmla="*/ 227214 w 246938"/>
                <a:gd name="connsiteY30" fmla="*/ 568036 h 1036320"/>
                <a:gd name="connsiteX31" fmla="*/ 232756 w 246938"/>
                <a:gd name="connsiteY31" fmla="*/ 681644 h 1036320"/>
                <a:gd name="connsiteX32" fmla="*/ 241069 w 246938"/>
                <a:gd name="connsiteY32" fmla="*/ 789709 h 1036320"/>
                <a:gd name="connsiteX33" fmla="*/ 243840 w 246938"/>
                <a:gd name="connsiteY33" fmla="*/ 994756 h 1036320"/>
                <a:gd name="connsiteX34" fmla="*/ 246611 w 246938"/>
                <a:gd name="connsiteY34" fmla="*/ 1003069 h 1036320"/>
                <a:gd name="connsiteX35" fmla="*/ 246611 w 246938"/>
                <a:gd name="connsiteY35" fmla="*/ 1036320 h 103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6938" h="1036320">
                  <a:moveTo>
                    <a:pt x="0" y="0"/>
                  </a:moveTo>
                  <a:cubicBezTo>
                    <a:pt x="4618" y="1847"/>
                    <a:pt x="10124" y="2251"/>
                    <a:pt x="13854" y="5542"/>
                  </a:cubicBezTo>
                  <a:cubicBezTo>
                    <a:pt x="25722" y="16014"/>
                    <a:pt x="48597" y="40377"/>
                    <a:pt x="58189" y="58189"/>
                  </a:cubicBezTo>
                  <a:cubicBezTo>
                    <a:pt x="61524" y="64382"/>
                    <a:pt x="63356" y="71293"/>
                    <a:pt x="66502" y="77585"/>
                  </a:cubicBezTo>
                  <a:cubicBezTo>
                    <a:pt x="68910" y="82402"/>
                    <a:pt x="72406" y="86623"/>
                    <a:pt x="74814" y="91440"/>
                  </a:cubicBezTo>
                  <a:cubicBezTo>
                    <a:pt x="76120" y="94053"/>
                    <a:pt x="76399" y="97084"/>
                    <a:pt x="77585" y="99753"/>
                  </a:cubicBezTo>
                  <a:cubicBezTo>
                    <a:pt x="80101" y="105415"/>
                    <a:pt x="83334" y="110738"/>
                    <a:pt x="85898" y="116378"/>
                  </a:cubicBezTo>
                  <a:cubicBezTo>
                    <a:pt x="103585" y="155288"/>
                    <a:pt x="80404" y="108163"/>
                    <a:pt x="96982" y="141316"/>
                  </a:cubicBezTo>
                  <a:cubicBezTo>
                    <a:pt x="101651" y="164668"/>
                    <a:pt x="96691" y="146182"/>
                    <a:pt x="105294" y="166255"/>
                  </a:cubicBezTo>
                  <a:cubicBezTo>
                    <a:pt x="106445" y="168939"/>
                    <a:pt x="106759" y="171955"/>
                    <a:pt x="108065" y="174567"/>
                  </a:cubicBezTo>
                  <a:cubicBezTo>
                    <a:pt x="109554" y="177546"/>
                    <a:pt x="112254" y="179837"/>
                    <a:pt x="113607" y="182880"/>
                  </a:cubicBezTo>
                  <a:cubicBezTo>
                    <a:pt x="115980" y="188218"/>
                    <a:pt x="117153" y="194015"/>
                    <a:pt x="119149" y="199505"/>
                  </a:cubicBezTo>
                  <a:cubicBezTo>
                    <a:pt x="120849" y="204180"/>
                    <a:pt x="123325" y="208577"/>
                    <a:pt x="124691" y="213360"/>
                  </a:cubicBezTo>
                  <a:cubicBezTo>
                    <a:pt x="127030" y="221548"/>
                    <a:pt x="127368" y="230279"/>
                    <a:pt x="130232" y="238298"/>
                  </a:cubicBezTo>
                  <a:cubicBezTo>
                    <a:pt x="132043" y="243370"/>
                    <a:pt x="136136" y="247336"/>
                    <a:pt x="138545" y="252153"/>
                  </a:cubicBezTo>
                  <a:cubicBezTo>
                    <a:pt x="157401" y="289864"/>
                    <a:pt x="129277" y="241324"/>
                    <a:pt x="152400" y="279862"/>
                  </a:cubicBezTo>
                  <a:cubicBezTo>
                    <a:pt x="153324" y="283556"/>
                    <a:pt x="153671" y="287445"/>
                    <a:pt x="155171" y="290945"/>
                  </a:cubicBezTo>
                  <a:cubicBezTo>
                    <a:pt x="156483" y="294006"/>
                    <a:pt x="159060" y="296367"/>
                    <a:pt x="160712" y="299258"/>
                  </a:cubicBezTo>
                  <a:cubicBezTo>
                    <a:pt x="162761" y="302845"/>
                    <a:pt x="164720" y="306507"/>
                    <a:pt x="166254" y="310342"/>
                  </a:cubicBezTo>
                  <a:cubicBezTo>
                    <a:pt x="168424" y="315766"/>
                    <a:pt x="168556" y="322107"/>
                    <a:pt x="171796" y="326967"/>
                  </a:cubicBezTo>
                  <a:cubicBezTo>
                    <a:pt x="184637" y="346229"/>
                    <a:pt x="169320" y="322016"/>
                    <a:pt x="182880" y="349135"/>
                  </a:cubicBezTo>
                  <a:cubicBezTo>
                    <a:pt x="184369" y="352113"/>
                    <a:pt x="186575" y="354676"/>
                    <a:pt x="188422" y="357447"/>
                  </a:cubicBezTo>
                  <a:cubicBezTo>
                    <a:pt x="189345" y="361142"/>
                    <a:pt x="190366" y="364813"/>
                    <a:pt x="191192" y="368531"/>
                  </a:cubicBezTo>
                  <a:cubicBezTo>
                    <a:pt x="192213" y="373128"/>
                    <a:pt x="192610" y="377874"/>
                    <a:pt x="193963" y="382385"/>
                  </a:cubicBezTo>
                  <a:cubicBezTo>
                    <a:pt x="195812" y="388549"/>
                    <a:pt x="200737" y="397630"/>
                    <a:pt x="202276" y="404553"/>
                  </a:cubicBezTo>
                  <a:cubicBezTo>
                    <a:pt x="203495" y="410037"/>
                    <a:pt x="203870" y="415685"/>
                    <a:pt x="205047" y="421178"/>
                  </a:cubicBezTo>
                  <a:cubicBezTo>
                    <a:pt x="206643" y="428625"/>
                    <a:pt x="208180" y="436119"/>
                    <a:pt x="210589" y="443345"/>
                  </a:cubicBezTo>
                  <a:lnTo>
                    <a:pt x="216131" y="459971"/>
                  </a:lnTo>
                  <a:cubicBezTo>
                    <a:pt x="217055" y="468284"/>
                    <a:pt x="217865" y="476610"/>
                    <a:pt x="218902" y="484909"/>
                  </a:cubicBezTo>
                  <a:cubicBezTo>
                    <a:pt x="219712" y="491390"/>
                    <a:pt x="220909" y="497819"/>
                    <a:pt x="221672" y="504305"/>
                  </a:cubicBezTo>
                  <a:cubicBezTo>
                    <a:pt x="224319" y="526806"/>
                    <a:pt x="225447" y="545062"/>
                    <a:pt x="227214" y="568036"/>
                  </a:cubicBezTo>
                  <a:cubicBezTo>
                    <a:pt x="232724" y="716815"/>
                    <a:pt x="227033" y="586266"/>
                    <a:pt x="232756" y="681644"/>
                  </a:cubicBezTo>
                  <a:cubicBezTo>
                    <a:pt x="239016" y="785982"/>
                    <a:pt x="227718" y="749657"/>
                    <a:pt x="241069" y="789709"/>
                  </a:cubicBezTo>
                  <a:cubicBezTo>
                    <a:pt x="241993" y="858058"/>
                    <a:pt x="242065" y="926424"/>
                    <a:pt x="243840" y="994756"/>
                  </a:cubicBezTo>
                  <a:cubicBezTo>
                    <a:pt x="243916" y="997676"/>
                    <a:pt x="246417" y="1000155"/>
                    <a:pt x="246611" y="1003069"/>
                  </a:cubicBezTo>
                  <a:cubicBezTo>
                    <a:pt x="247348" y="1014128"/>
                    <a:pt x="246611" y="1025236"/>
                    <a:pt x="246611" y="103632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リーフォーム 92"/>
            <p:cNvSpPr/>
            <p:nvPr/>
          </p:nvSpPr>
          <p:spPr>
            <a:xfrm>
              <a:off x="8296102" y="2996952"/>
              <a:ext cx="44334" cy="1011381"/>
            </a:xfrm>
            <a:custGeom>
              <a:avLst/>
              <a:gdLst>
                <a:gd name="connsiteX0" fmla="*/ 33251 w 44334"/>
                <a:gd name="connsiteY0" fmla="*/ 0 h 1011381"/>
                <a:gd name="connsiteX1" fmla="*/ 30480 w 44334"/>
                <a:gd name="connsiteY1" fmla="*/ 96981 h 1011381"/>
                <a:gd name="connsiteX2" fmla="*/ 22167 w 44334"/>
                <a:gd name="connsiteY2" fmla="*/ 157941 h 1011381"/>
                <a:gd name="connsiteX3" fmla="*/ 19396 w 44334"/>
                <a:gd name="connsiteY3" fmla="*/ 166254 h 1011381"/>
                <a:gd name="connsiteX4" fmla="*/ 16625 w 44334"/>
                <a:gd name="connsiteY4" fmla="*/ 199505 h 1011381"/>
                <a:gd name="connsiteX5" fmla="*/ 13854 w 44334"/>
                <a:gd name="connsiteY5" fmla="*/ 290945 h 1011381"/>
                <a:gd name="connsiteX6" fmla="*/ 8313 w 44334"/>
                <a:gd name="connsiteY6" fmla="*/ 313112 h 1011381"/>
                <a:gd name="connsiteX7" fmla="*/ 5542 w 44334"/>
                <a:gd name="connsiteY7" fmla="*/ 324196 h 1011381"/>
                <a:gd name="connsiteX8" fmla="*/ 2771 w 44334"/>
                <a:gd name="connsiteY8" fmla="*/ 354676 h 1011381"/>
                <a:gd name="connsiteX9" fmla="*/ 0 w 44334"/>
                <a:gd name="connsiteY9" fmla="*/ 374072 h 1011381"/>
                <a:gd name="connsiteX10" fmla="*/ 2771 w 44334"/>
                <a:gd name="connsiteY10" fmla="*/ 645621 h 1011381"/>
                <a:gd name="connsiteX11" fmla="*/ 8313 w 44334"/>
                <a:gd name="connsiteY11" fmla="*/ 684414 h 1011381"/>
                <a:gd name="connsiteX12" fmla="*/ 11083 w 44334"/>
                <a:gd name="connsiteY12" fmla="*/ 714894 h 1011381"/>
                <a:gd name="connsiteX13" fmla="*/ 13854 w 44334"/>
                <a:gd name="connsiteY13" fmla="*/ 723207 h 1011381"/>
                <a:gd name="connsiteX14" fmla="*/ 22167 w 44334"/>
                <a:gd name="connsiteY14" fmla="*/ 786938 h 1011381"/>
                <a:gd name="connsiteX15" fmla="*/ 30480 w 44334"/>
                <a:gd name="connsiteY15" fmla="*/ 878378 h 1011381"/>
                <a:gd name="connsiteX16" fmla="*/ 36022 w 44334"/>
                <a:gd name="connsiteY16" fmla="*/ 980901 h 1011381"/>
                <a:gd name="connsiteX17" fmla="*/ 38793 w 44334"/>
                <a:gd name="connsiteY17" fmla="*/ 991985 h 1011381"/>
                <a:gd name="connsiteX18" fmla="*/ 44334 w 44334"/>
                <a:gd name="connsiteY18" fmla="*/ 1011381 h 101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334" h="1011381">
                  <a:moveTo>
                    <a:pt x="33251" y="0"/>
                  </a:moveTo>
                  <a:cubicBezTo>
                    <a:pt x="32327" y="32327"/>
                    <a:pt x="32308" y="64692"/>
                    <a:pt x="30480" y="96981"/>
                  </a:cubicBezTo>
                  <a:cubicBezTo>
                    <a:pt x="29223" y="119180"/>
                    <a:pt x="27924" y="137792"/>
                    <a:pt x="22167" y="157941"/>
                  </a:cubicBezTo>
                  <a:cubicBezTo>
                    <a:pt x="21365" y="160749"/>
                    <a:pt x="20320" y="163483"/>
                    <a:pt x="19396" y="166254"/>
                  </a:cubicBezTo>
                  <a:cubicBezTo>
                    <a:pt x="18472" y="177338"/>
                    <a:pt x="17119" y="188394"/>
                    <a:pt x="16625" y="199505"/>
                  </a:cubicBezTo>
                  <a:cubicBezTo>
                    <a:pt x="15271" y="229969"/>
                    <a:pt x="16079" y="260532"/>
                    <a:pt x="13854" y="290945"/>
                  </a:cubicBezTo>
                  <a:cubicBezTo>
                    <a:pt x="13298" y="298541"/>
                    <a:pt x="10160" y="305723"/>
                    <a:pt x="8313" y="313112"/>
                  </a:cubicBezTo>
                  <a:lnTo>
                    <a:pt x="5542" y="324196"/>
                  </a:lnTo>
                  <a:cubicBezTo>
                    <a:pt x="4618" y="334356"/>
                    <a:pt x="3898" y="344537"/>
                    <a:pt x="2771" y="354676"/>
                  </a:cubicBezTo>
                  <a:cubicBezTo>
                    <a:pt x="2050" y="361167"/>
                    <a:pt x="0" y="367541"/>
                    <a:pt x="0" y="374072"/>
                  </a:cubicBezTo>
                  <a:cubicBezTo>
                    <a:pt x="0" y="464593"/>
                    <a:pt x="1079" y="555116"/>
                    <a:pt x="2771" y="645621"/>
                  </a:cubicBezTo>
                  <a:cubicBezTo>
                    <a:pt x="3042" y="660144"/>
                    <a:pt x="5602" y="670859"/>
                    <a:pt x="8313" y="684414"/>
                  </a:cubicBezTo>
                  <a:cubicBezTo>
                    <a:pt x="9236" y="694574"/>
                    <a:pt x="9640" y="704795"/>
                    <a:pt x="11083" y="714894"/>
                  </a:cubicBezTo>
                  <a:cubicBezTo>
                    <a:pt x="11496" y="717786"/>
                    <a:pt x="13601" y="720297"/>
                    <a:pt x="13854" y="723207"/>
                  </a:cubicBezTo>
                  <a:cubicBezTo>
                    <a:pt x="19288" y="785696"/>
                    <a:pt x="5916" y="762561"/>
                    <a:pt x="22167" y="786938"/>
                  </a:cubicBezTo>
                  <a:cubicBezTo>
                    <a:pt x="25639" y="819924"/>
                    <a:pt x="28969" y="845900"/>
                    <a:pt x="30480" y="878378"/>
                  </a:cubicBezTo>
                  <a:cubicBezTo>
                    <a:pt x="32142" y="914109"/>
                    <a:pt x="30306" y="946606"/>
                    <a:pt x="36022" y="980901"/>
                  </a:cubicBezTo>
                  <a:cubicBezTo>
                    <a:pt x="36648" y="984658"/>
                    <a:pt x="37967" y="988267"/>
                    <a:pt x="38793" y="991985"/>
                  </a:cubicBezTo>
                  <a:cubicBezTo>
                    <a:pt x="42604" y="1009137"/>
                    <a:pt x="39178" y="1001070"/>
                    <a:pt x="44334" y="101138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リーフォーム 93"/>
            <p:cNvSpPr/>
            <p:nvPr/>
          </p:nvSpPr>
          <p:spPr>
            <a:xfrm>
              <a:off x="8170184" y="3000895"/>
              <a:ext cx="150856" cy="967477"/>
            </a:xfrm>
            <a:custGeom>
              <a:avLst/>
              <a:gdLst>
                <a:gd name="connsiteX0" fmla="*/ 150856 w 150856"/>
                <a:gd name="connsiteY0" fmla="*/ 0 h 870065"/>
                <a:gd name="connsiteX1" fmla="*/ 137001 w 150856"/>
                <a:gd name="connsiteY1" fmla="*/ 8312 h 870065"/>
                <a:gd name="connsiteX2" fmla="*/ 109292 w 150856"/>
                <a:gd name="connsiteY2" fmla="*/ 83127 h 870065"/>
                <a:gd name="connsiteX3" fmla="*/ 106521 w 150856"/>
                <a:gd name="connsiteY3" fmla="*/ 94210 h 870065"/>
                <a:gd name="connsiteX4" fmla="*/ 100980 w 150856"/>
                <a:gd name="connsiteY4" fmla="*/ 121920 h 870065"/>
                <a:gd name="connsiteX5" fmla="*/ 92667 w 150856"/>
                <a:gd name="connsiteY5" fmla="*/ 133003 h 870065"/>
                <a:gd name="connsiteX6" fmla="*/ 87125 w 150856"/>
                <a:gd name="connsiteY6" fmla="*/ 152400 h 870065"/>
                <a:gd name="connsiteX7" fmla="*/ 81583 w 150856"/>
                <a:gd name="connsiteY7" fmla="*/ 180109 h 870065"/>
                <a:gd name="connsiteX8" fmla="*/ 76041 w 150856"/>
                <a:gd name="connsiteY8" fmla="*/ 199505 h 870065"/>
                <a:gd name="connsiteX9" fmla="*/ 73271 w 150856"/>
                <a:gd name="connsiteY9" fmla="*/ 210589 h 870065"/>
                <a:gd name="connsiteX10" fmla="*/ 70500 w 150856"/>
                <a:gd name="connsiteY10" fmla="*/ 218901 h 870065"/>
                <a:gd name="connsiteX11" fmla="*/ 64958 w 150856"/>
                <a:gd name="connsiteY11" fmla="*/ 243840 h 870065"/>
                <a:gd name="connsiteX12" fmla="*/ 56645 w 150856"/>
                <a:gd name="connsiteY12" fmla="*/ 266007 h 870065"/>
                <a:gd name="connsiteX13" fmla="*/ 53874 w 150856"/>
                <a:gd name="connsiteY13" fmla="*/ 277090 h 870065"/>
                <a:gd name="connsiteX14" fmla="*/ 51103 w 150856"/>
                <a:gd name="connsiteY14" fmla="*/ 299258 h 870065"/>
                <a:gd name="connsiteX15" fmla="*/ 48332 w 150856"/>
                <a:gd name="connsiteY15" fmla="*/ 329738 h 870065"/>
                <a:gd name="connsiteX16" fmla="*/ 42791 w 150856"/>
                <a:gd name="connsiteY16" fmla="*/ 340821 h 870065"/>
                <a:gd name="connsiteX17" fmla="*/ 40020 w 150856"/>
                <a:gd name="connsiteY17" fmla="*/ 371301 h 870065"/>
                <a:gd name="connsiteX18" fmla="*/ 34478 w 150856"/>
                <a:gd name="connsiteY18" fmla="*/ 404552 h 870065"/>
                <a:gd name="connsiteX19" fmla="*/ 28936 w 150856"/>
                <a:gd name="connsiteY19" fmla="*/ 446116 h 870065"/>
                <a:gd name="connsiteX20" fmla="*/ 23394 w 150856"/>
                <a:gd name="connsiteY20" fmla="*/ 490450 h 870065"/>
                <a:gd name="connsiteX21" fmla="*/ 20623 w 150856"/>
                <a:gd name="connsiteY21" fmla="*/ 515389 h 870065"/>
                <a:gd name="connsiteX22" fmla="*/ 15081 w 150856"/>
                <a:gd name="connsiteY22" fmla="*/ 529243 h 870065"/>
                <a:gd name="connsiteX23" fmla="*/ 12311 w 150856"/>
                <a:gd name="connsiteY23" fmla="*/ 568036 h 870065"/>
                <a:gd name="connsiteX24" fmla="*/ 9540 w 150856"/>
                <a:gd name="connsiteY24" fmla="*/ 576349 h 870065"/>
                <a:gd name="connsiteX25" fmla="*/ 6769 w 150856"/>
                <a:gd name="connsiteY25" fmla="*/ 587432 h 870065"/>
                <a:gd name="connsiteX26" fmla="*/ 1227 w 150856"/>
                <a:gd name="connsiteY26" fmla="*/ 870065 h 87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0856" h="870065">
                  <a:moveTo>
                    <a:pt x="150856" y="0"/>
                  </a:moveTo>
                  <a:cubicBezTo>
                    <a:pt x="146238" y="2771"/>
                    <a:pt x="139741" y="3675"/>
                    <a:pt x="137001" y="8312"/>
                  </a:cubicBezTo>
                  <a:cubicBezTo>
                    <a:pt x="119311" y="38248"/>
                    <a:pt x="116479" y="54380"/>
                    <a:pt x="109292" y="83127"/>
                  </a:cubicBezTo>
                  <a:cubicBezTo>
                    <a:pt x="108368" y="86821"/>
                    <a:pt x="107268" y="90476"/>
                    <a:pt x="106521" y="94210"/>
                  </a:cubicBezTo>
                  <a:cubicBezTo>
                    <a:pt x="104674" y="103447"/>
                    <a:pt x="106632" y="114385"/>
                    <a:pt x="100980" y="121920"/>
                  </a:cubicBezTo>
                  <a:lnTo>
                    <a:pt x="92667" y="133003"/>
                  </a:lnTo>
                  <a:cubicBezTo>
                    <a:pt x="89759" y="141727"/>
                    <a:pt x="89213" y="142657"/>
                    <a:pt x="87125" y="152400"/>
                  </a:cubicBezTo>
                  <a:cubicBezTo>
                    <a:pt x="85151" y="161610"/>
                    <a:pt x="83740" y="170940"/>
                    <a:pt x="81583" y="180109"/>
                  </a:cubicBezTo>
                  <a:cubicBezTo>
                    <a:pt x="80043" y="186654"/>
                    <a:pt x="77810" y="193018"/>
                    <a:pt x="76041" y="199505"/>
                  </a:cubicBezTo>
                  <a:cubicBezTo>
                    <a:pt x="75039" y="203179"/>
                    <a:pt x="74317" y="206927"/>
                    <a:pt x="73271" y="210589"/>
                  </a:cubicBezTo>
                  <a:cubicBezTo>
                    <a:pt x="72469" y="213397"/>
                    <a:pt x="71208" y="216068"/>
                    <a:pt x="70500" y="218901"/>
                  </a:cubicBezTo>
                  <a:cubicBezTo>
                    <a:pt x="64786" y="241754"/>
                    <a:pt x="70647" y="223930"/>
                    <a:pt x="64958" y="243840"/>
                  </a:cubicBezTo>
                  <a:cubicBezTo>
                    <a:pt x="61070" y="257448"/>
                    <a:pt x="62495" y="248456"/>
                    <a:pt x="56645" y="266007"/>
                  </a:cubicBezTo>
                  <a:cubicBezTo>
                    <a:pt x="55441" y="269620"/>
                    <a:pt x="54798" y="273396"/>
                    <a:pt x="53874" y="277090"/>
                  </a:cubicBezTo>
                  <a:cubicBezTo>
                    <a:pt x="52950" y="284479"/>
                    <a:pt x="51883" y="291852"/>
                    <a:pt x="51103" y="299258"/>
                  </a:cubicBezTo>
                  <a:cubicBezTo>
                    <a:pt x="50035" y="309404"/>
                    <a:pt x="50333" y="319734"/>
                    <a:pt x="48332" y="329738"/>
                  </a:cubicBezTo>
                  <a:cubicBezTo>
                    <a:pt x="47522" y="333788"/>
                    <a:pt x="44638" y="337127"/>
                    <a:pt x="42791" y="340821"/>
                  </a:cubicBezTo>
                  <a:cubicBezTo>
                    <a:pt x="41867" y="350981"/>
                    <a:pt x="41035" y="361150"/>
                    <a:pt x="40020" y="371301"/>
                  </a:cubicBezTo>
                  <a:cubicBezTo>
                    <a:pt x="37368" y="397817"/>
                    <a:pt x="39740" y="388768"/>
                    <a:pt x="34478" y="404552"/>
                  </a:cubicBezTo>
                  <a:cubicBezTo>
                    <a:pt x="32631" y="418407"/>
                    <a:pt x="30480" y="432224"/>
                    <a:pt x="28936" y="446116"/>
                  </a:cubicBezTo>
                  <a:cubicBezTo>
                    <a:pt x="23997" y="490570"/>
                    <a:pt x="29497" y="466041"/>
                    <a:pt x="23394" y="490450"/>
                  </a:cubicBezTo>
                  <a:cubicBezTo>
                    <a:pt x="22470" y="498763"/>
                    <a:pt x="22376" y="507211"/>
                    <a:pt x="20623" y="515389"/>
                  </a:cubicBezTo>
                  <a:cubicBezTo>
                    <a:pt x="19581" y="520252"/>
                    <a:pt x="15857" y="524330"/>
                    <a:pt x="15081" y="529243"/>
                  </a:cubicBezTo>
                  <a:cubicBezTo>
                    <a:pt x="13059" y="542048"/>
                    <a:pt x="13825" y="555161"/>
                    <a:pt x="12311" y="568036"/>
                  </a:cubicBezTo>
                  <a:cubicBezTo>
                    <a:pt x="11970" y="570937"/>
                    <a:pt x="10342" y="573541"/>
                    <a:pt x="9540" y="576349"/>
                  </a:cubicBezTo>
                  <a:cubicBezTo>
                    <a:pt x="8494" y="580011"/>
                    <a:pt x="7693" y="583738"/>
                    <a:pt x="6769" y="587432"/>
                  </a:cubicBezTo>
                  <a:cubicBezTo>
                    <a:pt x="-3890" y="731330"/>
                    <a:pt x="1227" y="637240"/>
                    <a:pt x="1227" y="870065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リーフォーム 94"/>
            <p:cNvSpPr/>
            <p:nvPr/>
          </p:nvSpPr>
          <p:spPr>
            <a:xfrm>
              <a:off x="8345978" y="2996952"/>
              <a:ext cx="113820" cy="919942"/>
            </a:xfrm>
            <a:custGeom>
              <a:avLst/>
              <a:gdLst>
                <a:gd name="connsiteX0" fmla="*/ 0 w 113820"/>
                <a:gd name="connsiteY0" fmla="*/ 0 h 919942"/>
                <a:gd name="connsiteX1" fmla="*/ 11084 w 113820"/>
                <a:gd name="connsiteY1" fmla="*/ 91440 h 919942"/>
                <a:gd name="connsiteX2" fmla="*/ 16626 w 113820"/>
                <a:gd name="connsiteY2" fmla="*/ 157942 h 919942"/>
                <a:gd name="connsiteX3" fmla="*/ 19397 w 113820"/>
                <a:gd name="connsiteY3" fmla="*/ 296487 h 919942"/>
                <a:gd name="connsiteX4" fmla="*/ 24938 w 113820"/>
                <a:gd name="connsiteY4" fmla="*/ 321425 h 919942"/>
                <a:gd name="connsiteX5" fmla="*/ 27709 w 113820"/>
                <a:gd name="connsiteY5" fmla="*/ 368531 h 919942"/>
                <a:gd name="connsiteX6" fmla="*/ 30480 w 113820"/>
                <a:gd name="connsiteY6" fmla="*/ 376843 h 919942"/>
                <a:gd name="connsiteX7" fmla="*/ 36022 w 113820"/>
                <a:gd name="connsiteY7" fmla="*/ 423949 h 919942"/>
                <a:gd name="connsiteX8" fmla="*/ 44335 w 113820"/>
                <a:gd name="connsiteY8" fmla="*/ 443345 h 919942"/>
                <a:gd name="connsiteX9" fmla="*/ 49877 w 113820"/>
                <a:gd name="connsiteY9" fmla="*/ 459971 h 919942"/>
                <a:gd name="connsiteX10" fmla="*/ 52647 w 113820"/>
                <a:gd name="connsiteY10" fmla="*/ 482138 h 919942"/>
                <a:gd name="connsiteX11" fmla="*/ 58189 w 113820"/>
                <a:gd name="connsiteY11" fmla="*/ 515389 h 919942"/>
                <a:gd name="connsiteX12" fmla="*/ 60960 w 113820"/>
                <a:gd name="connsiteY12" fmla="*/ 537556 h 919942"/>
                <a:gd name="connsiteX13" fmla="*/ 63731 w 113820"/>
                <a:gd name="connsiteY13" fmla="*/ 545869 h 919942"/>
                <a:gd name="connsiteX14" fmla="*/ 69273 w 113820"/>
                <a:gd name="connsiteY14" fmla="*/ 570807 h 919942"/>
                <a:gd name="connsiteX15" fmla="*/ 72044 w 113820"/>
                <a:gd name="connsiteY15" fmla="*/ 615142 h 919942"/>
                <a:gd name="connsiteX16" fmla="*/ 77586 w 113820"/>
                <a:gd name="connsiteY16" fmla="*/ 637309 h 919942"/>
                <a:gd name="connsiteX17" fmla="*/ 80357 w 113820"/>
                <a:gd name="connsiteY17" fmla="*/ 659476 h 919942"/>
                <a:gd name="connsiteX18" fmla="*/ 83127 w 113820"/>
                <a:gd name="connsiteY18" fmla="*/ 689956 h 919942"/>
                <a:gd name="connsiteX19" fmla="*/ 85898 w 113820"/>
                <a:gd name="connsiteY19" fmla="*/ 706582 h 919942"/>
                <a:gd name="connsiteX20" fmla="*/ 88669 w 113820"/>
                <a:gd name="connsiteY20" fmla="*/ 725978 h 919942"/>
                <a:gd name="connsiteX21" fmla="*/ 91440 w 113820"/>
                <a:gd name="connsiteY21" fmla="*/ 753687 h 919942"/>
                <a:gd name="connsiteX22" fmla="*/ 96982 w 113820"/>
                <a:gd name="connsiteY22" fmla="*/ 773083 h 919942"/>
                <a:gd name="connsiteX23" fmla="*/ 99753 w 113820"/>
                <a:gd name="connsiteY23" fmla="*/ 784167 h 919942"/>
                <a:gd name="connsiteX24" fmla="*/ 105295 w 113820"/>
                <a:gd name="connsiteY24" fmla="*/ 817418 h 919942"/>
                <a:gd name="connsiteX25" fmla="*/ 108066 w 113820"/>
                <a:gd name="connsiteY25" fmla="*/ 825731 h 919942"/>
                <a:gd name="connsiteX26" fmla="*/ 113607 w 113820"/>
                <a:gd name="connsiteY26" fmla="*/ 883920 h 919942"/>
                <a:gd name="connsiteX27" fmla="*/ 113607 w 113820"/>
                <a:gd name="connsiteY27" fmla="*/ 919942 h 9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3820" h="919942">
                  <a:moveTo>
                    <a:pt x="0" y="0"/>
                  </a:moveTo>
                  <a:cubicBezTo>
                    <a:pt x="7383" y="36912"/>
                    <a:pt x="4972" y="22685"/>
                    <a:pt x="11084" y="91440"/>
                  </a:cubicBezTo>
                  <a:cubicBezTo>
                    <a:pt x="18507" y="174941"/>
                    <a:pt x="9858" y="110568"/>
                    <a:pt x="16626" y="157942"/>
                  </a:cubicBezTo>
                  <a:cubicBezTo>
                    <a:pt x="17550" y="204124"/>
                    <a:pt x="17719" y="250327"/>
                    <a:pt x="19397" y="296487"/>
                  </a:cubicBezTo>
                  <a:cubicBezTo>
                    <a:pt x="19547" y="300611"/>
                    <a:pt x="23747" y="316660"/>
                    <a:pt x="24938" y="321425"/>
                  </a:cubicBezTo>
                  <a:cubicBezTo>
                    <a:pt x="25862" y="337127"/>
                    <a:pt x="26144" y="352880"/>
                    <a:pt x="27709" y="368531"/>
                  </a:cubicBezTo>
                  <a:cubicBezTo>
                    <a:pt x="28000" y="371437"/>
                    <a:pt x="30000" y="373962"/>
                    <a:pt x="30480" y="376843"/>
                  </a:cubicBezTo>
                  <a:cubicBezTo>
                    <a:pt x="34247" y="399445"/>
                    <a:pt x="32059" y="402152"/>
                    <a:pt x="36022" y="423949"/>
                  </a:cubicBezTo>
                  <a:cubicBezTo>
                    <a:pt x="37509" y="432127"/>
                    <a:pt x="41149" y="435381"/>
                    <a:pt x="44335" y="443345"/>
                  </a:cubicBezTo>
                  <a:cubicBezTo>
                    <a:pt x="46505" y="448769"/>
                    <a:pt x="48030" y="454429"/>
                    <a:pt x="49877" y="459971"/>
                  </a:cubicBezTo>
                  <a:cubicBezTo>
                    <a:pt x="50800" y="467360"/>
                    <a:pt x="51777" y="474743"/>
                    <a:pt x="52647" y="482138"/>
                  </a:cubicBezTo>
                  <a:cubicBezTo>
                    <a:pt x="56021" y="510820"/>
                    <a:pt x="52675" y="498848"/>
                    <a:pt x="58189" y="515389"/>
                  </a:cubicBezTo>
                  <a:cubicBezTo>
                    <a:pt x="59113" y="522778"/>
                    <a:pt x="59628" y="530230"/>
                    <a:pt x="60960" y="537556"/>
                  </a:cubicBezTo>
                  <a:cubicBezTo>
                    <a:pt x="61483" y="540430"/>
                    <a:pt x="62929" y="543060"/>
                    <a:pt x="63731" y="545869"/>
                  </a:cubicBezTo>
                  <a:cubicBezTo>
                    <a:pt x="66339" y="554999"/>
                    <a:pt x="67368" y="561285"/>
                    <a:pt x="69273" y="570807"/>
                  </a:cubicBezTo>
                  <a:cubicBezTo>
                    <a:pt x="70197" y="585585"/>
                    <a:pt x="70207" y="600449"/>
                    <a:pt x="72044" y="615142"/>
                  </a:cubicBezTo>
                  <a:cubicBezTo>
                    <a:pt x="72989" y="622700"/>
                    <a:pt x="76641" y="629751"/>
                    <a:pt x="77586" y="637309"/>
                  </a:cubicBezTo>
                  <a:cubicBezTo>
                    <a:pt x="78510" y="644698"/>
                    <a:pt x="79578" y="652070"/>
                    <a:pt x="80357" y="659476"/>
                  </a:cubicBezTo>
                  <a:cubicBezTo>
                    <a:pt x="81425" y="669622"/>
                    <a:pt x="81935" y="679824"/>
                    <a:pt x="83127" y="689956"/>
                  </a:cubicBezTo>
                  <a:cubicBezTo>
                    <a:pt x="83783" y="695536"/>
                    <a:pt x="85044" y="701029"/>
                    <a:pt x="85898" y="706582"/>
                  </a:cubicBezTo>
                  <a:cubicBezTo>
                    <a:pt x="86891" y="713037"/>
                    <a:pt x="87906" y="719492"/>
                    <a:pt x="88669" y="725978"/>
                  </a:cubicBezTo>
                  <a:cubicBezTo>
                    <a:pt x="89754" y="735197"/>
                    <a:pt x="89827" y="744546"/>
                    <a:pt x="91440" y="753687"/>
                  </a:cubicBezTo>
                  <a:cubicBezTo>
                    <a:pt x="92609" y="760309"/>
                    <a:pt x="95213" y="766596"/>
                    <a:pt x="96982" y="773083"/>
                  </a:cubicBezTo>
                  <a:cubicBezTo>
                    <a:pt x="97984" y="776757"/>
                    <a:pt x="98927" y="780449"/>
                    <a:pt x="99753" y="784167"/>
                  </a:cubicBezTo>
                  <a:cubicBezTo>
                    <a:pt x="109669" y="828788"/>
                    <a:pt x="93726" y="759577"/>
                    <a:pt x="105295" y="817418"/>
                  </a:cubicBezTo>
                  <a:cubicBezTo>
                    <a:pt x="105868" y="820282"/>
                    <a:pt x="107142" y="822960"/>
                    <a:pt x="108066" y="825731"/>
                  </a:cubicBezTo>
                  <a:cubicBezTo>
                    <a:pt x="109949" y="842677"/>
                    <a:pt x="112957" y="867661"/>
                    <a:pt x="113607" y="883920"/>
                  </a:cubicBezTo>
                  <a:cubicBezTo>
                    <a:pt x="114087" y="895918"/>
                    <a:pt x="113607" y="907935"/>
                    <a:pt x="113607" y="919942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6" name="グループ化 95"/>
          <p:cNvGrpSpPr/>
          <p:nvPr/>
        </p:nvGrpSpPr>
        <p:grpSpPr>
          <a:xfrm>
            <a:off x="9131941" y="3052402"/>
            <a:ext cx="976277" cy="313072"/>
            <a:chOff x="7823964" y="2980394"/>
            <a:chExt cx="976277" cy="313072"/>
          </a:xfrm>
        </p:grpSpPr>
        <p:sp>
          <p:nvSpPr>
            <p:cNvPr id="97" name="フリーフォーム 96"/>
            <p:cNvSpPr/>
            <p:nvPr/>
          </p:nvSpPr>
          <p:spPr>
            <a:xfrm>
              <a:off x="7834277" y="2983832"/>
              <a:ext cx="515639" cy="172002"/>
            </a:xfrm>
            <a:custGeom>
              <a:avLst/>
              <a:gdLst>
                <a:gd name="connsiteX0" fmla="*/ 515639 w 515639"/>
                <a:gd name="connsiteY0" fmla="*/ 0 h 172002"/>
                <a:gd name="connsiteX1" fmla="*/ 388448 w 515639"/>
                <a:gd name="connsiteY1" fmla="*/ 10312 h 172002"/>
                <a:gd name="connsiteX2" fmla="*/ 333446 w 515639"/>
                <a:gd name="connsiteY2" fmla="*/ 20625 h 172002"/>
                <a:gd name="connsiteX3" fmla="*/ 302508 w 515639"/>
                <a:gd name="connsiteY3" fmla="*/ 30938 h 172002"/>
                <a:gd name="connsiteX4" fmla="*/ 278445 w 515639"/>
                <a:gd name="connsiteY4" fmla="*/ 41251 h 172002"/>
                <a:gd name="connsiteX5" fmla="*/ 250944 w 515639"/>
                <a:gd name="connsiteY5" fmla="*/ 48126 h 172002"/>
                <a:gd name="connsiteX6" fmla="*/ 220006 w 515639"/>
                <a:gd name="connsiteY6" fmla="*/ 61876 h 172002"/>
                <a:gd name="connsiteX7" fmla="*/ 209693 w 515639"/>
                <a:gd name="connsiteY7" fmla="*/ 65314 h 172002"/>
                <a:gd name="connsiteX8" fmla="*/ 182192 w 515639"/>
                <a:gd name="connsiteY8" fmla="*/ 79064 h 172002"/>
                <a:gd name="connsiteX9" fmla="*/ 171879 w 515639"/>
                <a:gd name="connsiteY9" fmla="*/ 89377 h 172002"/>
                <a:gd name="connsiteX10" fmla="*/ 158129 w 515639"/>
                <a:gd name="connsiteY10" fmla="*/ 92815 h 172002"/>
                <a:gd name="connsiteX11" fmla="*/ 140941 w 515639"/>
                <a:gd name="connsiteY11" fmla="*/ 106565 h 172002"/>
                <a:gd name="connsiteX12" fmla="*/ 110003 w 515639"/>
                <a:gd name="connsiteY12" fmla="*/ 123753 h 172002"/>
                <a:gd name="connsiteX13" fmla="*/ 99690 w 515639"/>
                <a:gd name="connsiteY13" fmla="*/ 127191 h 172002"/>
                <a:gd name="connsiteX14" fmla="*/ 89377 w 515639"/>
                <a:gd name="connsiteY14" fmla="*/ 130628 h 172002"/>
                <a:gd name="connsiteX15" fmla="*/ 65314 w 515639"/>
                <a:gd name="connsiteY15" fmla="*/ 144379 h 172002"/>
                <a:gd name="connsiteX16" fmla="*/ 44688 w 515639"/>
                <a:gd name="connsiteY16" fmla="*/ 151254 h 172002"/>
                <a:gd name="connsiteX17" fmla="*/ 24063 w 515639"/>
                <a:gd name="connsiteY17" fmla="*/ 161566 h 172002"/>
                <a:gd name="connsiteX18" fmla="*/ 3437 w 515639"/>
                <a:gd name="connsiteY18" fmla="*/ 171879 h 172002"/>
                <a:gd name="connsiteX19" fmla="*/ 0 w 515639"/>
                <a:gd name="connsiteY19" fmla="*/ 171879 h 17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5639" h="172002">
                  <a:moveTo>
                    <a:pt x="515639" y="0"/>
                  </a:moveTo>
                  <a:cubicBezTo>
                    <a:pt x="473242" y="3437"/>
                    <a:pt x="429714" y="-6"/>
                    <a:pt x="388448" y="10312"/>
                  </a:cubicBezTo>
                  <a:cubicBezTo>
                    <a:pt x="351985" y="19429"/>
                    <a:pt x="370323" y="16016"/>
                    <a:pt x="333446" y="20625"/>
                  </a:cubicBezTo>
                  <a:cubicBezTo>
                    <a:pt x="298885" y="37905"/>
                    <a:pt x="342491" y="17610"/>
                    <a:pt x="302508" y="30938"/>
                  </a:cubicBezTo>
                  <a:cubicBezTo>
                    <a:pt x="260267" y="45019"/>
                    <a:pt x="311475" y="32243"/>
                    <a:pt x="278445" y="41251"/>
                  </a:cubicBezTo>
                  <a:cubicBezTo>
                    <a:pt x="269329" y="43737"/>
                    <a:pt x="250944" y="48126"/>
                    <a:pt x="250944" y="48126"/>
                  </a:cubicBezTo>
                  <a:cubicBezTo>
                    <a:pt x="234601" y="59021"/>
                    <a:pt x="244551" y="53694"/>
                    <a:pt x="220006" y="61876"/>
                  </a:cubicBezTo>
                  <a:cubicBezTo>
                    <a:pt x="216568" y="63022"/>
                    <a:pt x="212708" y="63304"/>
                    <a:pt x="209693" y="65314"/>
                  </a:cubicBezTo>
                  <a:cubicBezTo>
                    <a:pt x="194246" y="75612"/>
                    <a:pt x="203216" y="70655"/>
                    <a:pt x="182192" y="79064"/>
                  </a:cubicBezTo>
                  <a:cubicBezTo>
                    <a:pt x="178754" y="82502"/>
                    <a:pt x="176100" y="86965"/>
                    <a:pt x="171879" y="89377"/>
                  </a:cubicBezTo>
                  <a:cubicBezTo>
                    <a:pt x="167777" y="91721"/>
                    <a:pt x="162060" y="90194"/>
                    <a:pt x="158129" y="92815"/>
                  </a:cubicBezTo>
                  <a:cubicBezTo>
                    <a:pt x="127031" y="113547"/>
                    <a:pt x="174657" y="95325"/>
                    <a:pt x="140941" y="106565"/>
                  </a:cubicBezTo>
                  <a:cubicBezTo>
                    <a:pt x="125503" y="122003"/>
                    <a:pt x="135241" y="115340"/>
                    <a:pt x="110003" y="123753"/>
                  </a:cubicBezTo>
                  <a:lnTo>
                    <a:pt x="99690" y="127191"/>
                  </a:lnTo>
                  <a:lnTo>
                    <a:pt x="89377" y="130628"/>
                  </a:lnTo>
                  <a:cubicBezTo>
                    <a:pt x="80078" y="136827"/>
                    <a:pt x="76212" y="140019"/>
                    <a:pt x="65314" y="144379"/>
                  </a:cubicBezTo>
                  <a:cubicBezTo>
                    <a:pt x="58585" y="147071"/>
                    <a:pt x="50718" y="147234"/>
                    <a:pt x="44688" y="151254"/>
                  </a:cubicBezTo>
                  <a:cubicBezTo>
                    <a:pt x="31361" y="160139"/>
                    <a:pt x="38295" y="156823"/>
                    <a:pt x="24063" y="161566"/>
                  </a:cubicBezTo>
                  <a:cubicBezTo>
                    <a:pt x="13979" y="168289"/>
                    <a:pt x="14825" y="169032"/>
                    <a:pt x="3437" y="171879"/>
                  </a:cubicBezTo>
                  <a:cubicBezTo>
                    <a:pt x="2326" y="172157"/>
                    <a:pt x="1146" y="171879"/>
                    <a:pt x="0" y="17187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リーフォーム 97"/>
            <p:cNvSpPr/>
            <p:nvPr/>
          </p:nvSpPr>
          <p:spPr>
            <a:xfrm>
              <a:off x="7823964" y="2980394"/>
              <a:ext cx="532827" cy="268132"/>
            </a:xfrm>
            <a:custGeom>
              <a:avLst/>
              <a:gdLst>
                <a:gd name="connsiteX0" fmla="*/ 532827 w 532827"/>
                <a:gd name="connsiteY0" fmla="*/ 0 h 268132"/>
                <a:gd name="connsiteX1" fmla="*/ 505326 w 532827"/>
                <a:gd name="connsiteY1" fmla="*/ 3438 h 268132"/>
                <a:gd name="connsiteX2" fmla="*/ 450325 w 532827"/>
                <a:gd name="connsiteY2" fmla="*/ 24063 h 268132"/>
                <a:gd name="connsiteX3" fmla="*/ 440012 w 532827"/>
                <a:gd name="connsiteY3" fmla="*/ 30938 h 268132"/>
                <a:gd name="connsiteX4" fmla="*/ 412511 w 532827"/>
                <a:gd name="connsiteY4" fmla="*/ 41251 h 268132"/>
                <a:gd name="connsiteX5" fmla="*/ 398761 w 532827"/>
                <a:gd name="connsiteY5" fmla="*/ 51564 h 268132"/>
                <a:gd name="connsiteX6" fmla="*/ 378135 w 532827"/>
                <a:gd name="connsiteY6" fmla="*/ 58439 h 268132"/>
                <a:gd name="connsiteX7" fmla="*/ 354072 w 532827"/>
                <a:gd name="connsiteY7" fmla="*/ 72189 h 268132"/>
                <a:gd name="connsiteX8" fmla="*/ 336884 w 532827"/>
                <a:gd name="connsiteY8" fmla="*/ 75627 h 268132"/>
                <a:gd name="connsiteX9" fmla="*/ 326571 w 532827"/>
                <a:gd name="connsiteY9" fmla="*/ 82502 h 268132"/>
                <a:gd name="connsiteX10" fmla="*/ 312821 w 532827"/>
                <a:gd name="connsiteY10" fmla="*/ 85940 h 268132"/>
                <a:gd name="connsiteX11" fmla="*/ 302508 w 532827"/>
                <a:gd name="connsiteY11" fmla="*/ 89377 h 268132"/>
                <a:gd name="connsiteX12" fmla="*/ 285320 w 532827"/>
                <a:gd name="connsiteY12" fmla="*/ 92815 h 268132"/>
                <a:gd name="connsiteX13" fmla="*/ 264695 w 532827"/>
                <a:gd name="connsiteY13" fmla="*/ 99690 h 268132"/>
                <a:gd name="connsiteX14" fmla="*/ 250944 w 532827"/>
                <a:gd name="connsiteY14" fmla="*/ 110003 h 268132"/>
                <a:gd name="connsiteX15" fmla="*/ 226881 w 532827"/>
                <a:gd name="connsiteY15" fmla="*/ 116878 h 268132"/>
                <a:gd name="connsiteX16" fmla="*/ 202818 w 532827"/>
                <a:gd name="connsiteY16" fmla="*/ 123753 h 268132"/>
                <a:gd name="connsiteX17" fmla="*/ 192505 w 532827"/>
                <a:gd name="connsiteY17" fmla="*/ 130629 h 268132"/>
                <a:gd name="connsiteX18" fmla="*/ 182192 w 532827"/>
                <a:gd name="connsiteY18" fmla="*/ 134066 h 268132"/>
                <a:gd name="connsiteX19" fmla="*/ 168442 w 532827"/>
                <a:gd name="connsiteY19" fmla="*/ 140941 h 268132"/>
                <a:gd name="connsiteX20" fmla="*/ 161567 w 532827"/>
                <a:gd name="connsiteY20" fmla="*/ 147817 h 268132"/>
                <a:gd name="connsiteX21" fmla="*/ 140941 w 532827"/>
                <a:gd name="connsiteY21" fmla="*/ 161567 h 268132"/>
                <a:gd name="connsiteX22" fmla="*/ 130628 w 532827"/>
                <a:gd name="connsiteY22" fmla="*/ 171880 h 268132"/>
                <a:gd name="connsiteX23" fmla="*/ 116878 w 532827"/>
                <a:gd name="connsiteY23" fmla="*/ 189068 h 268132"/>
                <a:gd name="connsiteX24" fmla="*/ 106565 w 532827"/>
                <a:gd name="connsiteY24" fmla="*/ 195943 h 268132"/>
                <a:gd name="connsiteX25" fmla="*/ 96253 w 532827"/>
                <a:gd name="connsiteY25" fmla="*/ 206256 h 268132"/>
                <a:gd name="connsiteX26" fmla="*/ 89377 w 532827"/>
                <a:gd name="connsiteY26" fmla="*/ 216568 h 268132"/>
                <a:gd name="connsiteX27" fmla="*/ 68752 w 532827"/>
                <a:gd name="connsiteY27" fmla="*/ 230319 h 268132"/>
                <a:gd name="connsiteX28" fmla="*/ 51564 w 532827"/>
                <a:gd name="connsiteY28" fmla="*/ 244069 h 268132"/>
                <a:gd name="connsiteX29" fmla="*/ 30938 w 532827"/>
                <a:gd name="connsiteY29" fmla="*/ 257820 h 268132"/>
                <a:gd name="connsiteX30" fmla="*/ 10313 w 532827"/>
                <a:gd name="connsiteY30" fmla="*/ 264695 h 268132"/>
                <a:gd name="connsiteX31" fmla="*/ 0 w 532827"/>
                <a:gd name="connsiteY31" fmla="*/ 268132 h 26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32827" h="268132">
                  <a:moveTo>
                    <a:pt x="532827" y="0"/>
                  </a:moveTo>
                  <a:cubicBezTo>
                    <a:pt x="523660" y="1146"/>
                    <a:pt x="514136" y="656"/>
                    <a:pt x="505326" y="3438"/>
                  </a:cubicBezTo>
                  <a:cubicBezTo>
                    <a:pt x="410526" y="33376"/>
                    <a:pt x="502893" y="13551"/>
                    <a:pt x="450325" y="24063"/>
                  </a:cubicBezTo>
                  <a:cubicBezTo>
                    <a:pt x="446887" y="26355"/>
                    <a:pt x="443809" y="29310"/>
                    <a:pt x="440012" y="30938"/>
                  </a:cubicBezTo>
                  <a:cubicBezTo>
                    <a:pt x="414822" y="41734"/>
                    <a:pt x="437504" y="25630"/>
                    <a:pt x="412511" y="41251"/>
                  </a:cubicBezTo>
                  <a:cubicBezTo>
                    <a:pt x="407653" y="44287"/>
                    <a:pt x="403885" y="49002"/>
                    <a:pt x="398761" y="51564"/>
                  </a:cubicBezTo>
                  <a:cubicBezTo>
                    <a:pt x="392279" y="54805"/>
                    <a:pt x="384165" y="54419"/>
                    <a:pt x="378135" y="58439"/>
                  </a:cubicBezTo>
                  <a:cubicBezTo>
                    <a:pt x="370591" y="63468"/>
                    <a:pt x="362794" y="69282"/>
                    <a:pt x="354072" y="72189"/>
                  </a:cubicBezTo>
                  <a:cubicBezTo>
                    <a:pt x="348529" y="74037"/>
                    <a:pt x="342613" y="74481"/>
                    <a:pt x="336884" y="75627"/>
                  </a:cubicBezTo>
                  <a:cubicBezTo>
                    <a:pt x="333446" y="77919"/>
                    <a:pt x="330368" y="80874"/>
                    <a:pt x="326571" y="82502"/>
                  </a:cubicBezTo>
                  <a:cubicBezTo>
                    <a:pt x="322229" y="84363"/>
                    <a:pt x="317364" y="84642"/>
                    <a:pt x="312821" y="85940"/>
                  </a:cubicBezTo>
                  <a:cubicBezTo>
                    <a:pt x="309337" y="86935"/>
                    <a:pt x="306023" y="88498"/>
                    <a:pt x="302508" y="89377"/>
                  </a:cubicBezTo>
                  <a:cubicBezTo>
                    <a:pt x="296840" y="90794"/>
                    <a:pt x="290957" y="91278"/>
                    <a:pt x="285320" y="92815"/>
                  </a:cubicBezTo>
                  <a:cubicBezTo>
                    <a:pt x="278328" y="94722"/>
                    <a:pt x="264695" y="99690"/>
                    <a:pt x="264695" y="99690"/>
                  </a:cubicBezTo>
                  <a:cubicBezTo>
                    <a:pt x="260111" y="103128"/>
                    <a:pt x="255919" y="107160"/>
                    <a:pt x="250944" y="110003"/>
                  </a:cubicBezTo>
                  <a:cubicBezTo>
                    <a:pt x="246820" y="112360"/>
                    <a:pt x="230235" y="115920"/>
                    <a:pt x="226881" y="116878"/>
                  </a:cubicBezTo>
                  <a:cubicBezTo>
                    <a:pt x="192361" y="126741"/>
                    <a:pt x="245801" y="113009"/>
                    <a:pt x="202818" y="123753"/>
                  </a:cubicBezTo>
                  <a:cubicBezTo>
                    <a:pt x="199380" y="126045"/>
                    <a:pt x="196200" y="128781"/>
                    <a:pt x="192505" y="130629"/>
                  </a:cubicBezTo>
                  <a:cubicBezTo>
                    <a:pt x="189264" y="132250"/>
                    <a:pt x="185523" y="132639"/>
                    <a:pt x="182192" y="134066"/>
                  </a:cubicBezTo>
                  <a:cubicBezTo>
                    <a:pt x="177482" y="136084"/>
                    <a:pt x="173025" y="138649"/>
                    <a:pt x="168442" y="140941"/>
                  </a:cubicBezTo>
                  <a:cubicBezTo>
                    <a:pt x="166150" y="143233"/>
                    <a:pt x="164160" y="145872"/>
                    <a:pt x="161567" y="147817"/>
                  </a:cubicBezTo>
                  <a:cubicBezTo>
                    <a:pt x="154957" y="152775"/>
                    <a:pt x="146784" y="155724"/>
                    <a:pt x="140941" y="161567"/>
                  </a:cubicBezTo>
                  <a:cubicBezTo>
                    <a:pt x="137503" y="165005"/>
                    <a:pt x="133740" y="168145"/>
                    <a:pt x="130628" y="171880"/>
                  </a:cubicBezTo>
                  <a:cubicBezTo>
                    <a:pt x="121698" y="182596"/>
                    <a:pt x="126876" y="181069"/>
                    <a:pt x="116878" y="189068"/>
                  </a:cubicBezTo>
                  <a:cubicBezTo>
                    <a:pt x="113652" y="191649"/>
                    <a:pt x="109739" y="193298"/>
                    <a:pt x="106565" y="195943"/>
                  </a:cubicBezTo>
                  <a:cubicBezTo>
                    <a:pt x="102830" y="199055"/>
                    <a:pt x="99365" y="202521"/>
                    <a:pt x="96253" y="206256"/>
                  </a:cubicBezTo>
                  <a:cubicBezTo>
                    <a:pt x="93608" y="209430"/>
                    <a:pt x="92486" y="213847"/>
                    <a:pt x="89377" y="216568"/>
                  </a:cubicBezTo>
                  <a:cubicBezTo>
                    <a:pt x="83158" y="222009"/>
                    <a:pt x="68752" y="230319"/>
                    <a:pt x="68752" y="230319"/>
                  </a:cubicBezTo>
                  <a:cubicBezTo>
                    <a:pt x="56048" y="249376"/>
                    <a:pt x="69146" y="234301"/>
                    <a:pt x="51564" y="244069"/>
                  </a:cubicBezTo>
                  <a:cubicBezTo>
                    <a:pt x="44341" y="248082"/>
                    <a:pt x="38777" y="255207"/>
                    <a:pt x="30938" y="257820"/>
                  </a:cubicBezTo>
                  <a:lnTo>
                    <a:pt x="10313" y="264695"/>
                  </a:lnTo>
                  <a:lnTo>
                    <a:pt x="0" y="268132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フリーフォーム 98"/>
            <p:cNvSpPr/>
            <p:nvPr/>
          </p:nvSpPr>
          <p:spPr>
            <a:xfrm>
              <a:off x="7937405" y="2987269"/>
              <a:ext cx="426261" cy="306197"/>
            </a:xfrm>
            <a:custGeom>
              <a:avLst/>
              <a:gdLst>
                <a:gd name="connsiteX0" fmla="*/ 426261 w 426261"/>
                <a:gd name="connsiteY0" fmla="*/ 0 h 306197"/>
                <a:gd name="connsiteX1" fmla="*/ 350634 w 426261"/>
                <a:gd name="connsiteY1" fmla="*/ 55002 h 306197"/>
                <a:gd name="connsiteX2" fmla="*/ 336884 w 426261"/>
                <a:gd name="connsiteY2" fmla="*/ 68752 h 306197"/>
                <a:gd name="connsiteX3" fmla="*/ 309383 w 426261"/>
                <a:gd name="connsiteY3" fmla="*/ 85940 h 306197"/>
                <a:gd name="connsiteX4" fmla="*/ 271569 w 426261"/>
                <a:gd name="connsiteY4" fmla="*/ 103128 h 306197"/>
                <a:gd name="connsiteX5" fmla="*/ 240631 w 426261"/>
                <a:gd name="connsiteY5" fmla="*/ 116878 h 306197"/>
                <a:gd name="connsiteX6" fmla="*/ 220006 w 426261"/>
                <a:gd name="connsiteY6" fmla="*/ 123754 h 306197"/>
                <a:gd name="connsiteX7" fmla="*/ 199380 w 426261"/>
                <a:gd name="connsiteY7" fmla="*/ 134066 h 306197"/>
                <a:gd name="connsiteX8" fmla="*/ 182192 w 426261"/>
                <a:gd name="connsiteY8" fmla="*/ 147817 h 306197"/>
                <a:gd name="connsiteX9" fmla="*/ 171879 w 426261"/>
                <a:gd name="connsiteY9" fmla="*/ 158129 h 306197"/>
                <a:gd name="connsiteX10" fmla="*/ 151254 w 426261"/>
                <a:gd name="connsiteY10" fmla="*/ 165005 h 306197"/>
                <a:gd name="connsiteX11" fmla="*/ 144378 w 426261"/>
                <a:gd name="connsiteY11" fmla="*/ 171880 h 306197"/>
                <a:gd name="connsiteX12" fmla="*/ 103127 w 426261"/>
                <a:gd name="connsiteY12" fmla="*/ 206256 h 306197"/>
                <a:gd name="connsiteX13" fmla="*/ 96252 w 426261"/>
                <a:gd name="connsiteY13" fmla="*/ 216569 h 306197"/>
                <a:gd name="connsiteX14" fmla="*/ 89377 w 426261"/>
                <a:gd name="connsiteY14" fmla="*/ 230319 h 306197"/>
                <a:gd name="connsiteX15" fmla="*/ 75627 w 426261"/>
                <a:gd name="connsiteY15" fmla="*/ 240632 h 306197"/>
                <a:gd name="connsiteX16" fmla="*/ 61876 w 426261"/>
                <a:gd name="connsiteY16" fmla="*/ 261257 h 306197"/>
                <a:gd name="connsiteX17" fmla="*/ 55001 w 426261"/>
                <a:gd name="connsiteY17" fmla="*/ 268133 h 306197"/>
                <a:gd name="connsiteX18" fmla="*/ 48126 w 426261"/>
                <a:gd name="connsiteY18" fmla="*/ 278445 h 306197"/>
                <a:gd name="connsiteX19" fmla="*/ 37813 w 426261"/>
                <a:gd name="connsiteY19" fmla="*/ 285320 h 306197"/>
                <a:gd name="connsiteX20" fmla="*/ 10312 w 426261"/>
                <a:gd name="connsiteY20" fmla="*/ 305946 h 306197"/>
                <a:gd name="connsiteX21" fmla="*/ 0 w 426261"/>
                <a:gd name="connsiteY21" fmla="*/ 305946 h 30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6261" h="306197">
                  <a:moveTo>
                    <a:pt x="426261" y="0"/>
                  </a:moveTo>
                  <a:cubicBezTo>
                    <a:pt x="391760" y="20701"/>
                    <a:pt x="400745" y="14436"/>
                    <a:pt x="350634" y="55002"/>
                  </a:cubicBezTo>
                  <a:cubicBezTo>
                    <a:pt x="345596" y="59080"/>
                    <a:pt x="341762" y="64484"/>
                    <a:pt x="336884" y="68752"/>
                  </a:cubicBezTo>
                  <a:cubicBezTo>
                    <a:pt x="319475" y="83985"/>
                    <a:pt x="327863" y="74852"/>
                    <a:pt x="309383" y="85940"/>
                  </a:cubicBezTo>
                  <a:cubicBezTo>
                    <a:pt x="279648" y="103780"/>
                    <a:pt x="299863" y="97469"/>
                    <a:pt x="271569" y="103128"/>
                  </a:cubicBezTo>
                  <a:cubicBezTo>
                    <a:pt x="257156" y="110334"/>
                    <a:pt x="256729" y="111024"/>
                    <a:pt x="240631" y="116878"/>
                  </a:cubicBezTo>
                  <a:cubicBezTo>
                    <a:pt x="233820" y="119355"/>
                    <a:pt x="226036" y="119734"/>
                    <a:pt x="220006" y="123754"/>
                  </a:cubicBezTo>
                  <a:cubicBezTo>
                    <a:pt x="206678" y="132639"/>
                    <a:pt x="213613" y="129323"/>
                    <a:pt x="199380" y="134066"/>
                  </a:cubicBezTo>
                  <a:cubicBezTo>
                    <a:pt x="179392" y="154056"/>
                    <a:pt x="208193" y="126151"/>
                    <a:pt x="182192" y="147817"/>
                  </a:cubicBezTo>
                  <a:cubicBezTo>
                    <a:pt x="178457" y="150929"/>
                    <a:pt x="176129" y="155768"/>
                    <a:pt x="171879" y="158129"/>
                  </a:cubicBezTo>
                  <a:cubicBezTo>
                    <a:pt x="165544" y="161648"/>
                    <a:pt x="151254" y="165005"/>
                    <a:pt x="151254" y="165005"/>
                  </a:cubicBezTo>
                  <a:cubicBezTo>
                    <a:pt x="148962" y="167297"/>
                    <a:pt x="146971" y="169935"/>
                    <a:pt x="144378" y="171880"/>
                  </a:cubicBezTo>
                  <a:cubicBezTo>
                    <a:pt x="127469" y="184561"/>
                    <a:pt x="115702" y="187392"/>
                    <a:pt x="103127" y="206256"/>
                  </a:cubicBezTo>
                  <a:cubicBezTo>
                    <a:pt x="100835" y="209694"/>
                    <a:pt x="98302" y="212982"/>
                    <a:pt x="96252" y="216569"/>
                  </a:cubicBezTo>
                  <a:cubicBezTo>
                    <a:pt x="93710" y="221018"/>
                    <a:pt x="92712" y="226428"/>
                    <a:pt x="89377" y="230319"/>
                  </a:cubicBezTo>
                  <a:cubicBezTo>
                    <a:pt x="85648" y="234669"/>
                    <a:pt x="79433" y="236350"/>
                    <a:pt x="75627" y="240632"/>
                  </a:cubicBezTo>
                  <a:cubicBezTo>
                    <a:pt x="70137" y="246808"/>
                    <a:pt x="67718" y="255414"/>
                    <a:pt x="61876" y="261257"/>
                  </a:cubicBezTo>
                  <a:cubicBezTo>
                    <a:pt x="59584" y="263549"/>
                    <a:pt x="57026" y="265602"/>
                    <a:pt x="55001" y="268133"/>
                  </a:cubicBezTo>
                  <a:cubicBezTo>
                    <a:pt x="52420" y="271359"/>
                    <a:pt x="51047" y="275524"/>
                    <a:pt x="48126" y="278445"/>
                  </a:cubicBezTo>
                  <a:cubicBezTo>
                    <a:pt x="45205" y="281366"/>
                    <a:pt x="40922" y="282599"/>
                    <a:pt x="37813" y="285320"/>
                  </a:cubicBezTo>
                  <a:cubicBezTo>
                    <a:pt x="24048" y="297364"/>
                    <a:pt x="25635" y="303392"/>
                    <a:pt x="10312" y="305946"/>
                  </a:cubicBezTo>
                  <a:cubicBezTo>
                    <a:pt x="6921" y="306511"/>
                    <a:pt x="3437" y="305946"/>
                    <a:pt x="0" y="30594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フリーフォーム 99"/>
            <p:cNvSpPr/>
            <p:nvPr/>
          </p:nvSpPr>
          <p:spPr>
            <a:xfrm>
              <a:off x="8367104" y="2987269"/>
              <a:ext cx="433137" cy="209693"/>
            </a:xfrm>
            <a:custGeom>
              <a:avLst/>
              <a:gdLst>
                <a:gd name="connsiteX0" fmla="*/ 0 w 433137"/>
                <a:gd name="connsiteY0" fmla="*/ 0 h 209693"/>
                <a:gd name="connsiteX1" fmla="*/ 75627 w 433137"/>
                <a:gd name="connsiteY1" fmla="*/ 20626 h 209693"/>
                <a:gd name="connsiteX2" fmla="*/ 89377 w 433137"/>
                <a:gd name="connsiteY2" fmla="*/ 27501 h 209693"/>
                <a:gd name="connsiteX3" fmla="*/ 123753 w 433137"/>
                <a:gd name="connsiteY3" fmla="*/ 41251 h 209693"/>
                <a:gd name="connsiteX4" fmla="*/ 144379 w 433137"/>
                <a:gd name="connsiteY4" fmla="*/ 51564 h 209693"/>
                <a:gd name="connsiteX5" fmla="*/ 161567 w 433137"/>
                <a:gd name="connsiteY5" fmla="*/ 61877 h 209693"/>
                <a:gd name="connsiteX6" fmla="*/ 209693 w 433137"/>
                <a:gd name="connsiteY6" fmla="*/ 72190 h 209693"/>
                <a:gd name="connsiteX7" fmla="*/ 226881 w 433137"/>
                <a:gd name="connsiteY7" fmla="*/ 75627 h 209693"/>
                <a:gd name="connsiteX8" fmla="*/ 261257 w 433137"/>
                <a:gd name="connsiteY8" fmla="*/ 85940 h 209693"/>
                <a:gd name="connsiteX9" fmla="*/ 278445 w 433137"/>
                <a:gd name="connsiteY9" fmla="*/ 89378 h 209693"/>
                <a:gd name="connsiteX10" fmla="*/ 292195 w 433137"/>
                <a:gd name="connsiteY10" fmla="*/ 92815 h 209693"/>
                <a:gd name="connsiteX11" fmla="*/ 319696 w 433137"/>
                <a:gd name="connsiteY11" fmla="*/ 99690 h 209693"/>
                <a:gd name="connsiteX12" fmla="*/ 330009 w 433137"/>
                <a:gd name="connsiteY12" fmla="*/ 106566 h 209693"/>
                <a:gd name="connsiteX13" fmla="*/ 343759 w 433137"/>
                <a:gd name="connsiteY13" fmla="*/ 110003 h 209693"/>
                <a:gd name="connsiteX14" fmla="*/ 354072 w 433137"/>
                <a:gd name="connsiteY14" fmla="*/ 113441 h 209693"/>
                <a:gd name="connsiteX15" fmla="*/ 371260 w 433137"/>
                <a:gd name="connsiteY15" fmla="*/ 130629 h 209693"/>
                <a:gd name="connsiteX16" fmla="*/ 391885 w 433137"/>
                <a:gd name="connsiteY16" fmla="*/ 147817 h 209693"/>
                <a:gd name="connsiteX17" fmla="*/ 402198 w 433137"/>
                <a:gd name="connsiteY17" fmla="*/ 165005 h 209693"/>
                <a:gd name="connsiteX18" fmla="*/ 415949 w 433137"/>
                <a:gd name="connsiteY18" fmla="*/ 185630 h 209693"/>
                <a:gd name="connsiteX19" fmla="*/ 426261 w 433137"/>
                <a:gd name="connsiteY19" fmla="*/ 206256 h 209693"/>
                <a:gd name="connsiteX20" fmla="*/ 433137 w 433137"/>
                <a:gd name="connsiteY20" fmla="*/ 209693 h 20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3137" h="209693">
                  <a:moveTo>
                    <a:pt x="0" y="0"/>
                  </a:moveTo>
                  <a:cubicBezTo>
                    <a:pt x="37877" y="5412"/>
                    <a:pt x="25594" y="2193"/>
                    <a:pt x="75627" y="20626"/>
                  </a:cubicBezTo>
                  <a:cubicBezTo>
                    <a:pt x="80435" y="22398"/>
                    <a:pt x="84712" y="25381"/>
                    <a:pt x="89377" y="27501"/>
                  </a:cubicBezTo>
                  <a:cubicBezTo>
                    <a:pt x="110905" y="37287"/>
                    <a:pt x="107597" y="35867"/>
                    <a:pt x="123753" y="41251"/>
                  </a:cubicBezTo>
                  <a:cubicBezTo>
                    <a:pt x="153312" y="60956"/>
                    <a:pt x="115911" y="37329"/>
                    <a:pt x="144379" y="51564"/>
                  </a:cubicBezTo>
                  <a:cubicBezTo>
                    <a:pt x="150355" y="54552"/>
                    <a:pt x="155331" y="59478"/>
                    <a:pt x="161567" y="61877"/>
                  </a:cubicBezTo>
                  <a:cubicBezTo>
                    <a:pt x="176115" y="67472"/>
                    <a:pt x="194290" y="69390"/>
                    <a:pt x="209693" y="72190"/>
                  </a:cubicBezTo>
                  <a:cubicBezTo>
                    <a:pt x="215442" y="73235"/>
                    <a:pt x="221244" y="74090"/>
                    <a:pt x="226881" y="75627"/>
                  </a:cubicBezTo>
                  <a:cubicBezTo>
                    <a:pt x="264598" y="85913"/>
                    <a:pt x="232256" y="79495"/>
                    <a:pt x="261257" y="85940"/>
                  </a:cubicBezTo>
                  <a:cubicBezTo>
                    <a:pt x="266961" y="87208"/>
                    <a:pt x="272741" y="88111"/>
                    <a:pt x="278445" y="89378"/>
                  </a:cubicBezTo>
                  <a:cubicBezTo>
                    <a:pt x="283057" y="90403"/>
                    <a:pt x="287583" y="91790"/>
                    <a:pt x="292195" y="92815"/>
                  </a:cubicBezTo>
                  <a:cubicBezTo>
                    <a:pt x="317082" y="98345"/>
                    <a:pt x="301269" y="93549"/>
                    <a:pt x="319696" y="99690"/>
                  </a:cubicBezTo>
                  <a:cubicBezTo>
                    <a:pt x="323134" y="101982"/>
                    <a:pt x="326211" y="104938"/>
                    <a:pt x="330009" y="106566"/>
                  </a:cubicBezTo>
                  <a:cubicBezTo>
                    <a:pt x="334351" y="108427"/>
                    <a:pt x="339216" y="108705"/>
                    <a:pt x="343759" y="110003"/>
                  </a:cubicBezTo>
                  <a:cubicBezTo>
                    <a:pt x="347243" y="110998"/>
                    <a:pt x="350634" y="112295"/>
                    <a:pt x="354072" y="113441"/>
                  </a:cubicBezTo>
                  <a:cubicBezTo>
                    <a:pt x="366676" y="132348"/>
                    <a:pt x="354072" y="116306"/>
                    <a:pt x="371260" y="130629"/>
                  </a:cubicBezTo>
                  <a:cubicBezTo>
                    <a:pt x="397734" y="152690"/>
                    <a:pt x="366278" y="130745"/>
                    <a:pt x="391885" y="147817"/>
                  </a:cubicBezTo>
                  <a:cubicBezTo>
                    <a:pt x="398458" y="167531"/>
                    <a:pt x="390874" y="149907"/>
                    <a:pt x="402198" y="165005"/>
                  </a:cubicBezTo>
                  <a:cubicBezTo>
                    <a:pt x="407156" y="171615"/>
                    <a:pt x="415949" y="185630"/>
                    <a:pt x="415949" y="185630"/>
                  </a:cubicBezTo>
                  <a:cubicBezTo>
                    <a:pt x="418744" y="194017"/>
                    <a:pt x="419597" y="199593"/>
                    <a:pt x="426261" y="206256"/>
                  </a:cubicBezTo>
                  <a:cubicBezTo>
                    <a:pt x="428073" y="208068"/>
                    <a:pt x="430845" y="208547"/>
                    <a:pt x="433137" y="20969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 100"/>
            <p:cNvSpPr/>
            <p:nvPr/>
          </p:nvSpPr>
          <p:spPr>
            <a:xfrm>
              <a:off x="8360229" y="2997582"/>
              <a:ext cx="374697" cy="257820"/>
            </a:xfrm>
            <a:custGeom>
              <a:avLst/>
              <a:gdLst>
                <a:gd name="connsiteX0" fmla="*/ 0 w 374697"/>
                <a:gd name="connsiteY0" fmla="*/ 0 h 257820"/>
                <a:gd name="connsiteX1" fmla="*/ 65314 w 374697"/>
                <a:gd name="connsiteY1" fmla="*/ 65314 h 257820"/>
                <a:gd name="connsiteX2" fmla="*/ 79064 w 374697"/>
                <a:gd name="connsiteY2" fmla="*/ 75627 h 257820"/>
                <a:gd name="connsiteX3" fmla="*/ 103127 w 374697"/>
                <a:gd name="connsiteY3" fmla="*/ 92815 h 257820"/>
                <a:gd name="connsiteX4" fmla="*/ 110003 w 374697"/>
                <a:gd name="connsiteY4" fmla="*/ 99690 h 257820"/>
                <a:gd name="connsiteX5" fmla="*/ 130628 w 374697"/>
                <a:gd name="connsiteY5" fmla="*/ 113441 h 257820"/>
                <a:gd name="connsiteX6" fmla="*/ 140941 w 374697"/>
                <a:gd name="connsiteY6" fmla="*/ 123753 h 257820"/>
                <a:gd name="connsiteX7" fmla="*/ 161566 w 374697"/>
                <a:gd name="connsiteY7" fmla="*/ 130629 h 257820"/>
                <a:gd name="connsiteX8" fmla="*/ 171879 w 374697"/>
                <a:gd name="connsiteY8" fmla="*/ 134066 h 257820"/>
                <a:gd name="connsiteX9" fmla="*/ 182192 w 374697"/>
                <a:gd name="connsiteY9" fmla="*/ 137504 h 257820"/>
                <a:gd name="connsiteX10" fmla="*/ 199380 w 374697"/>
                <a:gd name="connsiteY10" fmla="*/ 140941 h 257820"/>
                <a:gd name="connsiteX11" fmla="*/ 213130 w 374697"/>
                <a:gd name="connsiteY11" fmla="*/ 151254 h 257820"/>
                <a:gd name="connsiteX12" fmla="*/ 220006 w 374697"/>
                <a:gd name="connsiteY12" fmla="*/ 158129 h 257820"/>
                <a:gd name="connsiteX13" fmla="*/ 230318 w 374697"/>
                <a:gd name="connsiteY13" fmla="*/ 161567 h 257820"/>
                <a:gd name="connsiteX14" fmla="*/ 247506 w 374697"/>
                <a:gd name="connsiteY14" fmla="*/ 168442 h 257820"/>
                <a:gd name="connsiteX15" fmla="*/ 257819 w 374697"/>
                <a:gd name="connsiteY15" fmla="*/ 175317 h 257820"/>
                <a:gd name="connsiteX16" fmla="*/ 278445 w 374697"/>
                <a:gd name="connsiteY16" fmla="*/ 182192 h 257820"/>
                <a:gd name="connsiteX17" fmla="*/ 309383 w 374697"/>
                <a:gd name="connsiteY17" fmla="*/ 202818 h 257820"/>
                <a:gd name="connsiteX18" fmla="*/ 319696 w 374697"/>
                <a:gd name="connsiteY18" fmla="*/ 209693 h 257820"/>
                <a:gd name="connsiteX19" fmla="*/ 326571 w 374697"/>
                <a:gd name="connsiteY19" fmla="*/ 220006 h 257820"/>
                <a:gd name="connsiteX20" fmla="*/ 336884 w 374697"/>
                <a:gd name="connsiteY20" fmla="*/ 223444 h 257820"/>
                <a:gd name="connsiteX21" fmla="*/ 347197 w 374697"/>
                <a:gd name="connsiteY21" fmla="*/ 230319 h 257820"/>
                <a:gd name="connsiteX22" fmla="*/ 360947 w 374697"/>
                <a:gd name="connsiteY22" fmla="*/ 244069 h 257820"/>
                <a:gd name="connsiteX23" fmla="*/ 374697 w 374697"/>
                <a:gd name="connsiteY23" fmla="*/ 257820 h 25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4697" h="257820">
                  <a:moveTo>
                    <a:pt x="0" y="0"/>
                  </a:moveTo>
                  <a:cubicBezTo>
                    <a:pt x="41467" y="33173"/>
                    <a:pt x="-6788" y="-6789"/>
                    <a:pt x="65314" y="65314"/>
                  </a:cubicBezTo>
                  <a:cubicBezTo>
                    <a:pt x="69365" y="69365"/>
                    <a:pt x="74402" y="72297"/>
                    <a:pt x="79064" y="75627"/>
                  </a:cubicBezTo>
                  <a:cubicBezTo>
                    <a:pt x="91577" y="84565"/>
                    <a:pt x="89632" y="81569"/>
                    <a:pt x="103127" y="92815"/>
                  </a:cubicBezTo>
                  <a:cubicBezTo>
                    <a:pt x="105617" y="94890"/>
                    <a:pt x="107410" y="97745"/>
                    <a:pt x="110003" y="99690"/>
                  </a:cubicBezTo>
                  <a:cubicBezTo>
                    <a:pt x="116613" y="104648"/>
                    <a:pt x="124785" y="107599"/>
                    <a:pt x="130628" y="113441"/>
                  </a:cubicBezTo>
                  <a:cubicBezTo>
                    <a:pt x="134066" y="116878"/>
                    <a:pt x="136691" y="121392"/>
                    <a:pt x="140941" y="123753"/>
                  </a:cubicBezTo>
                  <a:cubicBezTo>
                    <a:pt x="147276" y="127272"/>
                    <a:pt x="154691" y="128337"/>
                    <a:pt x="161566" y="130629"/>
                  </a:cubicBezTo>
                  <a:lnTo>
                    <a:pt x="171879" y="134066"/>
                  </a:lnTo>
                  <a:cubicBezTo>
                    <a:pt x="175317" y="135212"/>
                    <a:pt x="178639" y="136793"/>
                    <a:pt x="182192" y="137504"/>
                  </a:cubicBezTo>
                  <a:lnTo>
                    <a:pt x="199380" y="140941"/>
                  </a:lnTo>
                  <a:cubicBezTo>
                    <a:pt x="203963" y="144379"/>
                    <a:pt x="208729" y="147586"/>
                    <a:pt x="213130" y="151254"/>
                  </a:cubicBezTo>
                  <a:cubicBezTo>
                    <a:pt x="215620" y="153329"/>
                    <a:pt x="217227" y="156461"/>
                    <a:pt x="220006" y="158129"/>
                  </a:cubicBezTo>
                  <a:cubicBezTo>
                    <a:pt x="223113" y="159993"/>
                    <a:pt x="226925" y="160295"/>
                    <a:pt x="230318" y="161567"/>
                  </a:cubicBezTo>
                  <a:cubicBezTo>
                    <a:pt x="236096" y="163734"/>
                    <a:pt x="241987" y="165682"/>
                    <a:pt x="247506" y="168442"/>
                  </a:cubicBezTo>
                  <a:cubicBezTo>
                    <a:pt x="251201" y="170290"/>
                    <a:pt x="254044" y="173639"/>
                    <a:pt x="257819" y="175317"/>
                  </a:cubicBezTo>
                  <a:cubicBezTo>
                    <a:pt x="264442" y="178260"/>
                    <a:pt x="278445" y="182192"/>
                    <a:pt x="278445" y="182192"/>
                  </a:cubicBezTo>
                  <a:lnTo>
                    <a:pt x="309383" y="202818"/>
                  </a:lnTo>
                  <a:lnTo>
                    <a:pt x="319696" y="209693"/>
                  </a:lnTo>
                  <a:cubicBezTo>
                    <a:pt x="321988" y="213131"/>
                    <a:pt x="323345" y="217425"/>
                    <a:pt x="326571" y="220006"/>
                  </a:cubicBezTo>
                  <a:cubicBezTo>
                    <a:pt x="329401" y="222270"/>
                    <a:pt x="333643" y="221823"/>
                    <a:pt x="336884" y="223444"/>
                  </a:cubicBezTo>
                  <a:cubicBezTo>
                    <a:pt x="340579" y="225292"/>
                    <a:pt x="344060" y="227630"/>
                    <a:pt x="347197" y="230319"/>
                  </a:cubicBezTo>
                  <a:cubicBezTo>
                    <a:pt x="352118" y="234537"/>
                    <a:pt x="356026" y="239851"/>
                    <a:pt x="360947" y="244069"/>
                  </a:cubicBezTo>
                  <a:cubicBezTo>
                    <a:pt x="375465" y="256513"/>
                    <a:pt x="368127" y="244676"/>
                    <a:pt x="374697" y="25782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フリーフォーム 101"/>
            <p:cNvSpPr/>
            <p:nvPr/>
          </p:nvSpPr>
          <p:spPr>
            <a:xfrm>
              <a:off x="8360229" y="2987269"/>
              <a:ext cx="134066" cy="244069"/>
            </a:xfrm>
            <a:custGeom>
              <a:avLst/>
              <a:gdLst>
                <a:gd name="connsiteX0" fmla="*/ 0 w 134066"/>
                <a:gd name="connsiteY0" fmla="*/ 0 h 244069"/>
                <a:gd name="connsiteX1" fmla="*/ 6875 w 134066"/>
                <a:gd name="connsiteY1" fmla="*/ 68752 h 244069"/>
                <a:gd name="connsiteX2" fmla="*/ 13750 w 134066"/>
                <a:gd name="connsiteY2" fmla="*/ 79065 h 244069"/>
                <a:gd name="connsiteX3" fmla="*/ 17188 w 134066"/>
                <a:gd name="connsiteY3" fmla="*/ 89378 h 244069"/>
                <a:gd name="connsiteX4" fmla="*/ 41251 w 134066"/>
                <a:gd name="connsiteY4" fmla="*/ 123754 h 244069"/>
                <a:gd name="connsiteX5" fmla="*/ 51563 w 134066"/>
                <a:gd name="connsiteY5" fmla="*/ 134066 h 244069"/>
                <a:gd name="connsiteX6" fmla="*/ 65314 w 134066"/>
                <a:gd name="connsiteY6" fmla="*/ 158129 h 244069"/>
                <a:gd name="connsiteX7" fmla="*/ 79064 w 134066"/>
                <a:gd name="connsiteY7" fmla="*/ 175317 h 244069"/>
                <a:gd name="connsiteX8" fmla="*/ 82502 w 134066"/>
                <a:gd name="connsiteY8" fmla="*/ 185630 h 244069"/>
                <a:gd name="connsiteX9" fmla="*/ 92815 w 134066"/>
                <a:gd name="connsiteY9" fmla="*/ 195943 h 244069"/>
                <a:gd name="connsiteX10" fmla="*/ 110003 w 134066"/>
                <a:gd name="connsiteY10" fmla="*/ 213131 h 244069"/>
                <a:gd name="connsiteX11" fmla="*/ 123753 w 134066"/>
                <a:gd name="connsiteY11" fmla="*/ 230319 h 244069"/>
                <a:gd name="connsiteX12" fmla="*/ 130628 w 134066"/>
                <a:gd name="connsiteY12" fmla="*/ 240632 h 244069"/>
                <a:gd name="connsiteX13" fmla="*/ 134066 w 134066"/>
                <a:gd name="connsiteY13" fmla="*/ 244069 h 24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066" h="244069">
                  <a:moveTo>
                    <a:pt x="0" y="0"/>
                  </a:moveTo>
                  <a:cubicBezTo>
                    <a:pt x="2292" y="22917"/>
                    <a:pt x="2929" y="46061"/>
                    <a:pt x="6875" y="68752"/>
                  </a:cubicBezTo>
                  <a:cubicBezTo>
                    <a:pt x="7583" y="72822"/>
                    <a:pt x="11902" y="75370"/>
                    <a:pt x="13750" y="79065"/>
                  </a:cubicBezTo>
                  <a:cubicBezTo>
                    <a:pt x="15371" y="82306"/>
                    <a:pt x="15428" y="86210"/>
                    <a:pt x="17188" y="89378"/>
                  </a:cubicBezTo>
                  <a:cubicBezTo>
                    <a:pt x="20302" y="94982"/>
                    <a:pt x="35560" y="117114"/>
                    <a:pt x="41251" y="123754"/>
                  </a:cubicBezTo>
                  <a:cubicBezTo>
                    <a:pt x="44415" y="127445"/>
                    <a:pt x="48451" y="130332"/>
                    <a:pt x="51563" y="134066"/>
                  </a:cubicBezTo>
                  <a:cubicBezTo>
                    <a:pt x="63286" y="148133"/>
                    <a:pt x="54105" y="141315"/>
                    <a:pt x="65314" y="158129"/>
                  </a:cubicBezTo>
                  <a:cubicBezTo>
                    <a:pt x="78102" y="177311"/>
                    <a:pt x="66578" y="150346"/>
                    <a:pt x="79064" y="175317"/>
                  </a:cubicBezTo>
                  <a:cubicBezTo>
                    <a:pt x="80685" y="178558"/>
                    <a:pt x="80492" y="182615"/>
                    <a:pt x="82502" y="185630"/>
                  </a:cubicBezTo>
                  <a:cubicBezTo>
                    <a:pt x="85199" y="189675"/>
                    <a:pt x="89703" y="192208"/>
                    <a:pt x="92815" y="195943"/>
                  </a:cubicBezTo>
                  <a:cubicBezTo>
                    <a:pt x="107138" y="213131"/>
                    <a:pt x="91096" y="200527"/>
                    <a:pt x="110003" y="213131"/>
                  </a:cubicBezTo>
                  <a:cubicBezTo>
                    <a:pt x="116694" y="233208"/>
                    <a:pt x="108204" y="214770"/>
                    <a:pt x="123753" y="230319"/>
                  </a:cubicBezTo>
                  <a:cubicBezTo>
                    <a:pt x="126674" y="233240"/>
                    <a:pt x="128149" y="237327"/>
                    <a:pt x="130628" y="240632"/>
                  </a:cubicBezTo>
                  <a:cubicBezTo>
                    <a:pt x="131600" y="241928"/>
                    <a:pt x="132920" y="242923"/>
                    <a:pt x="134066" y="24406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3" name="環状矢印 102"/>
          <p:cNvSpPr/>
          <p:nvPr/>
        </p:nvSpPr>
        <p:spPr>
          <a:xfrm flipV="1">
            <a:off x="6990454" y="2996952"/>
            <a:ext cx="2777955" cy="2424706"/>
          </a:xfrm>
          <a:prstGeom prst="circularArrow">
            <a:avLst>
              <a:gd name="adj1" fmla="val 10675"/>
              <a:gd name="adj2" fmla="val 1142319"/>
              <a:gd name="adj3" fmla="val 20457680"/>
              <a:gd name="adj4" fmla="val 16090019"/>
              <a:gd name="adj5" fmla="val 125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F4258A2D-5071-4DB2-9471-D7CFC0ED80B0}"/>
              </a:ext>
            </a:extLst>
          </p:cNvPr>
          <p:cNvGrpSpPr/>
          <p:nvPr/>
        </p:nvGrpSpPr>
        <p:grpSpPr>
          <a:xfrm>
            <a:off x="2564649" y="1511467"/>
            <a:ext cx="4973081" cy="3482224"/>
            <a:chOff x="1490509" y="1211238"/>
            <a:chExt cx="5918200" cy="4144010"/>
          </a:xfrm>
        </p:grpSpPr>
        <p:sp>
          <p:nvSpPr>
            <p:cNvPr id="129" name="角丸四角形 10">
              <a:extLst>
                <a:ext uri="{FF2B5EF4-FFF2-40B4-BE49-F238E27FC236}">
                  <a16:creationId xmlns:a16="http://schemas.microsoft.com/office/drawing/2014/main" id="{D5DCE4EE-103F-4A99-AF84-C9EEE9C5580C}"/>
                </a:ext>
              </a:extLst>
            </p:cNvPr>
            <p:cNvSpPr/>
            <p:nvPr/>
          </p:nvSpPr>
          <p:spPr>
            <a:xfrm>
              <a:off x="2994189" y="1211238"/>
              <a:ext cx="172720" cy="312801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0" name="角丸四角形 11">
              <a:extLst>
                <a:ext uri="{FF2B5EF4-FFF2-40B4-BE49-F238E27FC236}">
                  <a16:creationId xmlns:a16="http://schemas.microsoft.com/office/drawing/2014/main" id="{928764EA-995E-4BB4-925B-771EE844A19C}"/>
                </a:ext>
              </a:extLst>
            </p:cNvPr>
            <p:cNvSpPr/>
            <p:nvPr/>
          </p:nvSpPr>
          <p:spPr>
            <a:xfrm>
              <a:off x="3996218" y="1211238"/>
              <a:ext cx="172720" cy="27190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1" name="角丸四角形 12">
              <a:extLst>
                <a:ext uri="{FF2B5EF4-FFF2-40B4-BE49-F238E27FC236}">
                  <a16:creationId xmlns:a16="http://schemas.microsoft.com/office/drawing/2014/main" id="{0765F2F7-63A0-4C59-A13E-122B79B597A4}"/>
                </a:ext>
              </a:extLst>
            </p:cNvPr>
            <p:cNvSpPr/>
            <p:nvPr/>
          </p:nvSpPr>
          <p:spPr>
            <a:xfrm>
              <a:off x="4496599" y="1211238"/>
              <a:ext cx="172720" cy="263779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2" name="角丸四角形 13">
              <a:extLst>
                <a:ext uri="{FF2B5EF4-FFF2-40B4-BE49-F238E27FC236}">
                  <a16:creationId xmlns:a16="http://schemas.microsoft.com/office/drawing/2014/main" id="{A7A70678-3C96-4059-88CC-05C47ACA2A1F}"/>
                </a:ext>
              </a:extLst>
            </p:cNvPr>
            <p:cNvSpPr/>
            <p:nvPr/>
          </p:nvSpPr>
          <p:spPr>
            <a:xfrm>
              <a:off x="5494819" y="1211238"/>
              <a:ext cx="172720" cy="18605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3" name="角丸四角形 15">
              <a:extLst>
                <a:ext uri="{FF2B5EF4-FFF2-40B4-BE49-F238E27FC236}">
                  <a16:creationId xmlns:a16="http://schemas.microsoft.com/office/drawing/2014/main" id="{5B36BC5A-E8E1-46F5-A15A-3A4866CBF36E}"/>
                </a:ext>
              </a:extLst>
            </p:cNvPr>
            <p:cNvSpPr/>
            <p:nvPr/>
          </p:nvSpPr>
          <p:spPr>
            <a:xfrm>
              <a:off x="1992158" y="1211238"/>
              <a:ext cx="172720" cy="32308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4" name="角丸四角形 16">
              <a:extLst>
                <a:ext uri="{FF2B5EF4-FFF2-40B4-BE49-F238E27FC236}">
                  <a16:creationId xmlns:a16="http://schemas.microsoft.com/office/drawing/2014/main" id="{3201F089-AA53-4940-9502-E4B274845C55}"/>
                </a:ext>
              </a:extLst>
            </p:cNvPr>
            <p:cNvSpPr/>
            <p:nvPr/>
          </p:nvSpPr>
          <p:spPr>
            <a:xfrm>
              <a:off x="1490509" y="1211238"/>
              <a:ext cx="172720" cy="414401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5" name="角丸四角形 19">
              <a:extLst>
                <a:ext uri="{FF2B5EF4-FFF2-40B4-BE49-F238E27FC236}">
                  <a16:creationId xmlns:a16="http://schemas.microsoft.com/office/drawing/2014/main" id="{C4BBE07A-94E5-40B2-9DF0-F4F54D645A96}"/>
                </a:ext>
              </a:extLst>
            </p:cNvPr>
            <p:cNvSpPr/>
            <p:nvPr/>
          </p:nvSpPr>
          <p:spPr>
            <a:xfrm>
              <a:off x="2492538" y="1211238"/>
              <a:ext cx="172720" cy="34823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6" name="角丸四角形 22">
              <a:extLst>
                <a:ext uri="{FF2B5EF4-FFF2-40B4-BE49-F238E27FC236}">
                  <a16:creationId xmlns:a16="http://schemas.microsoft.com/office/drawing/2014/main" id="{5DAD69A3-E895-4CC0-8A94-0329756F9247}"/>
                </a:ext>
              </a:extLst>
            </p:cNvPr>
            <p:cNvSpPr/>
            <p:nvPr/>
          </p:nvSpPr>
          <p:spPr>
            <a:xfrm>
              <a:off x="3494569" y="1211238"/>
              <a:ext cx="172720" cy="24561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7" name="角丸四角形 26">
              <a:extLst>
                <a:ext uri="{FF2B5EF4-FFF2-40B4-BE49-F238E27FC236}">
                  <a16:creationId xmlns:a16="http://schemas.microsoft.com/office/drawing/2014/main" id="{FB54A6AD-D3D7-426C-881D-C4E974D94747}"/>
                </a:ext>
              </a:extLst>
            </p:cNvPr>
            <p:cNvSpPr/>
            <p:nvPr/>
          </p:nvSpPr>
          <p:spPr>
            <a:xfrm>
              <a:off x="4998249" y="1211238"/>
              <a:ext cx="172720" cy="250571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8" name="角丸四角形 29">
              <a:extLst>
                <a:ext uri="{FF2B5EF4-FFF2-40B4-BE49-F238E27FC236}">
                  <a16:creationId xmlns:a16="http://schemas.microsoft.com/office/drawing/2014/main" id="{6B5A845D-EE6C-4D07-A633-FB812AD71C7C}"/>
                </a:ext>
              </a:extLst>
            </p:cNvPr>
            <p:cNvSpPr/>
            <p:nvPr/>
          </p:nvSpPr>
          <p:spPr>
            <a:xfrm>
              <a:off x="6047269" y="1211238"/>
              <a:ext cx="172720" cy="23101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39" name="角丸四角形 31">
              <a:extLst>
                <a:ext uri="{FF2B5EF4-FFF2-40B4-BE49-F238E27FC236}">
                  <a16:creationId xmlns:a16="http://schemas.microsoft.com/office/drawing/2014/main" id="{D571AE13-CCD8-401C-90C1-FDF83D507FF7}"/>
                </a:ext>
              </a:extLst>
            </p:cNvPr>
            <p:cNvSpPr/>
            <p:nvPr/>
          </p:nvSpPr>
          <p:spPr>
            <a:xfrm>
              <a:off x="6641629" y="1211238"/>
              <a:ext cx="172720" cy="296291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  <p:sp>
          <p:nvSpPr>
            <p:cNvPr id="140" name="角丸四角形 33">
              <a:extLst>
                <a:ext uri="{FF2B5EF4-FFF2-40B4-BE49-F238E27FC236}">
                  <a16:creationId xmlns:a16="http://schemas.microsoft.com/office/drawing/2014/main" id="{E6E2A9A4-2AA8-477A-BD54-EBF4B2888610}"/>
                </a:ext>
              </a:extLst>
            </p:cNvPr>
            <p:cNvSpPr/>
            <p:nvPr/>
          </p:nvSpPr>
          <p:spPr>
            <a:xfrm>
              <a:off x="7235989" y="1211238"/>
              <a:ext cx="172720" cy="26352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/>
            </a:p>
          </p:txBody>
        </p:sp>
      </p:grpSp>
      <p:sp>
        <p:nvSpPr>
          <p:cNvPr id="76" name="円/楕円 75">
            <a:extLst>
              <a:ext uri="{FF2B5EF4-FFF2-40B4-BE49-F238E27FC236}">
                <a16:creationId xmlns:a16="http://schemas.microsoft.com/office/drawing/2014/main" id="{7D04FD80-9B31-4EAF-90C4-0E58321F25F3}"/>
              </a:ext>
            </a:extLst>
          </p:cNvPr>
          <p:cNvSpPr/>
          <p:nvPr/>
        </p:nvSpPr>
        <p:spPr>
          <a:xfrm>
            <a:off x="2322130" y="3766625"/>
            <a:ext cx="617900" cy="251856"/>
          </a:xfrm>
          <a:prstGeom prst="ellips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77" name="円/楕円 14">
            <a:extLst>
              <a:ext uri="{FF2B5EF4-FFF2-40B4-BE49-F238E27FC236}">
                <a16:creationId xmlns:a16="http://schemas.microsoft.com/office/drawing/2014/main" id="{DAD08BC7-6F70-4BF6-A5F3-C31925FFFEF8}"/>
              </a:ext>
            </a:extLst>
          </p:cNvPr>
          <p:cNvSpPr/>
          <p:nvPr/>
        </p:nvSpPr>
        <p:spPr>
          <a:xfrm>
            <a:off x="5693416" y="2479404"/>
            <a:ext cx="617900" cy="25185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78" name="円/楕円 36">
            <a:extLst>
              <a:ext uri="{FF2B5EF4-FFF2-40B4-BE49-F238E27FC236}">
                <a16:creationId xmlns:a16="http://schemas.microsoft.com/office/drawing/2014/main" id="{9785B9F7-A6EC-4862-A5F5-34247EF2C257}"/>
              </a:ext>
            </a:extLst>
          </p:cNvPr>
          <p:cNvSpPr/>
          <p:nvPr/>
        </p:nvSpPr>
        <p:spPr>
          <a:xfrm>
            <a:off x="4846346" y="3105624"/>
            <a:ext cx="617900" cy="25185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79" name="円/楕円 38">
            <a:extLst>
              <a:ext uri="{FF2B5EF4-FFF2-40B4-BE49-F238E27FC236}">
                <a16:creationId xmlns:a16="http://schemas.microsoft.com/office/drawing/2014/main" id="{3979F630-3993-4A85-A4E9-28B9470842E4}"/>
              </a:ext>
            </a:extLst>
          </p:cNvPr>
          <p:cNvSpPr/>
          <p:nvPr/>
        </p:nvSpPr>
        <p:spPr>
          <a:xfrm>
            <a:off x="3605320" y="3300186"/>
            <a:ext cx="617900" cy="2518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80" name="円/楕円 40">
            <a:extLst>
              <a:ext uri="{FF2B5EF4-FFF2-40B4-BE49-F238E27FC236}">
                <a16:creationId xmlns:a16="http://schemas.microsoft.com/office/drawing/2014/main" id="{47CAFD39-3FE2-485E-9F6B-F661ECB0DD32}"/>
              </a:ext>
            </a:extLst>
          </p:cNvPr>
          <p:cNvSpPr/>
          <p:nvPr/>
        </p:nvSpPr>
        <p:spPr>
          <a:xfrm>
            <a:off x="4846346" y="2767710"/>
            <a:ext cx="617900" cy="251856"/>
          </a:xfrm>
          <a:prstGeom prst="ellips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81" name="円/楕円 42">
            <a:extLst>
              <a:ext uri="{FF2B5EF4-FFF2-40B4-BE49-F238E27FC236}">
                <a16:creationId xmlns:a16="http://schemas.microsoft.com/office/drawing/2014/main" id="{961BC2C6-75C2-4DE5-BC3F-A9BFF4FDF9DE}"/>
              </a:ext>
            </a:extLst>
          </p:cNvPr>
          <p:cNvSpPr/>
          <p:nvPr/>
        </p:nvSpPr>
        <p:spPr>
          <a:xfrm>
            <a:off x="2782634" y="2669963"/>
            <a:ext cx="617900" cy="251856"/>
          </a:xfrm>
          <a:prstGeom prst="ellips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82" name="円/楕円 44">
            <a:extLst>
              <a:ext uri="{FF2B5EF4-FFF2-40B4-BE49-F238E27FC236}">
                <a16:creationId xmlns:a16="http://schemas.microsoft.com/office/drawing/2014/main" id="{B5B628BE-5BA9-4307-850E-0A69F03FF32B}"/>
              </a:ext>
            </a:extLst>
          </p:cNvPr>
          <p:cNvSpPr/>
          <p:nvPr/>
        </p:nvSpPr>
        <p:spPr>
          <a:xfrm>
            <a:off x="4440441" y="3790407"/>
            <a:ext cx="617900" cy="251856"/>
          </a:xfrm>
          <a:prstGeom prst="ellips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83" name="円/楕円 72">
            <a:extLst>
              <a:ext uri="{FF2B5EF4-FFF2-40B4-BE49-F238E27FC236}">
                <a16:creationId xmlns:a16="http://schemas.microsoft.com/office/drawing/2014/main" id="{F7FF94D5-6674-4251-9198-186AE51DE3EC}"/>
              </a:ext>
            </a:extLst>
          </p:cNvPr>
          <p:cNvSpPr/>
          <p:nvPr/>
        </p:nvSpPr>
        <p:spPr>
          <a:xfrm>
            <a:off x="5710816" y="2248866"/>
            <a:ext cx="617900" cy="2518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84" name="円/楕円 50">
            <a:extLst>
              <a:ext uri="{FF2B5EF4-FFF2-40B4-BE49-F238E27FC236}">
                <a16:creationId xmlns:a16="http://schemas.microsoft.com/office/drawing/2014/main" id="{99E90A43-FFF9-40E6-85A7-4AA141E13C2C}"/>
              </a:ext>
            </a:extLst>
          </p:cNvPr>
          <p:cNvSpPr/>
          <p:nvPr/>
        </p:nvSpPr>
        <p:spPr>
          <a:xfrm>
            <a:off x="2745479" y="3295135"/>
            <a:ext cx="617900" cy="2518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85" name="円/楕円 54">
            <a:extLst>
              <a:ext uri="{FF2B5EF4-FFF2-40B4-BE49-F238E27FC236}">
                <a16:creationId xmlns:a16="http://schemas.microsoft.com/office/drawing/2014/main" id="{AE4D3A7B-D919-4C4D-BA5A-7C0565B4DB99}"/>
              </a:ext>
            </a:extLst>
          </p:cNvPr>
          <p:cNvSpPr/>
          <p:nvPr/>
        </p:nvSpPr>
        <p:spPr>
          <a:xfrm>
            <a:off x="4439718" y="3488761"/>
            <a:ext cx="617900" cy="2518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86" name="テキスト ボックス 1">
            <a:extLst>
              <a:ext uri="{FF2B5EF4-FFF2-40B4-BE49-F238E27FC236}">
                <a16:creationId xmlns:a16="http://schemas.microsoft.com/office/drawing/2014/main" id="{A902C606-4D05-4C5E-B369-C875EDB13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815" y="2465496"/>
            <a:ext cx="613103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DRO1</a:t>
            </a:r>
          </a:p>
        </p:txBody>
      </p:sp>
      <p:sp>
        <p:nvSpPr>
          <p:cNvPr id="87" name="テキスト ボックス 1">
            <a:extLst>
              <a:ext uri="{FF2B5EF4-FFF2-40B4-BE49-F238E27FC236}">
                <a16:creationId xmlns:a16="http://schemas.microsoft.com/office/drawing/2014/main" id="{A6C69494-D0F8-4C4F-950D-5796F2D6F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490" y="3078070"/>
            <a:ext cx="723613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qSOR1 </a:t>
            </a:r>
          </a:p>
        </p:txBody>
      </p:sp>
      <p:sp>
        <p:nvSpPr>
          <p:cNvPr id="88" name="テキスト ボックス 1">
            <a:extLst>
              <a:ext uri="{FF2B5EF4-FFF2-40B4-BE49-F238E27FC236}">
                <a16:creationId xmlns:a16="http://schemas.microsoft.com/office/drawing/2014/main" id="{342AC6C3-2FEA-47BB-A456-50EC0FC6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992" y="3745484"/>
            <a:ext cx="648180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qCRL1</a:t>
            </a:r>
          </a:p>
        </p:txBody>
      </p:sp>
      <p:sp>
        <p:nvSpPr>
          <p:cNvPr id="104" name="円/楕円 4">
            <a:extLst>
              <a:ext uri="{FF2B5EF4-FFF2-40B4-BE49-F238E27FC236}">
                <a16:creationId xmlns:a16="http://schemas.microsoft.com/office/drawing/2014/main" id="{B91BAFC8-1EA5-41D5-AB36-FA61EB398B9B}"/>
              </a:ext>
            </a:extLst>
          </p:cNvPr>
          <p:cNvSpPr/>
          <p:nvPr/>
        </p:nvSpPr>
        <p:spPr bwMode="auto">
          <a:xfrm>
            <a:off x="2933598" y="5646114"/>
            <a:ext cx="525588" cy="242785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105" name="テキスト ボックス 1">
            <a:extLst>
              <a:ext uri="{FF2B5EF4-FFF2-40B4-BE49-F238E27FC236}">
                <a16:creationId xmlns:a16="http://schemas.microsoft.com/office/drawing/2014/main" id="{CDE86481-7B93-431A-8112-5F354D478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861" y="5638110"/>
            <a:ext cx="16354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n-lt"/>
                <a:ea typeface="+mn-ea"/>
              </a:rPr>
              <a:t>Mapped  QTL</a:t>
            </a:r>
            <a:endParaRPr lang="en-US" altLang="ja-JP" sz="1400" i="1" dirty="0">
              <a:latin typeface="+mn-lt"/>
              <a:ea typeface="+mn-ea"/>
            </a:endParaRPr>
          </a:p>
        </p:txBody>
      </p:sp>
      <p:sp>
        <p:nvSpPr>
          <p:cNvPr id="106" name="円/楕円 6">
            <a:extLst>
              <a:ext uri="{FF2B5EF4-FFF2-40B4-BE49-F238E27FC236}">
                <a16:creationId xmlns:a16="http://schemas.microsoft.com/office/drawing/2014/main" id="{3580FC55-D3D7-4044-9940-F5763FFD8FE4}"/>
              </a:ext>
            </a:extLst>
          </p:cNvPr>
          <p:cNvSpPr/>
          <p:nvPr/>
        </p:nvSpPr>
        <p:spPr bwMode="auto">
          <a:xfrm>
            <a:off x="2933598" y="4997278"/>
            <a:ext cx="525588" cy="2427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107" name="テキスト ボックス 1">
            <a:extLst>
              <a:ext uri="{FF2B5EF4-FFF2-40B4-BE49-F238E27FC236}">
                <a16:creationId xmlns:a16="http://schemas.microsoft.com/office/drawing/2014/main" id="{1CEC81D0-2FEB-4321-A0D6-A4DA79CDF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861" y="4989274"/>
            <a:ext cx="10591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n-lt"/>
                <a:ea typeface="+mn-ea"/>
              </a:rPr>
              <a:t>Cloned QTL</a:t>
            </a:r>
            <a:endParaRPr lang="en-US" altLang="ja-JP" sz="1400" i="1" dirty="0">
              <a:latin typeface="+mn-lt"/>
              <a:ea typeface="+mn-ea"/>
            </a:endParaRPr>
          </a:p>
        </p:txBody>
      </p:sp>
      <p:sp>
        <p:nvSpPr>
          <p:cNvPr id="108" name="円/楕円 8">
            <a:extLst>
              <a:ext uri="{FF2B5EF4-FFF2-40B4-BE49-F238E27FC236}">
                <a16:creationId xmlns:a16="http://schemas.microsoft.com/office/drawing/2014/main" id="{8AAE9455-F909-4A6F-8B41-E0739977105E}"/>
              </a:ext>
            </a:extLst>
          </p:cNvPr>
          <p:cNvSpPr/>
          <p:nvPr/>
        </p:nvSpPr>
        <p:spPr bwMode="auto">
          <a:xfrm>
            <a:off x="2933598" y="5321697"/>
            <a:ext cx="525588" cy="24278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sz="1400"/>
          </a:p>
        </p:txBody>
      </p:sp>
      <p:sp>
        <p:nvSpPr>
          <p:cNvPr id="109" name="テキスト ボックス 1">
            <a:extLst>
              <a:ext uri="{FF2B5EF4-FFF2-40B4-BE49-F238E27FC236}">
                <a16:creationId xmlns:a16="http://schemas.microsoft.com/office/drawing/2014/main" id="{EB5EFCF7-17D1-4690-B260-357970644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861" y="5313693"/>
            <a:ext cx="16354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n-lt"/>
                <a:ea typeface="+mn-ea"/>
              </a:rPr>
              <a:t>Fine-mapped  QTL</a:t>
            </a:r>
            <a:endParaRPr lang="en-US" altLang="ja-JP" sz="1400" i="1" dirty="0">
              <a:latin typeface="+mn-lt"/>
              <a:ea typeface="+mn-ea"/>
            </a:endParaRPr>
          </a:p>
        </p:txBody>
      </p:sp>
      <p:sp>
        <p:nvSpPr>
          <p:cNvPr id="110" name="テキスト ボックス 1">
            <a:extLst>
              <a:ext uri="{FF2B5EF4-FFF2-40B4-BE49-F238E27FC236}">
                <a16:creationId xmlns:a16="http://schemas.microsoft.com/office/drawing/2014/main" id="{06C69FBF-213C-4A4E-B06A-E0F516FDA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197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1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1" name="テキスト ボックス 1">
            <a:extLst>
              <a:ext uri="{FF2B5EF4-FFF2-40B4-BE49-F238E27FC236}">
                <a16:creationId xmlns:a16="http://schemas.microsoft.com/office/drawing/2014/main" id="{E5FA070D-EB6D-454E-8CFB-41BB4185D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668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2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2" name="テキスト ボックス 1">
            <a:extLst>
              <a:ext uri="{FF2B5EF4-FFF2-40B4-BE49-F238E27FC236}">
                <a16:creationId xmlns:a16="http://schemas.microsoft.com/office/drawing/2014/main" id="{1672958F-5176-4DB7-B0DC-A53112406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38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3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3" name="テキスト ボックス 1">
            <a:extLst>
              <a:ext uri="{FF2B5EF4-FFF2-40B4-BE49-F238E27FC236}">
                <a16:creationId xmlns:a16="http://schemas.microsoft.com/office/drawing/2014/main" id="{B9C0BBFA-25F5-4741-B480-5B8935636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609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4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4" name="テキスト ボックス 1">
            <a:extLst>
              <a:ext uri="{FF2B5EF4-FFF2-40B4-BE49-F238E27FC236}">
                <a16:creationId xmlns:a16="http://schemas.microsoft.com/office/drawing/2014/main" id="{C1A29F6A-AA33-4B28-B6F0-B4C9D596A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080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5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5" name="テキスト ボックス 1">
            <a:extLst>
              <a:ext uri="{FF2B5EF4-FFF2-40B4-BE49-F238E27FC236}">
                <a16:creationId xmlns:a16="http://schemas.microsoft.com/office/drawing/2014/main" id="{94773DE0-A852-496B-8ED9-B236296E5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551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6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6" name="テキスト ボックス 1">
            <a:extLst>
              <a:ext uri="{FF2B5EF4-FFF2-40B4-BE49-F238E27FC236}">
                <a16:creationId xmlns:a16="http://schemas.microsoft.com/office/drawing/2014/main" id="{37DE43AF-1039-423C-B75E-43DDDAD3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022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7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7" name="テキスト ボックス 1">
            <a:extLst>
              <a:ext uri="{FF2B5EF4-FFF2-40B4-BE49-F238E27FC236}">
                <a16:creationId xmlns:a16="http://schemas.microsoft.com/office/drawing/2014/main" id="{6D911E71-DA47-4F3A-9EC3-329F9EFB2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493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8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8" name="テキスト ボックス 1">
            <a:extLst>
              <a:ext uri="{FF2B5EF4-FFF2-40B4-BE49-F238E27FC236}">
                <a16:creationId xmlns:a16="http://schemas.microsoft.com/office/drawing/2014/main" id="{9FE3A38E-032B-4185-8B3A-9F0F48067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964" y="1196753"/>
            <a:ext cx="276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9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19" name="テキスト ボックス 1">
            <a:extLst>
              <a:ext uri="{FF2B5EF4-FFF2-40B4-BE49-F238E27FC236}">
                <a16:creationId xmlns:a16="http://schemas.microsoft.com/office/drawing/2014/main" id="{343DD136-C322-44BA-8F9B-DEBDAF494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702" y="1196753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10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20" name="テキスト ボックス 1">
            <a:extLst>
              <a:ext uri="{FF2B5EF4-FFF2-40B4-BE49-F238E27FC236}">
                <a16:creationId xmlns:a16="http://schemas.microsoft.com/office/drawing/2014/main" id="{573D08CE-B76C-424B-8B99-98ECF04C4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611" y="1196753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11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21" name="テキスト ボックス 1">
            <a:extLst>
              <a:ext uri="{FF2B5EF4-FFF2-40B4-BE49-F238E27FC236}">
                <a16:creationId xmlns:a16="http://schemas.microsoft.com/office/drawing/2014/main" id="{089E2F43-8414-4C3E-A0ED-AE73AAEDA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053" y="1196753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400">
                <a:latin typeface="+mn-lt"/>
                <a:ea typeface="+mn-ea"/>
              </a:rPr>
              <a:t>12</a:t>
            </a:r>
            <a:endParaRPr lang="ja-JP" altLang="en-US" sz="1400">
              <a:latin typeface="+mn-lt"/>
              <a:ea typeface="+mn-ea"/>
            </a:endParaRPr>
          </a:p>
        </p:txBody>
      </p:sp>
      <p:sp>
        <p:nvSpPr>
          <p:cNvPr id="122" name="テキスト ボックス 1">
            <a:extLst>
              <a:ext uri="{FF2B5EF4-FFF2-40B4-BE49-F238E27FC236}">
                <a16:creationId xmlns:a16="http://schemas.microsoft.com/office/drawing/2014/main" id="{A8CC599E-387D-44E0-A868-E986AA183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744" y="2754641"/>
            <a:ext cx="613104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DRO3</a:t>
            </a:r>
          </a:p>
        </p:txBody>
      </p:sp>
      <p:sp>
        <p:nvSpPr>
          <p:cNvPr id="123" name="テキスト ボックス 1">
            <a:extLst>
              <a:ext uri="{FF2B5EF4-FFF2-40B4-BE49-F238E27FC236}">
                <a16:creationId xmlns:a16="http://schemas.microsoft.com/office/drawing/2014/main" id="{810402EE-9DA5-4B44-BEF3-A40A15FE6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6377" y="2647002"/>
            <a:ext cx="742418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DRO4</a:t>
            </a:r>
            <a:r>
              <a:rPr lang="ja-JP" altLang="en-US" sz="1400" b="1" i="1" dirty="0">
                <a:latin typeface="+mn-lt"/>
                <a:ea typeface="+mn-ea"/>
              </a:rPr>
              <a:t>　</a:t>
            </a:r>
            <a:endParaRPr lang="en-US" altLang="ja-JP" sz="1400" b="1" i="1" dirty="0">
              <a:latin typeface="+mn-lt"/>
              <a:ea typeface="+mn-ea"/>
            </a:endParaRPr>
          </a:p>
        </p:txBody>
      </p:sp>
      <p:sp>
        <p:nvSpPr>
          <p:cNvPr id="124" name="テキスト ボックス 1">
            <a:extLst>
              <a:ext uri="{FF2B5EF4-FFF2-40B4-BE49-F238E27FC236}">
                <a16:creationId xmlns:a16="http://schemas.microsoft.com/office/drawing/2014/main" id="{CAFD8028-77BC-4B1A-A18A-58718E98E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9" y="3766285"/>
            <a:ext cx="742418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DRO5</a:t>
            </a:r>
            <a:r>
              <a:rPr lang="ja-JP" altLang="en-US" sz="1400" b="1" i="1" dirty="0">
                <a:latin typeface="+mn-lt"/>
                <a:ea typeface="+mn-ea"/>
              </a:rPr>
              <a:t>　</a:t>
            </a:r>
            <a:endParaRPr lang="en-US" altLang="ja-JP" sz="1400" b="1" i="1" dirty="0">
              <a:latin typeface="+mn-lt"/>
              <a:ea typeface="+mn-ea"/>
            </a:endParaRPr>
          </a:p>
        </p:txBody>
      </p:sp>
      <p:sp>
        <p:nvSpPr>
          <p:cNvPr id="125" name="テキスト ボックス 1">
            <a:extLst>
              <a:ext uri="{FF2B5EF4-FFF2-40B4-BE49-F238E27FC236}">
                <a16:creationId xmlns:a16="http://schemas.microsoft.com/office/drawing/2014/main" id="{56A5B570-7CE1-4F35-8FBD-D5B6180E9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7718" y="3282271"/>
            <a:ext cx="613103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DRO2</a:t>
            </a:r>
          </a:p>
        </p:txBody>
      </p:sp>
      <p:sp>
        <p:nvSpPr>
          <p:cNvPr id="126" name="テキスト ボックス 1">
            <a:extLst>
              <a:ext uri="{FF2B5EF4-FFF2-40B4-BE49-F238E27FC236}">
                <a16:creationId xmlns:a16="http://schemas.microsoft.com/office/drawing/2014/main" id="{C78FE341-6D8A-46DE-9013-58A59A0F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610" y="2230951"/>
            <a:ext cx="618026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Sta1</a:t>
            </a:r>
          </a:p>
        </p:txBody>
      </p:sp>
      <p:sp>
        <p:nvSpPr>
          <p:cNvPr id="127" name="テキスト ボックス 1">
            <a:extLst>
              <a:ext uri="{FF2B5EF4-FFF2-40B4-BE49-F238E27FC236}">
                <a16:creationId xmlns:a16="http://schemas.microsoft.com/office/drawing/2014/main" id="{FDB9703F-EE84-4676-9072-9A8119CDF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330" y="3279373"/>
            <a:ext cx="801793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QRO1</a:t>
            </a:r>
          </a:p>
        </p:txBody>
      </p:sp>
      <p:sp>
        <p:nvSpPr>
          <p:cNvPr id="128" name="テキスト ボックス 1">
            <a:extLst>
              <a:ext uri="{FF2B5EF4-FFF2-40B4-BE49-F238E27FC236}">
                <a16:creationId xmlns:a16="http://schemas.microsoft.com/office/drawing/2014/main" id="{129357B5-22C9-4BD7-8B64-A3D5913B9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199" y="3465515"/>
            <a:ext cx="622533" cy="31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latin typeface="+mn-lt"/>
                <a:ea typeface="+mn-ea"/>
              </a:rPr>
              <a:t>QRO2</a:t>
            </a:r>
          </a:p>
        </p:txBody>
      </p:sp>
      <p:sp>
        <p:nvSpPr>
          <p:cNvPr id="141" name="Text Box 3">
            <a:extLst>
              <a:ext uri="{FF2B5EF4-FFF2-40B4-BE49-F238E27FC236}">
                <a16:creationId xmlns:a16="http://schemas.microsoft.com/office/drawing/2014/main" id="{DF09C0C1-7BD1-428F-91E9-74CD29E0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9024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QTL cloning for RSA is needed for Ideotype breeding of hidden half</a:t>
            </a:r>
          </a:p>
        </p:txBody>
      </p:sp>
      <p:sp>
        <p:nvSpPr>
          <p:cNvPr id="142" name="Rectangle 181">
            <a:extLst>
              <a:ext uri="{FF2B5EF4-FFF2-40B4-BE49-F238E27FC236}">
                <a16:creationId xmlns:a16="http://schemas.microsoft.com/office/drawing/2014/main" id="{B3BD174B-ADA3-48D2-BD7C-85A63750BD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08158" y="3989964"/>
            <a:ext cx="284584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000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u="sng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Root growth angle</a:t>
            </a:r>
          </a:p>
          <a:p>
            <a:pPr marL="18000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i="1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qSOR1</a:t>
            </a:r>
            <a:r>
              <a:rPr lang="en-US" altLang="ja-JP" sz="12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: Uga et al. (2012) TAG</a:t>
            </a:r>
          </a:p>
          <a:p>
            <a:pPr marL="18000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i="1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DRO1</a:t>
            </a:r>
            <a:r>
              <a:rPr lang="en-US" altLang="ja-JP" sz="12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: Uga et al. (2013) Nature Genet.</a:t>
            </a:r>
          </a:p>
          <a:p>
            <a:pPr>
              <a:defRPr/>
            </a:pPr>
            <a:r>
              <a:rPr lang="ja-JP" altLang="en-US" sz="1200" dirty="0">
                <a:latin typeface="+mn-lt"/>
                <a:ea typeface="HGPｺﾞｼｯｸE" pitchFamily="50" charset="-128"/>
                <a:cs typeface="Arial" pitchFamily="34" charset="0"/>
              </a:rPr>
              <a:t>     </a:t>
            </a:r>
            <a:r>
              <a:rPr lang="en-US" altLang="ja-JP" sz="1200" i="1" dirty="0">
                <a:latin typeface="+mn-lt"/>
                <a:ea typeface="HGPｺﾞｼｯｸE" pitchFamily="50" charset="-128"/>
                <a:cs typeface="Arial" pitchFamily="34" charset="0"/>
              </a:rPr>
              <a:t>DRO2</a:t>
            </a:r>
            <a:r>
              <a:rPr lang="en-US" altLang="ja-JP" sz="1200" dirty="0">
                <a:latin typeface="+mn-lt"/>
                <a:ea typeface="HGPｺﾞｼｯｸE" pitchFamily="50" charset="-128"/>
                <a:cs typeface="Arial" pitchFamily="34" charset="0"/>
              </a:rPr>
              <a:t>:  Uga et al. (2013) Sci. Rep.</a:t>
            </a:r>
          </a:p>
          <a:p>
            <a:pPr>
              <a:defRPr/>
            </a:pPr>
            <a:r>
              <a:rPr lang="en-US" altLang="ja-JP" sz="1200" dirty="0">
                <a:latin typeface="+mn-lt"/>
                <a:ea typeface="HGPｺﾞｼｯｸE" pitchFamily="50" charset="-128"/>
                <a:cs typeface="Arial" pitchFamily="34" charset="0"/>
              </a:rPr>
              <a:t>     </a:t>
            </a:r>
            <a:r>
              <a:rPr lang="en-US" altLang="ja-JP" sz="1200" i="1" dirty="0">
                <a:latin typeface="+mn-lt"/>
                <a:ea typeface="HGPｺﾞｼｯｸE" pitchFamily="50" charset="-128"/>
                <a:cs typeface="Arial" pitchFamily="34" charset="0"/>
              </a:rPr>
              <a:t>DRO3</a:t>
            </a:r>
            <a:r>
              <a:rPr lang="en-US" altLang="ja-JP" sz="1200" dirty="0">
                <a:latin typeface="+mn-lt"/>
                <a:ea typeface="HGPｺﾞｼｯｸE" pitchFamily="50" charset="-128"/>
                <a:cs typeface="Arial" pitchFamily="34" charset="0"/>
              </a:rPr>
              <a:t>:  Uga et al. (2015) Rice</a:t>
            </a:r>
          </a:p>
          <a:p>
            <a:pPr>
              <a:defRPr/>
            </a:pPr>
            <a:r>
              <a:rPr lang="en-US" altLang="ja-JP" sz="1200" dirty="0">
                <a:latin typeface="+mn-lt"/>
                <a:ea typeface="HGPｺﾞｼｯｸE" pitchFamily="50" charset="-128"/>
                <a:cs typeface="Arial" pitchFamily="34" charset="0"/>
              </a:rPr>
              <a:t>     </a:t>
            </a:r>
            <a:r>
              <a:rPr lang="en-US" altLang="ja-JP" sz="1200" i="1" dirty="0">
                <a:latin typeface="+mn-lt"/>
                <a:ea typeface="HGPｺﾞｼｯｸE" pitchFamily="50" charset="-128"/>
                <a:cs typeface="Arial" pitchFamily="34" charset="0"/>
              </a:rPr>
              <a:t>DRO4</a:t>
            </a:r>
            <a:r>
              <a:rPr lang="en-US" altLang="ja-JP" sz="1200" dirty="0">
                <a:latin typeface="+mn-lt"/>
                <a:ea typeface="HGPｺﾞｼｯｸE" pitchFamily="50" charset="-128"/>
                <a:cs typeface="Arial" pitchFamily="34" charset="0"/>
              </a:rPr>
              <a:t> &amp; </a:t>
            </a:r>
            <a:r>
              <a:rPr lang="en-US" altLang="ja-JP" sz="1200" i="1" dirty="0">
                <a:latin typeface="+mn-lt"/>
                <a:ea typeface="HGPｺﾞｼｯｸE" pitchFamily="50" charset="-128"/>
                <a:cs typeface="Arial" pitchFamily="34" charset="0"/>
              </a:rPr>
              <a:t>DRO5</a:t>
            </a:r>
            <a:r>
              <a:rPr lang="en-US" altLang="ja-JP" sz="1200" dirty="0">
                <a:latin typeface="+mn-lt"/>
                <a:ea typeface="HGPｺﾞｼｯｸE" pitchFamily="50" charset="-128"/>
                <a:cs typeface="Arial" pitchFamily="34" charset="0"/>
              </a:rPr>
              <a:t>: </a:t>
            </a:r>
            <a:r>
              <a:rPr lang="en-US" altLang="ja-JP" sz="1200" dirty="0" err="1">
                <a:latin typeface="+mn-lt"/>
                <a:ea typeface="HGPｺﾞｼｯｸE" pitchFamily="50" charset="-128"/>
                <a:cs typeface="Arial" pitchFamily="34" charset="0"/>
              </a:rPr>
              <a:t>Kitomi</a:t>
            </a:r>
            <a:r>
              <a:rPr lang="en-US" altLang="ja-JP" sz="1200" dirty="0">
                <a:latin typeface="+mn-lt"/>
                <a:ea typeface="HGPｺﾞｼｯｸE" pitchFamily="50" charset="-128"/>
                <a:cs typeface="Arial" pitchFamily="34" charset="0"/>
              </a:rPr>
              <a:t> et al. (2015) Rice</a:t>
            </a:r>
            <a:endParaRPr lang="en-US" altLang="ja-JP" sz="120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00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u="sng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Root length</a:t>
            </a:r>
          </a:p>
          <a:p>
            <a:pPr marL="18000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i="1" dirty="0">
                <a:latin typeface="+mn-lt"/>
                <a:ea typeface="HGPｺﾞｼｯｸE" pitchFamily="50" charset="-128"/>
                <a:cs typeface="Arial" pitchFamily="34" charset="0"/>
              </a:rPr>
              <a:t>qCRL1</a:t>
            </a:r>
            <a:r>
              <a:rPr lang="en-US" altLang="ja-JP" sz="1200" dirty="0">
                <a:latin typeface="+mn-lt"/>
                <a:ea typeface="HGPｺﾞｼｯｸE" pitchFamily="50" charset="-128"/>
                <a:cs typeface="Arial" pitchFamily="34" charset="0"/>
              </a:rPr>
              <a:t>: Uga et al. (2018) BMC Genomics</a:t>
            </a:r>
            <a:endParaRPr lang="en-US" altLang="ja-JP" sz="1200" dirty="0"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8000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i="1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QRO1</a:t>
            </a:r>
            <a:r>
              <a:rPr lang="en-US" altLang="ja-JP" sz="12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 &amp; </a:t>
            </a:r>
            <a:r>
              <a:rPr lang="en-US" altLang="ja-JP" sz="1200" i="1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QRO2</a:t>
            </a:r>
            <a:r>
              <a:rPr lang="en-US" altLang="ja-JP" sz="12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: </a:t>
            </a:r>
            <a:r>
              <a:rPr lang="en-US" altLang="ja-JP" sz="1200" dirty="0" err="1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Kitomi</a:t>
            </a:r>
            <a:r>
              <a:rPr lang="en-US" altLang="ja-JP" sz="12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 et al. (2018) G3</a:t>
            </a:r>
          </a:p>
          <a:p>
            <a:pPr marL="18000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u="sng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Root thickness</a:t>
            </a:r>
          </a:p>
          <a:p>
            <a:pPr marL="18000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i="1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Sta1</a:t>
            </a:r>
            <a:r>
              <a:rPr lang="en-US" altLang="ja-JP" sz="120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: Uga et al. (2010) Mol. Breed.</a:t>
            </a:r>
          </a:p>
        </p:txBody>
      </p:sp>
    </p:spTree>
    <p:extLst>
      <p:ext uri="{BB962C8B-B14F-4D97-AF65-F5344CB8AC3E}">
        <p14:creationId xmlns:p14="http://schemas.microsoft.com/office/powerpoint/2010/main" val="166399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テキスト ボックス 262"/>
          <p:cNvSpPr txBox="1"/>
          <p:nvPr/>
        </p:nvSpPr>
        <p:spPr>
          <a:xfrm>
            <a:off x="6361309" y="2154342"/>
            <a:ext cx="170572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i="1" dirty="0">
                <a:solidFill>
                  <a:schemeClr val="tx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DRO1(-)/qSOR1(+)</a:t>
            </a:r>
          </a:p>
        </p:txBody>
      </p:sp>
      <p:sp>
        <p:nvSpPr>
          <p:cNvPr id="141" name="テキスト ボックス 265"/>
          <p:cNvSpPr txBox="1"/>
          <p:nvPr/>
        </p:nvSpPr>
        <p:spPr>
          <a:xfrm>
            <a:off x="8301792" y="2154342"/>
            <a:ext cx="166564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i="1" dirty="0">
                <a:solidFill>
                  <a:schemeClr val="tx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DRO1(-)/qSOR1(-)</a:t>
            </a:r>
            <a:endParaRPr lang="ja-JP" altLang="en-US" sz="1600" dirty="0">
              <a:solidFill>
                <a:schemeClr val="tx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2" name="テキスト ボックス 268"/>
          <p:cNvSpPr txBox="1"/>
          <p:nvPr/>
        </p:nvSpPr>
        <p:spPr>
          <a:xfrm>
            <a:off x="4440861" y="2154342"/>
            <a:ext cx="170572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i="1" dirty="0">
                <a:solidFill>
                  <a:schemeClr val="tx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DRO1(+)/qSOR1(-)</a:t>
            </a:r>
            <a:endParaRPr lang="ja-JP" altLang="en-US" sz="1600" dirty="0">
              <a:solidFill>
                <a:schemeClr val="tx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3" name="テキスト ボックス 272"/>
          <p:cNvSpPr txBox="1"/>
          <p:nvPr/>
        </p:nvSpPr>
        <p:spPr>
          <a:xfrm>
            <a:off x="2501097" y="2154342"/>
            <a:ext cx="174579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i="1" dirty="0">
                <a:solidFill>
                  <a:schemeClr val="tx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DRO1(+)/qSOR1(+)</a:t>
            </a:r>
            <a:endParaRPr lang="ja-JP" altLang="en-US" sz="1600" dirty="0">
              <a:solidFill>
                <a:schemeClr val="tx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776" name="グループ化 775"/>
          <p:cNvGrpSpPr/>
          <p:nvPr/>
        </p:nvGrpSpPr>
        <p:grpSpPr>
          <a:xfrm>
            <a:off x="2460416" y="4581129"/>
            <a:ext cx="7596025" cy="1950455"/>
            <a:chOff x="936415" y="4776100"/>
            <a:chExt cx="7596025" cy="1950455"/>
          </a:xfrm>
        </p:grpSpPr>
        <p:pic>
          <p:nvPicPr>
            <p:cNvPr id="766" name="図 76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2968" r="12464"/>
            <a:stretch/>
          </p:blipFill>
          <p:spPr>
            <a:xfrm>
              <a:off x="6708102" y="4776100"/>
              <a:ext cx="1824338" cy="1950455"/>
            </a:xfrm>
            <a:prstGeom prst="rect">
              <a:avLst/>
            </a:prstGeom>
          </p:spPr>
        </p:pic>
        <p:pic>
          <p:nvPicPr>
            <p:cNvPr id="765" name="図 76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3141" r="12787"/>
            <a:stretch/>
          </p:blipFill>
          <p:spPr>
            <a:xfrm>
              <a:off x="4786889" y="4776100"/>
              <a:ext cx="1837747" cy="1950455"/>
            </a:xfrm>
            <a:prstGeom prst="rect">
              <a:avLst/>
            </a:prstGeom>
          </p:spPr>
        </p:pic>
        <p:pic>
          <p:nvPicPr>
            <p:cNvPr id="763" name="図 76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142" r="13206"/>
            <a:stretch/>
          </p:blipFill>
          <p:spPr>
            <a:xfrm>
              <a:off x="2855266" y="4776100"/>
              <a:ext cx="1848157" cy="1950455"/>
            </a:xfrm>
            <a:prstGeom prst="rect">
              <a:avLst/>
            </a:prstGeom>
          </p:spPr>
        </p:pic>
        <p:pic>
          <p:nvPicPr>
            <p:cNvPr id="764" name="図 76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741" r="13724"/>
            <a:stretch/>
          </p:blipFill>
          <p:spPr>
            <a:xfrm>
              <a:off x="936415" y="4776100"/>
              <a:ext cx="1835385" cy="1950455"/>
            </a:xfrm>
            <a:prstGeom prst="rect">
              <a:avLst/>
            </a:prstGeom>
          </p:spPr>
        </p:pic>
        <p:cxnSp>
          <p:nvCxnSpPr>
            <p:cNvPr id="769" name="直線コネクタ 768"/>
            <p:cNvCxnSpPr/>
            <p:nvPr/>
          </p:nvCxnSpPr>
          <p:spPr>
            <a:xfrm>
              <a:off x="8460432" y="6237312"/>
              <a:ext cx="0" cy="43204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0" name="直線コネクタ 769"/>
            <p:cNvCxnSpPr/>
            <p:nvPr/>
          </p:nvCxnSpPr>
          <p:spPr>
            <a:xfrm>
              <a:off x="2699792" y="6237312"/>
              <a:ext cx="0" cy="43204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1" name="直線コネクタ 770"/>
            <p:cNvCxnSpPr/>
            <p:nvPr/>
          </p:nvCxnSpPr>
          <p:spPr>
            <a:xfrm>
              <a:off x="4644008" y="6237312"/>
              <a:ext cx="0" cy="43204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2" name="直線コネクタ 771"/>
            <p:cNvCxnSpPr/>
            <p:nvPr/>
          </p:nvCxnSpPr>
          <p:spPr>
            <a:xfrm>
              <a:off x="6516216" y="6237312"/>
              <a:ext cx="0" cy="43204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4" name="Rectangle 129"/>
            <p:cNvSpPr>
              <a:spLocks noChangeArrowheads="1"/>
            </p:cNvSpPr>
            <p:nvPr/>
          </p:nvSpPr>
          <p:spPr bwMode="auto">
            <a:xfrm>
              <a:off x="8064215" y="6368697"/>
              <a:ext cx="34785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en-US" altLang="ja-JP" sz="1100" dirty="0">
                  <a:solidFill>
                    <a:schemeClr val="bg1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10 cm</a:t>
              </a:r>
              <a:endParaRPr kumimoji="0" lang="ja-JP" altLang="ja-JP" sz="1100" dirty="0">
                <a:solidFill>
                  <a:schemeClr val="bg1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207" name="グループ化 206"/>
          <p:cNvGrpSpPr/>
          <p:nvPr/>
        </p:nvGrpSpPr>
        <p:grpSpPr>
          <a:xfrm>
            <a:off x="6426759" y="620689"/>
            <a:ext cx="1585642" cy="1562839"/>
            <a:chOff x="4902759" y="1052736"/>
            <a:chExt cx="1585642" cy="1562839"/>
          </a:xfrm>
        </p:grpSpPr>
        <p:sp>
          <p:nvSpPr>
            <p:cNvPr id="531" name="Rectangle 13"/>
            <p:cNvSpPr>
              <a:spLocks noChangeArrowheads="1"/>
            </p:cNvSpPr>
            <p:nvPr/>
          </p:nvSpPr>
          <p:spPr bwMode="auto">
            <a:xfrm>
              <a:off x="4902759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32" name="Rectangle 107"/>
            <p:cNvSpPr>
              <a:spLocks noChangeArrowheads="1"/>
            </p:cNvSpPr>
            <p:nvPr/>
          </p:nvSpPr>
          <p:spPr bwMode="auto">
            <a:xfrm>
              <a:off x="5040862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2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33" name="Rectangle 173"/>
            <p:cNvSpPr>
              <a:spLocks noChangeArrowheads="1"/>
            </p:cNvSpPr>
            <p:nvPr/>
          </p:nvSpPr>
          <p:spPr bwMode="auto">
            <a:xfrm>
              <a:off x="5180404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3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34" name="Rectangle 244"/>
            <p:cNvSpPr>
              <a:spLocks noChangeArrowheads="1"/>
            </p:cNvSpPr>
            <p:nvPr/>
          </p:nvSpPr>
          <p:spPr bwMode="auto">
            <a:xfrm>
              <a:off x="5318507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4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35" name="Rectangle 292"/>
            <p:cNvSpPr>
              <a:spLocks noChangeArrowheads="1"/>
            </p:cNvSpPr>
            <p:nvPr/>
          </p:nvSpPr>
          <p:spPr bwMode="auto">
            <a:xfrm>
              <a:off x="5452296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5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36" name="Rectangle 340"/>
            <p:cNvSpPr>
              <a:spLocks noChangeArrowheads="1"/>
            </p:cNvSpPr>
            <p:nvPr/>
          </p:nvSpPr>
          <p:spPr bwMode="auto">
            <a:xfrm>
              <a:off x="5581768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6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37" name="Rectangle 390"/>
            <p:cNvSpPr>
              <a:spLocks noChangeArrowheads="1"/>
            </p:cNvSpPr>
            <p:nvPr/>
          </p:nvSpPr>
          <p:spPr bwMode="auto">
            <a:xfrm>
              <a:off x="5721309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7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38" name="Rectangle 433"/>
            <p:cNvSpPr>
              <a:spLocks noChangeArrowheads="1"/>
            </p:cNvSpPr>
            <p:nvPr/>
          </p:nvSpPr>
          <p:spPr bwMode="auto">
            <a:xfrm>
              <a:off x="5860852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8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39" name="Rectangle 549"/>
            <p:cNvSpPr>
              <a:spLocks noChangeArrowheads="1"/>
            </p:cNvSpPr>
            <p:nvPr/>
          </p:nvSpPr>
          <p:spPr bwMode="auto">
            <a:xfrm>
              <a:off x="6096778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10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40" name="Rectangle 589"/>
            <p:cNvSpPr>
              <a:spLocks noChangeArrowheads="1"/>
            </p:cNvSpPr>
            <p:nvPr/>
          </p:nvSpPr>
          <p:spPr bwMode="auto">
            <a:xfrm>
              <a:off x="6233443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11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41" name="Rectangle 654"/>
            <p:cNvSpPr>
              <a:spLocks noChangeArrowheads="1"/>
            </p:cNvSpPr>
            <p:nvPr/>
          </p:nvSpPr>
          <p:spPr bwMode="auto">
            <a:xfrm>
              <a:off x="6372985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12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42" name="Rectangle 471"/>
            <p:cNvSpPr>
              <a:spLocks noChangeArrowheads="1"/>
            </p:cNvSpPr>
            <p:nvPr/>
          </p:nvSpPr>
          <p:spPr bwMode="auto">
            <a:xfrm>
              <a:off x="6000393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9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43" name="Rectangle 12"/>
            <p:cNvSpPr>
              <a:spLocks noChangeArrowheads="1"/>
            </p:cNvSpPr>
            <p:nvPr/>
          </p:nvSpPr>
          <p:spPr bwMode="auto">
            <a:xfrm>
              <a:off x="4912812" y="1189792"/>
              <a:ext cx="49542" cy="142578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44" name="Rectangle 106"/>
            <p:cNvSpPr>
              <a:spLocks noChangeArrowheads="1"/>
            </p:cNvSpPr>
            <p:nvPr/>
          </p:nvSpPr>
          <p:spPr bwMode="auto">
            <a:xfrm>
              <a:off x="5048031" y="1189792"/>
              <a:ext cx="49542" cy="114575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45" name="Rectangle 172"/>
            <p:cNvSpPr>
              <a:spLocks noChangeArrowheads="1"/>
            </p:cNvSpPr>
            <p:nvPr/>
          </p:nvSpPr>
          <p:spPr bwMode="auto">
            <a:xfrm>
              <a:off x="5183250" y="1189792"/>
              <a:ext cx="49542" cy="117773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46" name="Rectangle 243"/>
            <p:cNvSpPr>
              <a:spLocks noChangeArrowheads="1"/>
            </p:cNvSpPr>
            <p:nvPr/>
          </p:nvSpPr>
          <p:spPr bwMode="auto">
            <a:xfrm>
              <a:off x="5318468" y="1189792"/>
              <a:ext cx="49542" cy="108328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47" name="Rectangle 291"/>
            <p:cNvSpPr>
              <a:spLocks noChangeArrowheads="1"/>
            </p:cNvSpPr>
            <p:nvPr/>
          </p:nvSpPr>
          <p:spPr bwMode="auto">
            <a:xfrm>
              <a:off x="5453688" y="1189792"/>
              <a:ext cx="49541" cy="92523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48" name="Rectangle 339"/>
            <p:cNvSpPr>
              <a:spLocks noChangeArrowheads="1"/>
            </p:cNvSpPr>
            <p:nvPr/>
          </p:nvSpPr>
          <p:spPr bwMode="auto">
            <a:xfrm>
              <a:off x="5588906" y="1189792"/>
              <a:ext cx="49543" cy="101374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49" name="Rectangle 389"/>
            <p:cNvSpPr>
              <a:spLocks noChangeArrowheads="1"/>
            </p:cNvSpPr>
            <p:nvPr/>
          </p:nvSpPr>
          <p:spPr bwMode="auto">
            <a:xfrm>
              <a:off x="5724126" y="1189792"/>
              <a:ext cx="49542" cy="95126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50" name="Rectangle 432"/>
            <p:cNvSpPr>
              <a:spLocks noChangeArrowheads="1"/>
            </p:cNvSpPr>
            <p:nvPr/>
          </p:nvSpPr>
          <p:spPr bwMode="auto">
            <a:xfrm>
              <a:off x="5859345" y="1189792"/>
              <a:ext cx="49544" cy="88767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52" name="Rectangle 548"/>
            <p:cNvSpPr>
              <a:spLocks noChangeArrowheads="1"/>
            </p:cNvSpPr>
            <p:nvPr/>
          </p:nvSpPr>
          <p:spPr bwMode="auto">
            <a:xfrm>
              <a:off x="6129784" y="1189792"/>
              <a:ext cx="49542" cy="7474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53" name="Rectangle 588"/>
            <p:cNvSpPr>
              <a:spLocks noChangeArrowheads="1"/>
            </p:cNvSpPr>
            <p:nvPr/>
          </p:nvSpPr>
          <p:spPr bwMode="auto">
            <a:xfrm>
              <a:off x="6265003" y="1189792"/>
              <a:ext cx="49541" cy="9698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55" name="Rectangle 653"/>
            <p:cNvSpPr>
              <a:spLocks noChangeArrowheads="1"/>
            </p:cNvSpPr>
            <p:nvPr/>
          </p:nvSpPr>
          <p:spPr bwMode="auto">
            <a:xfrm>
              <a:off x="6400225" y="1189792"/>
              <a:ext cx="49543" cy="86275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56" name="Rectangle 470"/>
            <p:cNvSpPr>
              <a:spLocks noChangeArrowheads="1"/>
            </p:cNvSpPr>
            <p:nvPr/>
          </p:nvSpPr>
          <p:spPr bwMode="auto">
            <a:xfrm>
              <a:off x="5994566" y="1189792"/>
              <a:ext cx="49541" cy="75342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grpSp>
        <p:nvGrpSpPr>
          <p:cNvPr id="212" name="グループ化 211"/>
          <p:cNvGrpSpPr/>
          <p:nvPr/>
        </p:nvGrpSpPr>
        <p:grpSpPr>
          <a:xfrm>
            <a:off x="8347924" y="620688"/>
            <a:ext cx="1584204" cy="1564630"/>
            <a:chOff x="6823924" y="1052736"/>
            <a:chExt cx="1584204" cy="1564630"/>
          </a:xfrm>
        </p:grpSpPr>
        <p:sp>
          <p:nvSpPr>
            <p:cNvPr id="560" name="Rectangle 13"/>
            <p:cNvSpPr>
              <a:spLocks noChangeArrowheads="1"/>
            </p:cNvSpPr>
            <p:nvPr/>
          </p:nvSpPr>
          <p:spPr bwMode="auto">
            <a:xfrm>
              <a:off x="6823924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1" name="Rectangle 107"/>
            <p:cNvSpPr>
              <a:spLocks noChangeArrowheads="1"/>
            </p:cNvSpPr>
            <p:nvPr/>
          </p:nvSpPr>
          <p:spPr bwMode="auto">
            <a:xfrm>
              <a:off x="6962027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2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2" name="Rectangle 173"/>
            <p:cNvSpPr>
              <a:spLocks noChangeArrowheads="1"/>
            </p:cNvSpPr>
            <p:nvPr/>
          </p:nvSpPr>
          <p:spPr bwMode="auto">
            <a:xfrm>
              <a:off x="7101570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3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3" name="Rectangle 244"/>
            <p:cNvSpPr>
              <a:spLocks noChangeArrowheads="1"/>
            </p:cNvSpPr>
            <p:nvPr/>
          </p:nvSpPr>
          <p:spPr bwMode="auto">
            <a:xfrm>
              <a:off x="7241111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4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4" name="Rectangle 292"/>
            <p:cNvSpPr>
              <a:spLocks noChangeArrowheads="1"/>
            </p:cNvSpPr>
            <p:nvPr/>
          </p:nvSpPr>
          <p:spPr bwMode="auto">
            <a:xfrm>
              <a:off x="7373461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5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5" name="Rectangle 340"/>
            <p:cNvSpPr>
              <a:spLocks noChangeArrowheads="1"/>
            </p:cNvSpPr>
            <p:nvPr/>
          </p:nvSpPr>
          <p:spPr bwMode="auto">
            <a:xfrm>
              <a:off x="7504372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6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6" name="Rectangle 390"/>
            <p:cNvSpPr>
              <a:spLocks noChangeArrowheads="1"/>
            </p:cNvSpPr>
            <p:nvPr/>
          </p:nvSpPr>
          <p:spPr bwMode="auto">
            <a:xfrm>
              <a:off x="7642475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7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7" name="Rectangle 433"/>
            <p:cNvSpPr>
              <a:spLocks noChangeArrowheads="1"/>
            </p:cNvSpPr>
            <p:nvPr/>
          </p:nvSpPr>
          <p:spPr bwMode="auto">
            <a:xfrm>
              <a:off x="7782017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8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8" name="Rectangle 549"/>
            <p:cNvSpPr>
              <a:spLocks noChangeArrowheads="1"/>
            </p:cNvSpPr>
            <p:nvPr/>
          </p:nvSpPr>
          <p:spPr bwMode="auto">
            <a:xfrm>
              <a:off x="8017943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10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69" name="Rectangle 589"/>
            <p:cNvSpPr>
              <a:spLocks noChangeArrowheads="1"/>
            </p:cNvSpPr>
            <p:nvPr/>
          </p:nvSpPr>
          <p:spPr bwMode="auto">
            <a:xfrm>
              <a:off x="8154609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11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70" name="Rectangle 654"/>
            <p:cNvSpPr>
              <a:spLocks noChangeArrowheads="1"/>
            </p:cNvSpPr>
            <p:nvPr/>
          </p:nvSpPr>
          <p:spPr bwMode="auto">
            <a:xfrm>
              <a:off x="8292712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12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71" name="Rectangle 471"/>
            <p:cNvSpPr>
              <a:spLocks noChangeArrowheads="1"/>
            </p:cNvSpPr>
            <p:nvPr/>
          </p:nvSpPr>
          <p:spPr bwMode="auto">
            <a:xfrm>
              <a:off x="7921559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9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72" name="Rectangle 12"/>
            <p:cNvSpPr>
              <a:spLocks noChangeArrowheads="1"/>
            </p:cNvSpPr>
            <p:nvPr/>
          </p:nvSpPr>
          <p:spPr bwMode="auto">
            <a:xfrm>
              <a:off x="6834322" y="1190362"/>
              <a:ext cx="49521" cy="142700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73" name="Rectangle 106"/>
            <p:cNvSpPr>
              <a:spLocks noChangeArrowheads="1"/>
            </p:cNvSpPr>
            <p:nvPr/>
          </p:nvSpPr>
          <p:spPr bwMode="auto">
            <a:xfrm>
              <a:off x="6969481" y="1190362"/>
              <a:ext cx="49521" cy="114673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74" name="Rectangle 172"/>
            <p:cNvSpPr>
              <a:spLocks noChangeArrowheads="1"/>
            </p:cNvSpPr>
            <p:nvPr/>
          </p:nvSpPr>
          <p:spPr bwMode="auto">
            <a:xfrm>
              <a:off x="7104640" y="1190362"/>
              <a:ext cx="49521" cy="117874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75" name="Rectangle 243"/>
            <p:cNvSpPr>
              <a:spLocks noChangeArrowheads="1"/>
            </p:cNvSpPr>
            <p:nvPr/>
          </p:nvSpPr>
          <p:spPr bwMode="auto">
            <a:xfrm>
              <a:off x="7239799" y="1190362"/>
              <a:ext cx="49521" cy="108421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76" name="Rectangle 291"/>
            <p:cNvSpPr>
              <a:spLocks noChangeArrowheads="1"/>
            </p:cNvSpPr>
            <p:nvPr/>
          </p:nvSpPr>
          <p:spPr bwMode="auto">
            <a:xfrm>
              <a:off x="7374959" y="1190362"/>
              <a:ext cx="49520" cy="92602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77" name="Rectangle 339"/>
            <p:cNvSpPr>
              <a:spLocks noChangeArrowheads="1"/>
            </p:cNvSpPr>
            <p:nvPr/>
          </p:nvSpPr>
          <p:spPr bwMode="auto">
            <a:xfrm>
              <a:off x="7510117" y="1190362"/>
              <a:ext cx="49522" cy="101461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78" name="Rectangle 389"/>
            <p:cNvSpPr>
              <a:spLocks noChangeArrowheads="1"/>
            </p:cNvSpPr>
            <p:nvPr/>
          </p:nvSpPr>
          <p:spPr bwMode="auto">
            <a:xfrm>
              <a:off x="7645277" y="1190362"/>
              <a:ext cx="49521" cy="95208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79" name="Rectangle 432"/>
            <p:cNvSpPr>
              <a:spLocks noChangeArrowheads="1"/>
            </p:cNvSpPr>
            <p:nvPr/>
          </p:nvSpPr>
          <p:spPr bwMode="auto">
            <a:xfrm>
              <a:off x="7780436" y="1190362"/>
              <a:ext cx="49522" cy="88843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80" name="Rectangle 548"/>
            <p:cNvSpPr>
              <a:spLocks noChangeArrowheads="1"/>
            </p:cNvSpPr>
            <p:nvPr/>
          </p:nvSpPr>
          <p:spPr bwMode="auto">
            <a:xfrm>
              <a:off x="8050757" y="1190362"/>
              <a:ext cx="49521" cy="74811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81" name="Rectangle 588"/>
            <p:cNvSpPr>
              <a:spLocks noChangeArrowheads="1"/>
            </p:cNvSpPr>
            <p:nvPr/>
          </p:nvSpPr>
          <p:spPr bwMode="auto">
            <a:xfrm>
              <a:off x="8185916" y="1190362"/>
              <a:ext cx="49520" cy="97064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82" name="Rectangle 653"/>
            <p:cNvSpPr>
              <a:spLocks noChangeArrowheads="1"/>
            </p:cNvSpPr>
            <p:nvPr/>
          </p:nvSpPr>
          <p:spPr bwMode="auto">
            <a:xfrm>
              <a:off x="8321078" y="1190362"/>
              <a:ext cx="49522" cy="8634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83" name="Rectangle 470"/>
            <p:cNvSpPr>
              <a:spLocks noChangeArrowheads="1"/>
            </p:cNvSpPr>
            <p:nvPr/>
          </p:nvSpPr>
          <p:spPr bwMode="auto">
            <a:xfrm>
              <a:off x="7915598" y="1190362"/>
              <a:ext cx="49520" cy="75407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84" name="Rectangle 548"/>
            <p:cNvSpPr>
              <a:spLocks noChangeArrowheads="1"/>
            </p:cNvSpPr>
            <p:nvPr/>
          </p:nvSpPr>
          <p:spPr bwMode="auto">
            <a:xfrm>
              <a:off x="7644775" y="1997433"/>
              <a:ext cx="49521" cy="6582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585" name="テキスト ボックス 584"/>
            <p:cNvSpPr txBox="1"/>
            <p:nvPr/>
          </p:nvSpPr>
          <p:spPr>
            <a:xfrm>
              <a:off x="7297141" y="2111386"/>
              <a:ext cx="735914" cy="309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i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qsor1</a:t>
              </a:r>
              <a:endParaRPr lang="ja-JP" altLang="en-US" sz="14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grpSp>
        <p:nvGrpSpPr>
          <p:cNvPr id="205" name="グループ化 204"/>
          <p:cNvGrpSpPr/>
          <p:nvPr/>
        </p:nvGrpSpPr>
        <p:grpSpPr>
          <a:xfrm>
            <a:off x="2587305" y="620688"/>
            <a:ext cx="1584204" cy="1564630"/>
            <a:chOff x="1063305" y="1052736"/>
            <a:chExt cx="1584204" cy="1564630"/>
          </a:xfrm>
        </p:grpSpPr>
        <p:sp>
          <p:nvSpPr>
            <p:cNvPr id="587" name="Rectangle 13"/>
            <p:cNvSpPr>
              <a:spLocks noChangeArrowheads="1"/>
            </p:cNvSpPr>
            <p:nvPr/>
          </p:nvSpPr>
          <p:spPr bwMode="auto">
            <a:xfrm>
              <a:off x="1063305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88" name="Rectangle 107"/>
            <p:cNvSpPr>
              <a:spLocks noChangeArrowheads="1"/>
            </p:cNvSpPr>
            <p:nvPr/>
          </p:nvSpPr>
          <p:spPr bwMode="auto">
            <a:xfrm>
              <a:off x="1201408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2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89" name="Rectangle 173"/>
            <p:cNvSpPr>
              <a:spLocks noChangeArrowheads="1"/>
            </p:cNvSpPr>
            <p:nvPr/>
          </p:nvSpPr>
          <p:spPr bwMode="auto">
            <a:xfrm>
              <a:off x="1340951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3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0" name="Rectangle 244"/>
            <p:cNvSpPr>
              <a:spLocks noChangeArrowheads="1"/>
            </p:cNvSpPr>
            <p:nvPr/>
          </p:nvSpPr>
          <p:spPr bwMode="auto">
            <a:xfrm>
              <a:off x="1480492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4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1" name="Rectangle 292"/>
            <p:cNvSpPr>
              <a:spLocks noChangeArrowheads="1"/>
            </p:cNvSpPr>
            <p:nvPr/>
          </p:nvSpPr>
          <p:spPr bwMode="auto">
            <a:xfrm>
              <a:off x="1612842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5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2" name="Rectangle 340"/>
            <p:cNvSpPr>
              <a:spLocks noChangeArrowheads="1"/>
            </p:cNvSpPr>
            <p:nvPr/>
          </p:nvSpPr>
          <p:spPr bwMode="auto">
            <a:xfrm>
              <a:off x="1743753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6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3" name="Rectangle 390"/>
            <p:cNvSpPr>
              <a:spLocks noChangeArrowheads="1"/>
            </p:cNvSpPr>
            <p:nvPr/>
          </p:nvSpPr>
          <p:spPr bwMode="auto">
            <a:xfrm>
              <a:off x="1881856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7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4" name="Rectangle 433"/>
            <p:cNvSpPr>
              <a:spLocks noChangeArrowheads="1"/>
            </p:cNvSpPr>
            <p:nvPr/>
          </p:nvSpPr>
          <p:spPr bwMode="auto">
            <a:xfrm>
              <a:off x="2021398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8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5" name="Rectangle 549"/>
            <p:cNvSpPr>
              <a:spLocks noChangeArrowheads="1"/>
            </p:cNvSpPr>
            <p:nvPr/>
          </p:nvSpPr>
          <p:spPr bwMode="auto">
            <a:xfrm>
              <a:off x="2257324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10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6" name="Rectangle 589"/>
            <p:cNvSpPr>
              <a:spLocks noChangeArrowheads="1"/>
            </p:cNvSpPr>
            <p:nvPr/>
          </p:nvSpPr>
          <p:spPr bwMode="auto">
            <a:xfrm>
              <a:off x="2393990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11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7" name="Rectangle 654"/>
            <p:cNvSpPr>
              <a:spLocks noChangeArrowheads="1"/>
            </p:cNvSpPr>
            <p:nvPr/>
          </p:nvSpPr>
          <p:spPr bwMode="auto">
            <a:xfrm>
              <a:off x="2532093" y="1052736"/>
              <a:ext cx="1154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12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8" name="Rectangle 471"/>
            <p:cNvSpPr>
              <a:spLocks noChangeArrowheads="1"/>
            </p:cNvSpPr>
            <p:nvPr/>
          </p:nvSpPr>
          <p:spPr bwMode="auto">
            <a:xfrm>
              <a:off x="2160940" y="1052736"/>
              <a:ext cx="577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ja-JP" sz="900">
                  <a:solidFill>
                    <a:srgbClr val="000000"/>
                  </a:solidFill>
                  <a:latin typeface="+mn-lt"/>
                  <a:cs typeface="Arial" charset="0"/>
                </a:rPr>
                <a:t>9</a:t>
              </a:r>
              <a:endParaRPr lang="ja-JP" altLang="ja-JP" sz="900">
                <a:latin typeface="+mn-lt"/>
                <a:cs typeface="Arial" charset="0"/>
              </a:endParaRPr>
            </a:p>
          </p:txBody>
        </p:sp>
        <p:sp>
          <p:nvSpPr>
            <p:cNvPr id="599" name="Rectangle 12"/>
            <p:cNvSpPr>
              <a:spLocks noChangeArrowheads="1"/>
            </p:cNvSpPr>
            <p:nvPr/>
          </p:nvSpPr>
          <p:spPr bwMode="auto">
            <a:xfrm>
              <a:off x="1073703" y="1190362"/>
              <a:ext cx="49521" cy="142700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0" name="Rectangle 106"/>
            <p:cNvSpPr>
              <a:spLocks noChangeArrowheads="1"/>
            </p:cNvSpPr>
            <p:nvPr/>
          </p:nvSpPr>
          <p:spPr bwMode="auto">
            <a:xfrm>
              <a:off x="1208862" y="1190362"/>
              <a:ext cx="49521" cy="114673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1" name="Rectangle 172"/>
            <p:cNvSpPr>
              <a:spLocks noChangeArrowheads="1"/>
            </p:cNvSpPr>
            <p:nvPr/>
          </p:nvSpPr>
          <p:spPr bwMode="auto">
            <a:xfrm>
              <a:off x="1344021" y="1190362"/>
              <a:ext cx="49521" cy="117874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2" name="Rectangle 243"/>
            <p:cNvSpPr>
              <a:spLocks noChangeArrowheads="1"/>
            </p:cNvSpPr>
            <p:nvPr/>
          </p:nvSpPr>
          <p:spPr bwMode="auto">
            <a:xfrm>
              <a:off x="1479180" y="1190362"/>
              <a:ext cx="49521" cy="108421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3" name="Rectangle 291"/>
            <p:cNvSpPr>
              <a:spLocks noChangeArrowheads="1"/>
            </p:cNvSpPr>
            <p:nvPr/>
          </p:nvSpPr>
          <p:spPr bwMode="auto">
            <a:xfrm>
              <a:off x="1614340" y="1190362"/>
              <a:ext cx="49520" cy="92602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4" name="Rectangle 339"/>
            <p:cNvSpPr>
              <a:spLocks noChangeArrowheads="1"/>
            </p:cNvSpPr>
            <p:nvPr/>
          </p:nvSpPr>
          <p:spPr bwMode="auto">
            <a:xfrm>
              <a:off x="1749498" y="1190362"/>
              <a:ext cx="49522" cy="101461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5" name="Rectangle 389"/>
            <p:cNvSpPr>
              <a:spLocks noChangeArrowheads="1"/>
            </p:cNvSpPr>
            <p:nvPr/>
          </p:nvSpPr>
          <p:spPr bwMode="auto">
            <a:xfrm>
              <a:off x="1884658" y="1190362"/>
              <a:ext cx="49521" cy="95208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6" name="Rectangle 432"/>
            <p:cNvSpPr>
              <a:spLocks noChangeArrowheads="1"/>
            </p:cNvSpPr>
            <p:nvPr/>
          </p:nvSpPr>
          <p:spPr bwMode="auto">
            <a:xfrm>
              <a:off x="2019817" y="1190362"/>
              <a:ext cx="49522" cy="88843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7" name="Rectangle 548"/>
            <p:cNvSpPr>
              <a:spLocks noChangeArrowheads="1"/>
            </p:cNvSpPr>
            <p:nvPr/>
          </p:nvSpPr>
          <p:spPr bwMode="auto">
            <a:xfrm>
              <a:off x="2290138" y="1190362"/>
              <a:ext cx="49521" cy="74811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8" name="Rectangle 588"/>
            <p:cNvSpPr>
              <a:spLocks noChangeArrowheads="1"/>
            </p:cNvSpPr>
            <p:nvPr/>
          </p:nvSpPr>
          <p:spPr bwMode="auto">
            <a:xfrm>
              <a:off x="2425297" y="1190362"/>
              <a:ext cx="49520" cy="97064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09" name="Rectangle 653"/>
            <p:cNvSpPr>
              <a:spLocks noChangeArrowheads="1"/>
            </p:cNvSpPr>
            <p:nvPr/>
          </p:nvSpPr>
          <p:spPr bwMode="auto">
            <a:xfrm>
              <a:off x="2560459" y="1190362"/>
              <a:ext cx="49522" cy="8634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10" name="Rectangle 470"/>
            <p:cNvSpPr>
              <a:spLocks noChangeArrowheads="1"/>
            </p:cNvSpPr>
            <p:nvPr/>
          </p:nvSpPr>
          <p:spPr bwMode="auto">
            <a:xfrm>
              <a:off x="2154979" y="1190362"/>
              <a:ext cx="49520" cy="75407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11" name="Rectangle 548"/>
            <p:cNvSpPr>
              <a:spLocks noChangeArrowheads="1"/>
            </p:cNvSpPr>
            <p:nvPr/>
          </p:nvSpPr>
          <p:spPr bwMode="auto">
            <a:xfrm>
              <a:off x="2154978" y="1715160"/>
              <a:ext cx="49521" cy="930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612" name="テキスト ボックス 611"/>
            <p:cNvSpPr txBox="1"/>
            <p:nvPr/>
          </p:nvSpPr>
          <p:spPr>
            <a:xfrm>
              <a:off x="1835696" y="1463694"/>
              <a:ext cx="653114" cy="3091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DRO1</a:t>
              </a:r>
              <a:endParaRPr lang="ja-JP" alt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endParaRPr>
            </a:p>
          </p:txBody>
        </p:sp>
      </p:grpSp>
      <p:sp>
        <p:nvSpPr>
          <p:cNvPr id="616" name="Rectangle 13"/>
          <p:cNvSpPr>
            <a:spLocks noChangeArrowheads="1"/>
          </p:cNvSpPr>
          <p:nvPr/>
        </p:nvSpPr>
        <p:spPr bwMode="auto">
          <a:xfrm>
            <a:off x="4507032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17" name="Rectangle 107"/>
          <p:cNvSpPr>
            <a:spLocks noChangeArrowheads="1"/>
          </p:cNvSpPr>
          <p:nvPr/>
        </p:nvSpPr>
        <p:spPr bwMode="auto">
          <a:xfrm>
            <a:off x="4645135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18" name="Rectangle 173"/>
          <p:cNvSpPr>
            <a:spLocks noChangeArrowheads="1"/>
          </p:cNvSpPr>
          <p:nvPr/>
        </p:nvSpPr>
        <p:spPr bwMode="auto">
          <a:xfrm>
            <a:off x="4784678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3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19" name="Rectangle 244"/>
          <p:cNvSpPr>
            <a:spLocks noChangeArrowheads="1"/>
          </p:cNvSpPr>
          <p:nvPr/>
        </p:nvSpPr>
        <p:spPr bwMode="auto">
          <a:xfrm>
            <a:off x="4924219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4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0" name="Rectangle 292"/>
          <p:cNvSpPr>
            <a:spLocks noChangeArrowheads="1"/>
          </p:cNvSpPr>
          <p:nvPr/>
        </p:nvSpPr>
        <p:spPr bwMode="auto">
          <a:xfrm>
            <a:off x="5056569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5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1" name="Rectangle 340"/>
          <p:cNvSpPr>
            <a:spLocks noChangeArrowheads="1"/>
          </p:cNvSpPr>
          <p:nvPr/>
        </p:nvSpPr>
        <p:spPr bwMode="auto">
          <a:xfrm>
            <a:off x="5187480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6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2" name="Rectangle 390"/>
          <p:cNvSpPr>
            <a:spLocks noChangeArrowheads="1"/>
          </p:cNvSpPr>
          <p:nvPr/>
        </p:nvSpPr>
        <p:spPr bwMode="auto">
          <a:xfrm>
            <a:off x="5325583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7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3" name="Rectangle 433"/>
          <p:cNvSpPr>
            <a:spLocks noChangeArrowheads="1"/>
          </p:cNvSpPr>
          <p:nvPr/>
        </p:nvSpPr>
        <p:spPr bwMode="auto">
          <a:xfrm>
            <a:off x="5465125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8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4" name="Rectangle 549"/>
          <p:cNvSpPr>
            <a:spLocks noChangeArrowheads="1"/>
          </p:cNvSpPr>
          <p:nvPr/>
        </p:nvSpPr>
        <p:spPr bwMode="auto">
          <a:xfrm>
            <a:off x="5701051" y="62068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10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5" name="Rectangle 589"/>
          <p:cNvSpPr>
            <a:spLocks noChangeArrowheads="1"/>
          </p:cNvSpPr>
          <p:nvPr/>
        </p:nvSpPr>
        <p:spPr bwMode="auto">
          <a:xfrm>
            <a:off x="5837717" y="62068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11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6" name="Rectangle 654"/>
          <p:cNvSpPr>
            <a:spLocks noChangeArrowheads="1"/>
          </p:cNvSpPr>
          <p:nvPr/>
        </p:nvSpPr>
        <p:spPr bwMode="auto">
          <a:xfrm>
            <a:off x="5975820" y="62068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12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7" name="Rectangle 471"/>
          <p:cNvSpPr>
            <a:spLocks noChangeArrowheads="1"/>
          </p:cNvSpPr>
          <p:nvPr/>
        </p:nvSpPr>
        <p:spPr bwMode="auto">
          <a:xfrm>
            <a:off x="5604667" y="620689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ja-JP" altLang="ja-JP" sz="900">
                <a:solidFill>
                  <a:srgbClr val="000000"/>
                </a:solidFill>
                <a:latin typeface="+mn-lt"/>
                <a:cs typeface="Arial" charset="0"/>
              </a:rPr>
              <a:t>9</a:t>
            </a:r>
            <a:endParaRPr lang="ja-JP" altLang="ja-JP" sz="900">
              <a:latin typeface="+mn-lt"/>
              <a:cs typeface="Arial" charset="0"/>
            </a:endParaRPr>
          </a:p>
        </p:txBody>
      </p:sp>
      <p:sp>
        <p:nvSpPr>
          <p:cNvPr id="628" name="Rectangle 12"/>
          <p:cNvSpPr>
            <a:spLocks noChangeArrowheads="1"/>
          </p:cNvSpPr>
          <p:nvPr/>
        </p:nvSpPr>
        <p:spPr bwMode="auto">
          <a:xfrm>
            <a:off x="4517431" y="758314"/>
            <a:ext cx="49521" cy="14270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29" name="Rectangle 106"/>
          <p:cNvSpPr>
            <a:spLocks noChangeArrowheads="1"/>
          </p:cNvSpPr>
          <p:nvPr/>
        </p:nvSpPr>
        <p:spPr bwMode="auto">
          <a:xfrm>
            <a:off x="4652590" y="758315"/>
            <a:ext cx="49521" cy="11467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30" name="Rectangle 172"/>
          <p:cNvSpPr>
            <a:spLocks noChangeArrowheads="1"/>
          </p:cNvSpPr>
          <p:nvPr/>
        </p:nvSpPr>
        <p:spPr bwMode="auto">
          <a:xfrm>
            <a:off x="4787749" y="758315"/>
            <a:ext cx="49521" cy="11787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31" name="Rectangle 243"/>
          <p:cNvSpPr>
            <a:spLocks noChangeArrowheads="1"/>
          </p:cNvSpPr>
          <p:nvPr/>
        </p:nvSpPr>
        <p:spPr bwMode="auto">
          <a:xfrm>
            <a:off x="4922908" y="758314"/>
            <a:ext cx="49521" cy="10842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32" name="Rectangle 291"/>
          <p:cNvSpPr>
            <a:spLocks noChangeArrowheads="1"/>
          </p:cNvSpPr>
          <p:nvPr/>
        </p:nvSpPr>
        <p:spPr bwMode="auto">
          <a:xfrm>
            <a:off x="5058067" y="758315"/>
            <a:ext cx="49520" cy="9260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33" name="Rectangle 339"/>
          <p:cNvSpPr>
            <a:spLocks noChangeArrowheads="1"/>
          </p:cNvSpPr>
          <p:nvPr/>
        </p:nvSpPr>
        <p:spPr bwMode="auto">
          <a:xfrm>
            <a:off x="5193225" y="758314"/>
            <a:ext cx="49522" cy="10146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34" name="Rectangle 389"/>
          <p:cNvSpPr>
            <a:spLocks noChangeArrowheads="1"/>
          </p:cNvSpPr>
          <p:nvPr/>
        </p:nvSpPr>
        <p:spPr bwMode="auto">
          <a:xfrm>
            <a:off x="5328386" y="758314"/>
            <a:ext cx="49521" cy="9520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35" name="Rectangle 432"/>
          <p:cNvSpPr>
            <a:spLocks noChangeArrowheads="1"/>
          </p:cNvSpPr>
          <p:nvPr/>
        </p:nvSpPr>
        <p:spPr bwMode="auto">
          <a:xfrm>
            <a:off x="5463544" y="758314"/>
            <a:ext cx="49522" cy="8884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36" name="Rectangle 548"/>
          <p:cNvSpPr>
            <a:spLocks noChangeArrowheads="1"/>
          </p:cNvSpPr>
          <p:nvPr/>
        </p:nvSpPr>
        <p:spPr bwMode="auto">
          <a:xfrm>
            <a:off x="5733866" y="758314"/>
            <a:ext cx="49521" cy="7481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37" name="Rectangle 588"/>
          <p:cNvSpPr>
            <a:spLocks noChangeArrowheads="1"/>
          </p:cNvSpPr>
          <p:nvPr/>
        </p:nvSpPr>
        <p:spPr bwMode="auto">
          <a:xfrm>
            <a:off x="5869024" y="758315"/>
            <a:ext cx="49520" cy="9706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57" name="Rectangle 653"/>
          <p:cNvSpPr>
            <a:spLocks noChangeArrowheads="1"/>
          </p:cNvSpPr>
          <p:nvPr/>
        </p:nvSpPr>
        <p:spPr bwMode="auto">
          <a:xfrm>
            <a:off x="6004186" y="758314"/>
            <a:ext cx="49522" cy="8634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58" name="Rectangle 470"/>
          <p:cNvSpPr>
            <a:spLocks noChangeArrowheads="1"/>
          </p:cNvSpPr>
          <p:nvPr/>
        </p:nvSpPr>
        <p:spPr bwMode="auto">
          <a:xfrm>
            <a:off x="5598706" y="758314"/>
            <a:ext cx="49520" cy="7540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59" name="Rectangle 548"/>
          <p:cNvSpPr>
            <a:spLocks noChangeArrowheads="1"/>
          </p:cNvSpPr>
          <p:nvPr/>
        </p:nvSpPr>
        <p:spPr bwMode="auto">
          <a:xfrm>
            <a:off x="5327884" y="1565385"/>
            <a:ext cx="49521" cy="658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60" name="テキスト ボックス 659"/>
          <p:cNvSpPr txBox="1"/>
          <p:nvPr/>
        </p:nvSpPr>
        <p:spPr>
          <a:xfrm>
            <a:off x="4980249" y="1679339"/>
            <a:ext cx="735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qsor1</a:t>
            </a:r>
            <a:endParaRPr lang="ja-JP" altLang="en-US" sz="14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661" name="Rectangle 548"/>
          <p:cNvSpPr>
            <a:spLocks noChangeArrowheads="1"/>
          </p:cNvSpPr>
          <p:nvPr/>
        </p:nvSpPr>
        <p:spPr bwMode="auto">
          <a:xfrm>
            <a:off x="5601687" y="1279606"/>
            <a:ext cx="49521" cy="93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662" name="テキスト ボックス 661"/>
          <p:cNvSpPr txBox="1"/>
          <p:nvPr/>
        </p:nvSpPr>
        <p:spPr>
          <a:xfrm>
            <a:off x="5298870" y="1028140"/>
            <a:ext cx="653114" cy="3091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DRO1</a:t>
            </a:r>
            <a:endParaRPr lang="ja-JP" altLang="en-US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15" name="Text Box 3"/>
          <p:cNvSpPr txBox="1">
            <a:spLocks noChangeArrowheads="1"/>
          </p:cNvSpPr>
          <p:nvPr/>
        </p:nvSpPr>
        <p:spPr bwMode="auto">
          <a:xfrm>
            <a:off x="1487488" y="77724"/>
            <a:ext cx="9180512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ja-JP" sz="2400" b="1" dirty="0">
                <a:solidFill>
                  <a:schemeClr val="tx1"/>
                </a:solidFill>
                <a:cs typeface="Arial" pitchFamily="34" charset="0"/>
              </a:rPr>
              <a:t>Genetic interaction between </a:t>
            </a:r>
            <a:r>
              <a:rPr lang="fr-FR" altLang="ja-JP" sz="2400" b="1" i="1" dirty="0">
                <a:solidFill>
                  <a:schemeClr val="tx1"/>
                </a:solidFill>
                <a:cs typeface="Arial" pitchFamily="34" charset="0"/>
              </a:rPr>
              <a:t>qSOR1</a:t>
            </a:r>
            <a:r>
              <a:rPr lang="fr-FR" altLang="ja-JP" sz="2400" b="1" dirty="0">
                <a:solidFill>
                  <a:schemeClr val="tx1"/>
                </a:solidFill>
                <a:cs typeface="Arial" pitchFamily="34" charset="0"/>
              </a:rPr>
              <a:t> and </a:t>
            </a:r>
            <a:r>
              <a:rPr lang="fr-FR" altLang="ja-JP" sz="2400" b="1" i="1" dirty="0">
                <a:solidFill>
                  <a:schemeClr val="tx1"/>
                </a:solidFill>
                <a:cs typeface="Arial" pitchFamily="34" charset="0"/>
              </a:rPr>
              <a:t>DRO1</a:t>
            </a:r>
            <a:endParaRPr lang="fr-FR" altLang="ja-JP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13" name="テキスト ボックス 18"/>
          <p:cNvSpPr txBox="1">
            <a:spLocks noChangeArrowheads="1"/>
          </p:cNvSpPr>
          <p:nvPr/>
        </p:nvSpPr>
        <p:spPr bwMode="auto">
          <a:xfrm>
            <a:off x="2567609" y="743727"/>
            <a:ext cx="6815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[IR64]</a:t>
            </a:r>
            <a:endParaRPr lang="ja-JP" alt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1" name="テキスト ボックス 18"/>
          <p:cNvSpPr txBox="1">
            <a:spLocks noChangeArrowheads="1"/>
          </p:cNvSpPr>
          <p:nvPr/>
        </p:nvSpPr>
        <p:spPr bwMode="auto">
          <a:xfrm>
            <a:off x="4439817" y="743727"/>
            <a:ext cx="6815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[IR64]</a:t>
            </a:r>
            <a:endParaRPr lang="ja-JP" alt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4" name="テキスト ボックス 18"/>
          <p:cNvSpPr txBox="1">
            <a:spLocks noChangeArrowheads="1"/>
          </p:cNvSpPr>
          <p:nvPr/>
        </p:nvSpPr>
        <p:spPr bwMode="auto">
          <a:xfrm>
            <a:off x="6384033" y="743727"/>
            <a:ext cx="6815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[IR64]</a:t>
            </a:r>
            <a:endParaRPr lang="ja-JP" alt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5" name="テキスト ボックス 18"/>
          <p:cNvSpPr txBox="1">
            <a:spLocks noChangeArrowheads="1"/>
          </p:cNvSpPr>
          <p:nvPr/>
        </p:nvSpPr>
        <p:spPr bwMode="auto">
          <a:xfrm>
            <a:off x="8294724" y="743727"/>
            <a:ext cx="6815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[IR64]</a:t>
            </a:r>
            <a:endParaRPr lang="ja-JP" alt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530" name="グループ化 529"/>
          <p:cNvGrpSpPr/>
          <p:nvPr/>
        </p:nvGrpSpPr>
        <p:grpSpPr>
          <a:xfrm>
            <a:off x="2464071" y="2610290"/>
            <a:ext cx="7556141" cy="1898831"/>
            <a:chOff x="940070" y="4817913"/>
            <a:chExt cx="7556141" cy="1898831"/>
          </a:xfrm>
        </p:grpSpPr>
        <p:pic>
          <p:nvPicPr>
            <p:cNvPr id="208" name="図 207"/>
            <p:cNvPicPr>
              <a:picLocks noChangeAspect="1"/>
            </p:cNvPicPr>
            <p:nvPr/>
          </p:nvPicPr>
          <p:blipFill rotWithShape="1">
            <a:blip r:embed="rId11"/>
            <a:srcRect t="31499"/>
            <a:stretch/>
          </p:blipFill>
          <p:spPr>
            <a:xfrm>
              <a:off x="4788000" y="4817913"/>
              <a:ext cx="1842595" cy="1898831"/>
            </a:xfrm>
            <a:prstGeom prst="rect">
              <a:avLst/>
            </a:prstGeom>
          </p:spPr>
        </p:pic>
        <p:pic>
          <p:nvPicPr>
            <p:cNvPr id="209" name="図 208"/>
            <p:cNvPicPr>
              <a:picLocks noChangeAspect="1"/>
            </p:cNvPicPr>
            <p:nvPr/>
          </p:nvPicPr>
          <p:blipFill rotWithShape="1">
            <a:blip r:embed="rId12"/>
            <a:srcRect t="32642"/>
            <a:stretch/>
          </p:blipFill>
          <p:spPr>
            <a:xfrm>
              <a:off x="940070" y="4843880"/>
              <a:ext cx="1834904" cy="1872864"/>
            </a:xfrm>
            <a:prstGeom prst="rect">
              <a:avLst/>
            </a:prstGeom>
          </p:spPr>
        </p:pic>
        <p:pic>
          <p:nvPicPr>
            <p:cNvPr id="210" name="図 209"/>
            <p:cNvPicPr>
              <a:picLocks noChangeAspect="1"/>
            </p:cNvPicPr>
            <p:nvPr/>
          </p:nvPicPr>
          <p:blipFill rotWithShape="1">
            <a:blip r:embed="rId13"/>
            <a:srcRect t="31663"/>
            <a:stretch/>
          </p:blipFill>
          <p:spPr>
            <a:xfrm>
              <a:off x="2861344" y="4818113"/>
              <a:ext cx="1836000" cy="1898630"/>
            </a:xfrm>
            <a:prstGeom prst="rect">
              <a:avLst/>
            </a:prstGeom>
          </p:spPr>
        </p:pic>
        <p:pic>
          <p:nvPicPr>
            <p:cNvPr id="211" name="図 210"/>
            <p:cNvPicPr>
              <a:picLocks noChangeAspect="1"/>
            </p:cNvPicPr>
            <p:nvPr/>
          </p:nvPicPr>
          <p:blipFill rotWithShape="1">
            <a:blip r:embed="rId14"/>
            <a:srcRect t="27369"/>
            <a:stretch/>
          </p:blipFill>
          <p:spPr>
            <a:xfrm>
              <a:off x="6768211" y="4822410"/>
              <a:ext cx="1728000" cy="1894333"/>
            </a:xfrm>
            <a:prstGeom prst="rect">
              <a:avLst/>
            </a:prstGeom>
          </p:spPr>
        </p:pic>
        <p:sp>
          <p:nvSpPr>
            <p:cNvPr id="216" name="フリーフォーム 215"/>
            <p:cNvSpPr/>
            <p:nvPr/>
          </p:nvSpPr>
          <p:spPr>
            <a:xfrm>
              <a:off x="1036015" y="5507250"/>
              <a:ext cx="1437817" cy="860302"/>
            </a:xfrm>
            <a:custGeom>
              <a:avLst/>
              <a:gdLst>
                <a:gd name="connsiteX0" fmla="*/ 185171 w 1437817"/>
                <a:gd name="connsiteY0" fmla="*/ 0 h 860302"/>
                <a:gd name="connsiteX1" fmla="*/ 71988 w 1437817"/>
                <a:gd name="connsiteY1" fmla="*/ 122118 h 860302"/>
                <a:gd name="connsiteX2" fmla="*/ 504 w 1437817"/>
                <a:gd name="connsiteY2" fmla="*/ 411033 h 860302"/>
                <a:gd name="connsiteX3" fmla="*/ 63052 w 1437817"/>
                <a:gd name="connsiteY3" fmla="*/ 658248 h 860302"/>
                <a:gd name="connsiteX4" fmla="*/ 399623 w 1437817"/>
                <a:gd name="connsiteY4" fmla="*/ 842915 h 860302"/>
                <a:gd name="connsiteX5" fmla="*/ 754064 w 1437817"/>
                <a:gd name="connsiteY5" fmla="*/ 851851 h 860302"/>
                <a:gd name="connsiteX6" fmla="*/ 1060850 w 1437817"/>
                <a:gd name="connsiteY6" fmla="*/ 836958 h 860302"/>
                <a:gd name="connsiteX7" fmla="*/ 1299130 w 1437817"/>
                <a:gd name="connsiteY7" fmla="*/ 649313 h 860302"/>
                <a:gd name="connsiteX8" fmla="*/ 1427206 w 1437817"/>
                <a:gd name="connsiteY8" fmla="*/ 375291 h 860302"/>
                <a:gd name="connsiteX9" fmla="*/ 1418270 w 1437817"/>
                <a:gd name="connsiteY9" fmla="*/ 187645 h 860302"/>
                <a:gd name="connsiteX10" fmla="*/ 1319980 w 1437817"/>
                <a:gd name="connsiteY10" fmla="*/ 17871 h 86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7817" h="860302">
                  <a:moveTo>
                    <a:pt x="185171" y="0"/>
                  </a:moveTo>
                  <a:cubicBezTo>
                    <a:pt x="143968" y="26806"/>
                    <a:pt x="102766" y="53613"/>
                    <a:pt x="71988" y="122118"/>
                  </a:cubicBezTo>
                  <a:cubicBezTo>
                    <a:pt x="41210" y="190623"/>
                    <a:pt x="1993" y="321678"/>
                    <a:pt x="504" y="411033"/>
                  </a:cubicBezTo>
                  <a:cubicBezTo>
                    <a:pt x="-985" y="500388"/>
                    <a:pt x="-3468" y="586268"/>
                    <a:pt x="63052" y="658248"/>
                  </a:cubicBezTo>
                  <a:cubicBezTo>
                    <a:pt x="129572" y="730228"/>
                    <a:pt x="284454" y="810648"/>
                    <a:pt x="399623" y="842915"/>
                  </a:cubicBezTo>
                  <a:cubicBezTo>
                    <a:pt x="514792" y="875182"/>
                    <a:pt x="643860" y="852844"/>
                    <a:pt x="754064" y="851851"/>
                  </a:cubicBezTo>
                  <a:cubicBezTo>
                    <a:pt x="864269" y="850858"/>
                    <a:pt x="970006" y="870714"/>
                    <a:pt x="1060850" y="836958"/>
                  </a:cubicBezTo>
                  <a:cubicBezTo>
                    <a:pt x="1151694" y="803202"/>
                    <a:pt x="1238071" y="726257"/>
                    <a:pt x="1299130" y="649313"/>
                  </a:cubicBezTo>
                  <a:cubicBezTo>
                    <a:pt x="1360189" y="572369"/>
                    <a:pt x="1407349" y="452236"/>
                    <a:pt x="1427206" y="375291"/>
                  </a:cubicBezTo>
                  <a:cubicBezTo>
                    <a:pt x="1447063" y="298346"/>
                    <a:pt x="1436141" y="247215"/>
                    <a:pt x="1418270" y="187645"/>
                  </a:cubicBezTo>
                  <a:cubicBezTo>
                    <a:pt x="1400399" y="128075"/>
                    <a:pt x="1360189" y="72973"/>
                    <a:pt x="1319980" y="17871"/>
                  </a:cubicBezTo>
                </a:path>
              </a:pathLst>
            </a:custGeom>
            <a:noFill/>
            <a:ln w="127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2" name="フリーフォーム 221"/>
            <p:cNvSpPr/>
            <p:nvPr/>
          </p:nvSpPr>
          <p:spPr>
            <a:xfrm>
              <a:off x="2985780" y="5489379"/>
              <a:ext cx="1507517" cy="810355"/>
            </a:xfrm>
            <a:custGeom>
              <a:avLst/>
              <a:gdLst>
                <a:gd name="connsiteX0" fmla="*/ 91012 w 1507517"/>
                <a:gd name="connsiteY0" fmla="*/ 0 h 810355"/>
                <a:gd name="connsiteX1" fmla="*/ 4636 w 1507517"/>
                <a:gd name="connsiteY1" fmla="*/ 235301 h 810355"/>
                <a:gd name="connsiteX2" fmla="*/ 58249 w 1507517"/>
                <a:gd name="connsiteY2" fmla="*/ 470603 h 810355"/>
                <a:gd name="connsiteX3" fmla="*/ 439497 w 1507517"/>
                <a:gd name="connsiteY3" fmla="*/ 726754 h 810355"/>
                <a:gd name="connsiteX4" fmla="*/ 653949 w 1507517"/>
                <a:gd name="connsiteY4" fmla="*/ 810152 h 810355"/>
                <a:gd name="connsiteX5" fmla="*/ 1056047 w 1507517"/>
                <a:gd name="connsiteY5" fmla="*/ 708883 h 810355"/>
                <a:gd name="connsiteX6" fmla="*/ 1341983 w 1507517"/>
                <a:gd name="connsiteY6" fmla="*/ 521237 h 810355"/>
                <a:gd name="connsiteX7" fmla="*/ 1505800 w 1507517"/>
                <a:gd name="connsiteY7" fmla="*/ 309764 h 810355"/>
                <a:gd name="connsiteX8" fmla="*/ 1413467 w 1507517"/>
                <a:gd name="connsiteY8" fmla="*/ 74462 h 81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517" h="810355">
                  <a:moveTo>
                    <a:pt x="91012" y="0"/>
                  </a:moveTo>
                  <a:cubicBezTo>
                    <a:pt x="50554" y="78433"/>
                    <a:pt x="10096" y="156867"/>
                    <a:pt x="4636" y="235301"/>
                  </a:cubicBezTo>
                  <a:cubicBezTo>
                    <a:pt x="-824" y="313735"/>
                    <a:pt x="-14228" y="388694"/>
                    <a:pt x="58249" y="470603"/>
                  </a:cubicBezTo>
                  <a:cubicBezTo>
                    <a:pt x="130726" y="552512"/>
                    <a:pt x="340214" y="670163"/>
                    <a:pt x="439497" y="726754"/>
                  </a:cubicBezTo>
                  <a:cubicBezTo>
                    <a:pt x="538780" y="783346"/>
                    <a:pt x="551191" y="813130"/>
                    <a:pt x="653949" y="810152"/>
                  </a:cubicBezTo>
                  <a:cubicBezTo>
                    <a:pt x="756707" y="807174"/>
                    <a:pt x="941375" y="757036"/>
                    <a:pt x="1056047" y="708883"/>
                  </a:cubicBezTo>
                  <a:cubicBezTo>
                    <a:pt x="1170719" y="660731"/>
                    <a:pt x="1267024" y="587757"/>
                    <a:pt x="1341983" y="521237"/>
                  </a:cubicBezTo>
                  <a:cubicBezTo>
                    <a:pt x="1416942" y="454717"/>
                    <a:pt x="1493886" y="384226"/>
                    <a:pt x="1505800" y="309764"/>
                  </a:cubicBezTo>
                  <a:cubicBezTo>
                    <a:pt x="1517714" y="235302"/>
                    <a:pt x="1465590" y="154882"/>
                    <a:pt x="1413467" y="74462"/>
                  </a:cubicBezTo>
                </a:path>
              </a:pathLst>
            </a:custGeom>
            <a:noFill/>
            <a:ln w="127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3" name="フリーフォーム 222"/>
            <p:cNvSpPr/>
            <p:nvPr/>
          </p:nvSpPr>
          <p:spPr>
            <a:xfrm>
              <a:off x="4980055" y="5632347"/>
              <a:ext cx="1352239" cy="283510"/>
            </a:xfrm>
            <a:custGeom>
              <a:avLst/>
              <a:gdLst>
                <a:gd name="connsiteX0" fmla="*/ 0 w 1352239"/>
                <a:gd name="connsiteY0" fmla="*/ 0 h 283510"/>
                <a:gd name="connsiteX1" fmla="*/ 297850 w 1352239"/>
                <a:gd name="connsiteY1" fmla="*/ 247215 h 283510"/>
                <a:gd name="connsiteX2" fmla="*/ 676120 w 1352239"/>
                <a:gd name="connsiteY2" fmla="*/ 282957 h 283510"/>
                <a:gd name="connsiteX3" fmla="*/ 965034 w 1352239"/>
                <a:gd name="connsiteY3" fmla="*/ 256151 h 283510"/>
                <a:gd name="connsiteX4" fmla="*/ 1188422 w 1352239"/>
                <a:gd name="connsiteY4" fmla="*/ 169774 h 283510"/>
                <a:gd name="connsiteX5" fmla="*/ 1352239 w 1352239"/>
                <a:gd name="connsiteY5" fmla="*/ 14892 h 28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2239" h="283510">
                  <a:moveTo>
                    <a:pt x="0" y="0"/>
                  </a:moveTo>
                  <a:cubicBezTo>
                    <a:pt x="92581" y="100028"/>
                    <a:pt x="185163" y="200056"/>
                    <a:pt x="297850" y="247215"/>
                  </a:cubicBezTo>
                  <a:cubicBezTo>
                    <a:pt x="410537" y="294374"/>
                    <a:pt x="564923" y="281468"/>
                    <a:pt x="676120" y="282957"/>
                  </a:cubicBezTo>
                  <a:cubicBezTo>
                    <a:pt x="787317" y="284446"/>
                    <a:pt x="879650" y="275015"/>
                    <a:pt x="965034" y="256151"/>
                  </a:cubicBezTo>
                  <a:cubicBezTo>
                    <a:pt x="1050418" y="237287"/>
                    <a:pt x="1123888" y="209984"/>
                    <a:pt x="1188422" y="169774"/>
                  </a:cubicBezTo>
                  <a:cubicBezTo>
                    <a:pt x="1252956" y="129564"/>
                    <a:pt x="1302597" y="72228"/>
                    <a:pt x="1352239" y="14892"/>
                  </a:cubicBezTo>
                </a:path>
              </a:pathLst>
            </a:custGeom>
            <a:noFill/>
            <a:ln w="127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1" name="フリーフォーム 320"/>
            <p:cNvSpPr/>
            <p:nvPr/>
          </p:nvSpPr>
          <p:spPr>
            <a:xfrm>
              <a:off x="7100748" y="5540013"/>
              <a:ext cx="1012690" cy="176666"/>
            </a:xfrm>
            <a:custGeom>
              <a:avLst/>
              <a:gdLst>
                <a:gd name="connsiteX0" fmla="*/ 0 w 1012690"/>
                <a:gd name="connsiteY0" fmla="*/ 0 h 176666"/>
                <a:gd name="connsiteX1" fmla="*/ 279979 w 1012690"/>
                <a:gd name="connsiteY1" fmla="*/ 157861 h 176666"/>
                <a:gd name="connsiteX2" fmla="*/ 842916 w 1012690"/>
                <a:gd name="connsiteY2" fmla="*/ 160839 h 176666"/>
                <a:gd name="connsiteX3" fmla="*/ 1012690 w 1012690"/>
                <a:gd name="connsiteY3" fmla="*/ 41699 h 17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690" h="176666">
                  <a:moveTo>
                    <a:pt x="0" y="0"/>
                  </a:moveTo>
                  <a:cubicBezTo>
                    <a:pt x="69746" y="65527"/>
                    <a:pt x="139493" y="131055"/>
                    <a:pt x="279979" y="157861"/>
                  </a:cubicBezTo>
                  <a:cubicBezTo>
                    <a:pt x="420465" y="184667"/>
                    <a:pt x="720798" y="180199"/>
                    <a:pt x="842916" y="160839"/>
                  </a:cubicBezTo>
                  <a:cubicBezTo>
                    <a:pt x="965034" y="141479"/>
                    <a:pt x="988862" y="91589"/>
                    <a:pt x="1012690" y="41699"/>
                  </a:cubicBezTo>
                </a:path>
              </a:pathLst>
            </a:custGeom>
            <a:noFill/>
            <a:ln w="127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9" name="Rectangle 181">
            <a:extLst>
              <a:ext uri="{FF2B5EF4-FFF2-40B4-BE49-F238E27FC236}">
                <a16:creationId xmlns:a16="http://schemas.microsoft.com/office/drawing/2014/main" id="{9CB17195-48B6-44C3-9061-2C2A9EE5515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44272" y="6525344"/>
            <a:ext cx="2068205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ja-JP" sz="1400" i="1" dirty="0" err="1">
                <a:latin typeface="+mn-lt"/>
                <a:ea typeface="HGPｺﾞｼｯｸE" pitchFamily="50" charset="-128"/>
                <a:cs typeface="Arial" pitchFamily="34" charset="0"/>
              </a:rPr>
              <a:t>Kitomi</a:t>
            </a:r>
            <a:r>
              <a:rPr lang="en-US" altLang="ja-JP" sz="1400" i="1" dirty="0">
                <a:latin typeface="+mn-lt"/>
                <a:ea typeface="HGPｺﾞｼｯｸE" pitchFamily="50" charset="-128"/>
                <a:cs typeface="Arial" pitchFamily="34" charset="0"/>
              </a:rPr>
              <a:t> et al. (Preparation)</a:t>
            </a:r>
            <a:endParaRPr lang="ja-JP" altLang="ja-JP" sz="1400" i="1" dirty="0">
              <a:latin typeface="+mn-lt"/>
              <a:ea typeface="HGPｺﾞｼｯｸE" pitchFamily="50" charset="-128"/>
              <a:cs typeface="Arial" pitchFamily="34" charset="0"/>
            </a:endParaRPr>
          </a:p>
        </p:txBody>
      </p:sp>
      <p:sp>
        <p:nvSpPr>
          <p:cNvPr id="144" name="Rectangle 548">
            <a:extLst>
              <a:ext uri="{FF2B5EF4-FFF2-40B4-BE49-F238E27FC236}">
                <a16:creationId xmlns:a16="http://schemas.microsoft.com/office/drawing/2014/main" id="{339ED780-B8C5-4376-A1D0-48D18E755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42" y="1567110"/>
            <a:ext cx="49521" cy="658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1338DB79-CDB5-43E6-8BC3-613A6E4725C1}"/>
              </a:ext>
            </a:extLst>
          </p:cNvPr>
          <p:cNvSpPr txBox="1"/>
          <p:nvPr/>
        </p:nvSpPr>
        <p:spPr>
          <a:xfrm>
            <a:off x="6900907" y="1681064"/>
            <a:ext cx="735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qSOR1</a:t>
            </a:r>
            <a:endParaRPr lang="ja-JP" altLang="en-US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46" name="Rectangle 548">
            <a:extLst>
              <a:ext uri="{FF2B5EF4-FFF2-40B4-BE49-F238E27FC236}">
                <a16:creationId xmlns:a16="http://schemas.microsoft.com/office/drawing/2014/main" id="{CF43276A-C0D4-46BE-9A73-C21898FAB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371" y="1561065"/>
            <a:ext cx="49521" cy="658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3F6C0F54-AE48-4F85-84A4-261BBAFE0591}"/>
              </a:ext>
            </a:extLst>
          </p:cNvPr>
          <p:cNvSpPr txBox="1"/>
          <p:nvPr/>
        </p:nvSpPr>
        <p:spPr>
          <a:xfrm>
            <a:off x="3060736" y="1675019"/>
            <a:ext cx="735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qSOR1</a:t>
            </a:r>
            <a:endParaRPr lang="ja-JP" altLang="en-US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48" name="Rectangle 548">
            <a:extLst>
              <a:ext uri="{FF2B5EF4-FFF2-40B4-BE49-F238E27FC236}">
                <a16:creationId xmlns:a16="http://schemas.microsoft.com/office/drawing/2014/main" id="{D14A078D-75C8-42F4-9A87-8507F3EC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1667" y="1274924"/>
            <a:ext cx="49521" cy="93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351E165F-4AF3-40B5-A839-016634DBF12B}"/>
              </a:ext>
            </a:extLst>
          </p:cNvPr>
          <p:cNvSpPr txBox="1"/>
          <p:nvPr/>
        </p:nvSpPr>
        <p:spPr>
          <a:xfrm>
            <a:off x="7218850" y="1023458"/>
            <a:ext cx="653114" cy="3091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dro1</a:t>
            </a:r>
            <a:endParaRPr lang="ja-JP" altLang="en-US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50" name="Rectangle 548">
            <a:extLst>
              <a:ext uri="{FF2B5EF4-FFF2-40B4-BE49-F238E27FC236}">
                <a16:creationId xmlns:a16="http://schemas.microsoft.com/office/drawing/2014/main" id="{CF602554-7F81-48D4-9AF8-A8B22688D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412" y="1274291"/>
            <a:ext cx="40926" cy="93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ABD42232-BF9B-4B0C-9097-4E951F107AA7}"/>
              </a:ext>
            </a:extLst>
          </p:cNvPr>
          <p:cNvSpPr txBox="1"/>
          <p:nvPr/>
        </p:nvSpPr>
        <p:spPr>
          <a:xfrm>
            <a:off x="9196975" y="1022825"/>
            <a:ext cx="539765" cy="3091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dro1</a:t>
            </a:r>
            <a:endParaRPr lang="ja-JP" altLang="en-US" sz="1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590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000500" y="1300164"/>
            <a:ext cx="3600450" cy="4657725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37910" name="テキスト ボックス 93"/>
          <p:cNvSpPr txBox="1">
            <a:spLocks noChangeArrowheads="1"/>
          </p:cNvSpPr>
          <p:nvPr/>
        </p:nvSpPr>
        <p:spPr bwMode="auto">
          <a:xfrm>
            <a:off x="4819651" y="1541999"/>
            <a:ext cx="1973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dirty="0">
                <a:latin typeface="+mn-lt"/>
                <a:cs typeface="Arial" charset="0"/>
              </a:rPr>
              <a:t>Auxin signaling</a:t>
            </a:r>
            <a:endParaRPr lang="ja-JP" altLang="en-US" dirty="0">
              <a:latin typeface="+mn-lt"/>
              <a:cs typeface="Arial" charset="0"/>
            </a:endParaRPr>
          </a:p>
        </p:txBody>
      </p:sp>
      <p:sp>
        <p:nvSpPr>
          <p:cNvPr id="37911" name="テキスト ボックス 95"/>
          <p:cNvSpPr txBox="1">
            <a:spLocks noChangeArrowheads="1"/>
          </p:cNvSpPr>
          <p:nvPr/>
        </p:nvSpPr>
        <p:spPr bwMode="auto">
          <a:xfrm>
            <a:off x="5048251" y="2275940"/>
            <a:ext cx="151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dirty="0">
                <a:latin typeface="+mn-lt"/>
                <a:cs typeface="Arial" charset="0"/>
              </a:rPr>
              <a:t>ARF protein(s)</a:t>
            </a:r>
            <a:endParaRPr lang="ja-JP" altLang="en-US" dirty="0">
              <a:latin typeface="+mn-lt"/>
              <a:cs typeface="Arial" charset="0"/>
            </a:endParaRPr>
          </a:p>
        </p:txBody>
      </p:sp>
      <p:sp>
        <p:nvSpPr>
          <p:cNvPr id="75" name="テキスト ボックス 96"/>
          <p:cNvSpPr txBox="1">
            <a:spLocks noChangeArrowheads="1"/>
          </p:cNvSpPr>
          <p:nvPr/>
        </p:nvSpPr>
        <p:spPr bwMode="auto">
          <a:xfrm>
            <a:off x="5951984" y="3043239"/>
            <a:ext cx="719138" cy="3698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i="1" dirty="0">
                <a:latin typeface="+mn-lt"/>
                <a:cs typeface="Arial" charset="0"/>
              </a:rPr>
              <a:t>DRO1</a:t>
            </a:r>
            <a:endParaRPr lang="ja-JP" altLang="en-US" i="1" dirty="0">
              <a:latin typeface="+mn-lt"/>
              <a:cs typeface="Arial" charset="0"/>
            </a:endParaRPr>
          </a:p>
        </p:txBody>
      </p:sp>
      <p:cxnSp>
        <p:nvCxnSpPr>
          <p:cNvPr id="78" name="直線矢印コネクタ 77"/>
          <p:cNvCxnSpPr/>
          <p:nvPr/>
        </p:nvCxnSpPr>
        <p:spPr bwMode="auto">
          <a:xfrm rot="5400000">
            <a:off x="5661820" y="4701502"/>
            <a:ext cx="288925" cy="1587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/>
          <p:cNvCxnSpPr/>
          <p:nvPr/>
        </p:nvCxnSpPr>
        <p:spPr bwMode="auto">
          <a:xfrm rot="5400000">
            <a:off x="5662614" y="2092843"/>
            <a:ext cx="287337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4" name="グループ化 106"/>
          <p:cNvGrpSpPr>
            <a:grpSpLocks/>
          </p:cNvGrpSpPr>
          <p:nvPr/>
        </p:nvGrpSpPr>
        <p:grpSpPr bwMode="auto">
          <a:xfrm>
            <a:off x="6221537" y="2684463"/>
            <a:ext cx="144462" cy="252412"/>
            <a:chOff x="3496072" y="3068960"/>
            <a:chExt cx="144000" cy="296416"/>
          </a:xfrm>
        </p:grpSpPr>
        <p:cxnSp>
          <p:nvCxnSpPr>
            <p:cNvPr id="85" name="直線コネクタ 84"/>
            <p:cNvCxnSpPr/>
            <p:nvPr/>
          </p:nvCxnSpPr>
          <p:spPr>
            <a:xfrm rot="5400000">
              <a:off x="3422801" y="3213439"/>
              <a:ext cx="2889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>
              <a:off x="3496072" y="3365376"/>
              <a:ext cx="14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直線矢印コネクタ 89"/>
          <p:cNvCxnSpPr/>
          <p:nvPr/>
        </p:nvCxnSpPr>
        <p:spPr bwMode="auto">
          <a:xfrm rot="5400000">
            <a:off x="5662613" y="5994401"/>
            <a:ext cx="287338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18" name="テキスト ボックス 98"/>
          <p:cNvSpPr txBox="1">
            <a:spLocks noChangeArrowheads="1"/>
          </p:cNvSpPr>
          <p:nvPr/>
        </p:nvSpPr>
        <p:spPr bwMode="auto">
          <a:xfrm>
            <a:off x="5085534" y="6130925"/>
            <a:ext cx="1443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dirty="0">
                <a:latin typeface="+mn-lt"/>
                <a:cs typeface="Arial" charset="0"/>
              </a:rPr>
              <a:t>Root bending</a:t>
            </a:r>
            <a:endParaRPr lang="ja-JP" altLang="en-US" dirty="0">
              <a:latin typeface="+mn-lt"/>
              <a:cs typeface="Arial" charset="0"/>
            </a:endParaRPr>
          </a:p>
        </p:txBody>
      </p:sp>
      <p:sp>
        <p:nvSpPr>
          <p:cNvPr id="37919" name="テキスト ボックス 98"/>
          <p:cNvSpPr txBox="1">
            <a:spLocks noChangeArrowheads="1"/>
          </p:cNvSpPr>
          <p:nvPr/>
        </p:nvSpPr>
        <p:spPr bwMode="auto">
          <a:xfrm>
            <a:off x="4571224" y="5483225"/>
            <a:ext cx="2471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dirty="0">
                <a:latin typeface="+mn-lt"/>
                <a:cs typeface="Arial" charset="0"/>
              </a:rPr>
              <a:t>Asymmetric root growth</a:t>
            </a:r>
            <a:endParaRPr lang="ja-JP" altLang="en-US" dirty="0">
              <a:latin typeface="+mn-lt"/>
              <a:cs typeface="Arial" charset="0"/>
            </a:endParaRPr>
          </a:p>
        </p:txBody>
      </p:sp>
      <p:sp>
        <p:nvSpPr>
          <p:cNvPr id="37920" name="テキスト ボックス 98"/>
          <p:cNvSpPr txBox="1">
            <a:spLocks noChangeArrowheads="1"/>
          </p:cNvSpPr>
          <p:nvPr/>
        </p:nvSpPr>
        <p:spPr bwMode="auto">
          <a:xfrm>
            <a:off x="4502888" y="4839494"/>
            <a:ext cx="2606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dirty="0">
                <a:latin typeface="+mn-lt"/>
                <a:cs typeface="Arial" charset="0"/>
              </a:rPr>
              <a:t>Cell division or elongation</a:t>
            </a:r>
            <a:endParaRPr lang="ja-JP" altLang="en-US" dirty="0">
              <a:latin typeface="+mn-lt"/>
              <a:cs typeface="Arial" charset="0"/>
            </a:endParaRPr>
          </a:p>
        </p:txBody>
      </p:sp>
      <p:cxnSp>
        <p:nvCxnSpPr>
          <p:cNvPr id="94" name="直線矢印コネクタ 93"/>
          <p:cNvCxnSpPr/>
          <p:nvPr/>
        </p:nvCxnSpPr>
        <p:spPr bwMode="auto">
          <a:xfrm rot="5400000">
            <a:off x="5661820" y="5345233"/>
            <a:ext cx="288925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/>
          <p:cNvCxnSpPr/>
          <p:nvPr/>
        </p:nvCxnSpPr>
        <p:spPr bwMode="auto">
          <a:xfrm rot="5400000">
            <a:off x="5662613" y="1358901"/>
            <a:ext cx="287338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6"/>
          <p:cNvSpPr txBox="1">
            <a:spLocks noChangeArrowheads="1"/>
          </p:cNvSpPr>
          <p:nvPr/>
        </p:nvSpPr>
        <p:spPr bwMode="auto">
          <a:xfrm>
            <a:off x="4864100" y="3043239"/>
            <a:ext cx="800100" cy="3698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i="1" dirty="0">
                <a:latin typeface="+mn-lt"/>
                <a:cs typeface="Arial" charset="0"/>
              </a:rPr>
              <a:t>qSOR1</a:t>
            </a:r>
          </a:p>
        </p:txBody>
      </p:sp>
      <p:sp>
        <p:nvSpPr>
          <p:cNvPr id="97" name="テキスト ボックス 96"/>
          <p:cNvSpPr txBox="1">
            <a:spLocks noChangeArrowheads="1"/>
          </p:cNvSpPr>
          <p:nvPr/>
        </p:nvSpPr>
        <p:spPr bwMode="auto">
          <a:xfrm>
            <a:off x="8742363" y="2257425"/>
            <a:ext cx="717550" cy="3698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i="1" dirty="0">
                <a:latin typeface="+mn-lt"/>
                <a:cs typeface="Arial" charset="0"/>
              </a:rPr>
              <a:t>DRO2</a:t>
            </a:r>
            <a:endParaRPr lang="ja-JP" altLang="en-US" i="1" dirty="0">
              <a:latin typeface="+mn-lt"/>
              <a:cs typeface="Arial" charset="0"/>
            </a:endParaRPr>
          </a:p>
        </p:txBody>
      </p:sp>
      <p:cxnSp>
        <p:nvCxnSpPr>
          <p:cNvPr id="55" name="曲線コネクタ 54"/>
          <p:cNvCxnSpPr>
            <a:stCxn id="75" idx="3"/>
            <a:endCxn id="37920" idx="3"/>
          </p:cNvCxnSpPr>
          <p:nvPr/>
        </p:nvCxnSpPr>
        <p:spPr>
          <a:xfrm>
            <a:off x="6671122" y="3228182"/>
            <a:ext cx="438570" cy="1795978"/>
          </a:xfrm>
          <a:prstGeom prst="curvedConnector3">
            <a:avLst>
              <a:gd name="adj1" fmla="val 179027"/>
            </a:avLst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96"/>
          <p:cNvSpPr txBox="1">
            <a:spLocks noChangeArrowheads="1"/>
          </p:cNvSpPr>
          <p:nvPr/>
        </p:nvSpPr>
        <p:spPr bwMode="auto">
          <a:xfrm>
            <a:off x="8742363" y="2952750"/>
            <a:ext cx="717550" cy="368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i="1" dirty="0">
                <a:latin typeface="+mn-lt"/>
                <a:cs typeface="Arial" charset="0"/>
              </a:rPr>
              <a:t>DRO3</a:t>
            </a:r>
            <a:endParaRPr lang="ja-JP" altLang="en-US" i="1" dirty="0">
              <a:latin typeface="+mn-lt"/>
              <a:cs typeface="Arial" charset="0"/>
            </a:endParaRPr>
          </a:p>
        </p:txBody>
      </p:sp>
      <p:sp>
        <p:nvSpPr>
          <p:cNvPr id="62" name="テキスト ボックス 98"/>
          <p:cNvSpPr txBox="1">
            <a:spLocks noChangeArrowheads="1"/>
          </p:cNvSpPr>
          <p:nvPr/>
        </p:nvSpPr>
        <p:spPr bwMode="auto">
          <a:xfrm>
            <a:off x="4730376" y="4195763"/>
            <a:ext cx="2151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dirty="0">
                <a:latin typeface="+mn-lt"/>
                <a:cs typeface="Arial" charset="0"/>
              </a:rPr>
              <a:t>Polar auxin transport</a:t>
            </a:r>
            <a:endParaRPr lang="ja-JP" altLang="en-US" dirty="0">
              <a:latin typeface="+mn-lt"/>
              <a:cs typeface="Arial" charset="0"/>
            </a:endParaRPr>
          </a:p>
        </p:txBody>
      </p:sp>
      <p:cxnSp>
        <p:nvCxnSpPr>
          <p:cNvPr id="66" name="直線矢印コネクタ 65"/>
          <p:cNvCxnSpPr>
            <a:stCxn id="29726" idx="2"/>
          </p:cNvCxnSpPr>
          <p:nvPr/>
        </p:nvCxnSpPr>
        <p:spPr bwMode="auto">
          <a:xfrm>
            <a:off x="5260976" y="3747810"/>
            <a:ext cx="187325" cy="50026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曲線コネクタ 69"/>
          <p:cNvCxnSpPr>
            <a:stCxn id="96" idx="1"/>
            <a:endCxn id="37920" idx="1"/>
          </p:cNvCxnSpPr>
          <p:nvPr/>
        </p:nvCxnSpPr>
        <p:spPr>
          <a:xfrm rot="10800000" flipV="1">
            <a:off x="4502888" y="3228182"/>
            <a:ext cx="361212" cy="1795978"/>
          </a:xfrm>
          <a:prstGeom prst="curvedConnector3">
            <a:avLst>
              <a:gd name="adj1" fmla="val 194930"/>
            </a:avLst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96"/>
          <p:cNvSpPr txBox="1">
            <a:spLocks noChangeArrowheads="1"/>
          </p:cNvSpPr>
          <p:nvPr/>
        </p:nvSpPr>
        <p:spPr bwMode="auto">
          <a:xfrm>
            <a:off x="8742363" y="3646489"/>
            <a:ext cx="717550" cy="3698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i="1" dirty="0">
                <a:latin typeface="+mn-lt"/>
                <a:cs typeface="Arial" charset="0"/>
              </a:rPr>
              <a:t>DRO4</a:t>
            </a:r>
            <a:endParaRPr lang="ja-JP" altLang="en-US" i="1" dirty="0">
              <a:latin typeface="+mn-lt"/>
              <a:cs typeface="Arial" charset="0"/>
            </a:endParaRPr>
          </a:p>
        </p:txBody>
      </p:sp>
      <p:sp>
        <p:nvSpPr>
          <p:cNvPr id="73" name="テキスト ボックス 96"/>
          <p:cNvSpPr txBox="1">
            <a:spLocks noChangeArrowheads="1"/>
          </p:cNvSpPr>
          <p:nvPr/>
        </p:nvSpPr>
        <p:spPr bwMode="auto">
          <a:xfrm>
            <a:off x="8742363" y="4341813"/>
            <a:ext cx="717550" cy="368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i="1" dirty="0">
                <a:latin typeface="+mn-lt"/>
                <a:cs typeface="Arial" charset="0"/>
              </a:rPr>
              <a:t>DRO5</a:t>
            </a:r>
            <a:endParaRPr lang="ja-JP" altLang="en-US" i="1" dirty="0">
              <a:latin typeface="+mn-lt"/>
              <a:cs typeface="Arial" charset="0"/>
            </a:endParaRPr>
          </a:p>
        </p:txBody>
      </p:sp>
      <p:sp>
        <p:nvSpPr>
          <p:cNvPr id="74" name="テキスト ボックス 98"/>
          <p:cNvSpPr txBox="1">
            <a:spLocks noChangeArrowheads="1"/>
          </p:cNvSpPr>
          <p:nvPr/>
        </p:nvSpPr>
        <p:spPr bwMode="auto">
          <a:xfrm>
            <a:off x="4943122" y="836613"/>
            <a:ext cx="17279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dirty="0">
                <a:latin typeface="+mn-lt"/>
                <a:cs typeface="Arial" charset="0"/>
              </a:rPr>
              <a:t>Gravistimulation</a:t>
            </a:r>
            <a:endParaRPr lang="ja-JP" altLang="en-US" dirty="0">
              <a:latin typeface="+mn-lt"/>
              <a:cs typeface="Arial" charset="0"/>
            </a:endParaRPr>
          </a:p>
        </p:txBody>
      </p:sp>
      <p:grpSp>
        <p:nvGrpSpPr>
          <p:cNvPr id="29722" name="グループ化 106"/>
          <p:cNvGrpSpPr>
            <a:grpSpLocks/>
          </p:cNvGrpSpPr>
          <p:nvPr/>
        </p:nvGrpSpPr>
        <p:grpSpPr bwMode="auto">
          <a:xfrm>
            <a:off x="5224463" y="2684463"/>
            <a:ext cx="144462" cy="252412"/>
            <a:chOff x="3496072" y="3068960"/>
            <a:chExt cx="144000" cy="296416"/>
          </a:xfrm>
        </p:grpSpPr>
        <p:cxnSp>
          <p:nvCxnSpPr>
            <p:cNvPr id="79" name="直線コネクタ 78"/>
            <p:cNvCxnSpPr/>
            <p:nvPr/>
          </p:nvCxnSpPr>
          <p:spPr>
            <a:xfrm rot="5400000">
              <a:off x="3422801" y="3213439"/>
              <a:ext cx="28895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3496072" y="3365376"/>
              <a:ext cx="144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角丸四角形 81"/>
          <p:cNvSpPr/>
          <p:nvPr/>
        </p:nvSpPr>
        <p:spPr>
          <a:xfrm>
            <a:off x="8399463" y="2035176"/>
            <a:ext cx="1441450" cy="2881313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9" name="左右矢印 18"/>
          <p:cNvSpPr/>
          <p:nvPr/>
        </p:nvSpPr>
        <p:spPr>
          <a:xfrm>
            <a:off x="7639051" y="3255964"/>
            <a:ext cx="720725" cy="439737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783513" y="2924944"/>
            <a:ext cx="4318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dirty="0">
                <a:latin typeface="+mn-lt"/>
              </a:rPr>
              <a:t>?</a:t>
            </a:r>
            <a:endParaRPr lang="ja-JP" altLang="en-US" dirty="0">
              <a:latin typeface="+mn-lt"/>
            </a:endParaRPr>
          </a:p>
        </p:txBody>
      </p:sp>
      <p:sp>
        <p:nvSpPr>
          <p:cNvPr id="29726" name="テキスト ボックス 20"/>
          <p:cNvSpPr txBox="1">
            <a:spLocks noChangeArrowheads="1"/>
          </p:cNvSpPr>
          <p:nvPr/>
        </p:nvSpPr>
        <p:spPr bwMode="auto">
          <a:xfrm>
            <a:off x="4506602" y="3440033"/>
            <a:ext cx="15087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charset="0"/>
              </a:rPr>
              <a:t>(Columella cells)</a:t>
            </a:r>
            <a:endParaRPr lang="ja-JP" altLang="en-US" sz="1400" dirty="0">
              <a:latin typeface="Arial" charset="0"/>
            </a:endParaRPr>
          </a:p>
        </p:txBody>
      </p:sp>
      <p:sp>
        <p:nvSpPr>
          <p:cNvPr id="29727" name="テキスト ボックス 88"/>
          <p:cNvSpPr txBox="1">
            <a:spLocks noChangeArrowheads="1"/>
          </p:cNvSpPr>
          <p:nvPr/>
        </p:nvSpPr>
        <p:spPr bwMode="auto">
          <a:xfrm>
            <a:off x="5971358" y="3440034"/>
            <a:ext cx="662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charset="0"/>
              </a:rPr>
              <a:t>(DEZ)</a:t>
            </a:r>
            <a:endParaRPr lang="ja-JP" altLang="en-US" sz="1400" dirty="0">
              <a:latin typeface="Arial" charset="0"/>
            </a:endParaRPr>
          </a:p>
        </p:txBody>
      </p:sp>
      <p:cxnSp>
        <p:nvCxnSpPr>
          <p:cNvPr id="91" name="直線矢印コネクタ 90"/>
          <p:cNvCxnSpPr>
            <a:stCxn id="29727" idx="2"/>
          </p:cNvCxnSpPr>
          <p:nvPr/>
        </p:nvCxnSpPr>
        <p:spPr bwMode="auto">
          <a:xfrm flipH="1">
            <a:off x="6114987" y="3747810"/>
            <a:ext cx="187552" cy="50026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181"/>
          <p:cNvSpPr>
            <a:spLocks noChangeArrowheads="1"/>
          </p:cNvSpPr>
          <p:nvPr/>
        </p:nvSpPr>
        <p:spPr bwMode="auto">
          <a:xfrm flipH="1">
            <a:off x="8383589" y="5041902"/>
            <a:ext cx="227292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ja-JP" sz="1100" i="1" dirty="0">
                <a:latin typeface="+mn-lt"/>
                <a:ea typeface="HGPｺﾞｼｯｸE" pitchFamily="50" charset="-128"/>
                <a:cs typeface="Arial" pitchFamily="34" charset="0"/>
              </a:rPr>
              <a:t>DRO2: </a:t>
            </a:r>
            <a:r>
              <a:rPr lang="en-US" altLang="ja-JP" sz="1100" i="1" dirty="0" err="1">
                <a:latin typeface="+mn-lt"/>
                <a:ea typeface="HGPｺﾞｼｯｸE" pitchFamily="50" charset="-128"/>
                <a:cs typeface="Arial" pitchFamily="34" charset="0"/>
              </a:rPr>
              <a:t>Uga</a:t>
            </a:r>
            <a:r>
              <a:rPr lang="en-US" altLang="ja-JP" sz="1100" i="1" dirty="0">
                <a:latin typeface="+mn-lt"/>
                <a:ea typeface="HGPｺﾞｼｯｸE" pitchFamily="50" charset="-128"/>
                <a:cs typeface="Arial" pitchFamily="34" charset="0"/>
              </a:rPr>
              <a:t> et al. (2013) Sci. Rep.</a:t>
            </a:r>
          </a:p>
          <a:p>
            <a:pPr>
              <a:defRPr/>
            </a:pPr>
            <a:r>
              <a:rPr lang="en-US" altLang="ja-JP" sz="1100" i="1" dirty="0">
                <a:latin typeface="+mn-lt"/>
                <a:ea typeface="HGPｺﾞｼｯｸE" pitchFamily="50" charset="-128"/>
                <a:cs typeface="Arial" pitchFamily="34" charset="0"/>
              </a:rPr>
              <a:t>DRO3: Uga et al. (2015) Rice</a:t>
            </a:r>
          </a:p>
          <a:p>
            <a:pPr>
              <a:defRPr/>
            </a:pPr>
            <a:r>
              <a:rPr lang="en-US" altLang="ja-JP" sz="1100" i="1" dirty="0">
                <a:latin typeface="+mn-lt"/>
                <a:ea typeface="HGPｺﾞｼｯｸE" pitchFamily="50" charset="-128"/>
                <a:cs typeface="Arial" pitchFamily="34" charset="0"/>
              </a:rPr>
              <a:t>DRO4&amp;DRO5: </a:t>
            </a:r>
            <a:r>
              <a:rPr lang="en-US" altLang="ja-JP" sz="1100" i="1" dirty="0" err="1">
                <a:latin typeface="+mn-lt"/>
                <a:ea typeface="HGPｺﾞｼｯｸE" pitchFamily="50" charset="-128"/>
                <a:cs typeface="Arial" pitchFamily="34" charset="0"/>
              </a:rPr>
              <a:t>Kitomi</a:t>
            </a:r>
            <a:r>
              <a:rPr lang="en-US" altLang="ja-JP" sz="1100" i="1" dirty="0">
                <a:latin typeface="+mn-lt"/>
                <a:ea typeface="HGPｺﾞｼｯｸE" pitchFamily="50" charset="-128"/>
                <a:cs typeface="Arial" pitchFamily="34" charset="0"/>
              </a:rPr>
              <a:t> et al. (2015) Rice</a:t>
            </a: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487488" y="116633"/>
            <a:ext cx="9180512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The whole picture of the genetic network in RSA is not well understood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122211" y="3924563"/>
            <a:ext cx="4318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dirty="0">
                <a:latin typeface="+mn-lt"/>
              </a:rPr>
              <a:t>?</a:t>
            </a:r>
            <a:endParaRPr lang="ja-JP" altLang="en-US" dirty="0">
              <a:latin typeface="+mn-lt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944120" y="3789040"/>
            <a:ext cx="4318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dirty="0">
                <a:latin typeface="+mn-lt"/>
              </a:rPr>
              <a:t>?</a:t>
            </a:r>
            <a:endParaRPr lang="ja-JP" altLang="en-US" dirty="0">
              <a:latin typeface="+mn-lt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76168" y="4509120"/>
            <a:ext cx="4318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dirty="0">
                <a:latin typeface="+mn-lt"/>
              </a:rPr>
              <a:t>?</a:t>
            </a:r>
            <a:endParaRPr lang="ja-JP" altLang="en-US" dirty="0">
              <a:latin typeface="+mn-lt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225254" y="3767033"/>
            <a:ext cx="4318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dirty="0">
                <a:latin typeface="+mn-lt"/>
              </a:rPr>
              <a:t>?</a:t>
            </a:r>
            <a:endParaRPr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8645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D2FA0F3-8A17-4B0C-8077-4486FEFAE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335558"/>
            <a:ext cx="8718674" cy="1077218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3200" b="1" i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What is perfect RSA for improving rice production in sterile and unstable soil environments?  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B465ADE-05D0-40CA-9614-7A6C43707DEF}"/>
              </a:ext>
            </a:extLst>
          </p:cNvPr>
          <p:cNvSpPr/>
          <p:nvPr/>
        </p:nvSpPr>
        <p:spPr>
          <a:xfrm>
            <a:off x="1919536" y="1772816"/>
            <a:ext cx="8352928" cy="2309726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51A3DF-8967-468C-B8D1-2C190B1906B2}"/>
              </a:ext>
            </a:extLst>
          </p:cNvPr>
          <p:cNvSpPr/>
          <p:nvPr/>
        </p:nvSpPr>
        <p:spPr>
          <a:xfrm>
            <a:off x="1919536" y="3844790"/>
            <a:ext cx="8352928" cy="2302993"/>
          </a:xfrm>
          <a:prstGeom prst="rect">
            <a:avLst/>
          </a:prstGeom>
          <a:gradFill>
            <a:gsLst>
              <a:gs pos="31000">
                <a:schemeClr val="accent6">
                  <a:lumMod val="50000"/>
                </a:schemeClr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4" name="テキスト ボックス 273">
            <a:extLst>
              <a:ext uri="{FF2B5EF4-FFF2-40B4-BE49-F238E27FC236}">
                <a16:creationId xmlns:a16="http://schemas.microsoft.com/office/drawing/2014/main" id="{5FECDE1E-1CA1-4FF9-9A45-0D2E6DB03A84}"/>
              </a:ext>
            </a:extLst>
          </p:cNvPr>
          <p:cNvSpPr txBox="1"/>
          <p:nvPr/>
        </p:nvSpPr>
        <p:spPr>
          <a:xfrm>
            <a:off x="5303913" y="5134366"/>
            <a:ext cx="1950199" cy="53860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chemeClr val="bg1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Desirable RSA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chemeClr val="bg1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 for sterile soil con.</a:t>
            </a:r>
            <a:endParaRPr kumimoji="0" lang="en-US" altLang="ja-JP" sz="1600" b="1" i="1" kern="0" dirty="0">
              <a:solidFill>
                <a:schemeClr val="bg1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5" name="テキスト ボックス 274">
            <a:extLst>
              <a:ext uri="{FF2B5EF4-FFF2-40B4-BE49-F238E27FC236}">
                <a16:creationId xmlns:a16="http://schemas.microsoft.com/office/drawing/2014/main" id="{6B5896C9-2F66-4470-BB12-AC48A13A7D87}"/>
              </a:ext>
            </a:extLst>
          </p:cNvPr>
          <p:cNvSpPr txBox="1"/>
          <p:nvPr/>
        </p:nvSpPr>
        <p:spPr>
          <a:xfrm>
            <a:off x="2341846" y="2276872"/>
            <a:ext cx="2530018" cy="29238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b="1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Decreased yield </a:t>
            </a:r>
            <a:r>
              <a:rPr kumimoji="0" lang="en-US" altLang="ja-JP" sz="160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kumimoji="0" lang="ja-JP" altLang="en-US" sz="160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↓</a:t>
            </a:r>
            <a:r>
              <a:rPr kumimoji="0" lang="en-US" altLang="ja-JP" sz="160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</p:txBody>
      </p:sp>
      <p:sp>
        <p:nvSpPr>
          <p:cNvPr id="276" name="テキスト ボックス 275">
            <a:extLst>
              <a:ext uri="{FF2B5EF4-FFF2-40B4-BE49-F238E27FC236}">
                <a16:creationId xmlns:a16="http://schemas.microsoft.com/office/drawing/2014/main" id="{F13C5BCE-AA77-48A6-BC89-6FED45D39650}"/>
              </a:ext>
            </a:extLst>
          </p:cNvPr>
          <p:cNvSpPr txBox="1"/>
          <p:nvPr/>
        </p:nvSpPr>
        <p:spPr>
          <a:xfrm>
            <a:off x="2733284" y="5134366"/>
            <a:ext cx="1778541" cy="53860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chemeClr val="bg1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Undesirable RSA for sterile soil con.</a:t>
            </a:r>
            <a:endParaRPr kumimoji="0" lang="en-US" altLang="ja-JP" sz="1600" b="1" i="1" kern="0" dirty="0">
              <a:solidFill>
                <a:schemeClr val="bg1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37" name="グループ化 336">
            <a:extLst>
              <a:ext uri="{FF2B5EF4-FFF2-40B4-BE49-F238E27FC236}">
                <a16:creationId xmlns:a16="http://schemas.microsoft.com/office/drawing/2014/main" id="{7EBECCB2-8735-4E89-A0A2-CD198D345A67}"/>
              </a:ext>
            </a:extLst>
          </p:cNvPr>
          <p:cNvGrpSpPr/>
          <p:nvPr/>
        </p:nvGrpSpPr>
        <p:grpSpPr>
          <a:xfrm>
            <a:off x="2768531" y="2886777"/>
            <a:ext cx="1646500" cy="1671524"/>
            <a:chOff x="1265796" y="3120323"/>
            <a:chExt cx="1646500" cy="1671524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A9B9F474-DC23-4E57-9BC7-BD0AEB4CCB7C}"/>
                </a:ext>
              </a:extLst>
            </p:cNvPr>
            <p:cNvGrpSpPr/>
            <p:nvPr/>
          </p:nvGrpSpPr>
          <p:grpSpPr>
            <a:xfrm>
              <a:off x="1646618" y="3236320"/>
              <a:ext cx="838502" cy="896645"/>
              <a:chOff x="5355233" y="1773263"/>
              <a:chExt cx="450786" cy="501673"/>
            </a:xfrm>
            <a:solidFill>
              <a:srgbClr val="92D050"/>
            </a:solidFill>
          </p:grpSpPr>
          <p:sp>
            <p:nvSpPr>
              <p:cNvPr id="7" name="フリーフォーム 632">
                <a:extLst>
                  <a:ext uri="{FF2B5EF4-FFF2-40B4-BE49-F238E27FC236}">
                    <a16:creationId xmlns:a16="http://schemas.microsoft.com/office/drawing/2014/main" id="{3FDE2701-9AED-46D4-A25C-9171FA319A2F}"/>
                  </a:ext>
                </a:extLst>
              </p:cNvPr>
              <p:cNvSpPr/>
              <p:nvPr/>
            </p:nvSpPr>
            <p:spPr>
              <a:xfrm>
                <a:off x="5569973" y="1820860"/>
                <a:ext cx="236046" cy="423713"/>
              </a:xfrm>
              <a:custGeom>
                <a:avLst/>
                <a:gdLst>
                  <a:gd name="connsiteX0" fmla="*/ 63169 w 1090246"/>
                  <a:gd name="connsiteY0" fmla="*/ 1869647 h 1945671"/>
                  <a:gd name="connsiteX1" fmla="*/ 187860 w 1090246"/>
                  <a:gd name="connsiteY1" fmla="*/ 1869647 h 1945671"/>
                  <a:gd name="connsiteX2" fmla="*/ 229424 w 1090246"/>
                  <a:gd name="connsiteY2" fmla="*/ 1121501 h 1945671"/>
                  <a:gd name="connsiteX3" fmla="*/ 561933 w 1090246"/>
                  <a:gd name="connsiteY3" fmla="*/ 421847 h 1945671"/>
                  <a:gd name="connsiteX4" fmla="*/ 1039914 w 1090246"/>
                  <a:gd name="connsiteY4" fmla="*/ 40847 h 1945671"/>
                  <a:gd name="connsiteX5" fmla="*/ 1032987 w 1090246"/>
                  <a:gd name="connsiteY5" fmla="*/ 20065 h 1945671"/>
                  <a:gd name="connsiteX6" fmla="*/ 658914 w 1090246"/>
                  <a:gd name="connsiteY6" fmla="*/ 123974 h 1945671"/>
                  <a:gd name="connsiteX7" fmla="*/ 264060 w 1090246"/>
                  <a:gd name="connsiteY7" fmla="*/ 546538 h 1945671"/>
                  <a:gd name="connsiteX8" fmla="*/ 83951 w 1090246"/>
                  <a:gd name="connsiteY8" fmla="*/ 1031447 h 1945671"/>
                  <a:gd name="connsiteX9" fmla="*/ 824 w 1090246"/>
                  <a:gd name="connsiteY9" fmla="*/ 1419374 h 1945671"/>
                  <a:gd name="connsiteX10" fmla="*/ 63169 w 1090246"/>
                  <a:gd name="connsiteY10" fmla="*/ 1869647 h 194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0246" h="1945671">
                    <a:moveTo>
                      <a:pt x="63169" y="1869647"/>
                    </a:moveTo>
                    <a:cubicBezTo>
                      <a:pt x="94342" y="1944693"/>
                      <a:pt x="160151" y="1994338"/>
                      <a:pt x="187860" y="1869647"/>
                    </a:cubicBezTo>
                    <a:cubicBezTo>
                      <a:pt x="215569" y="1744956"/>
                      <a:pt x="167079" y="1362801"/>
                      <a:pt x="229424" y="1121501"/>
                    </a:cubicBezTo>
                    <a:cubicBezTo>
                      <a:pt x="291769" y="880201"/>
                      <a:pt x="426851" y="601956"/>
                      <a:pt x="561933" y="421847"/>
                    </a:cubicBezTo>
                    <a:cubicBezTo>
                      <a:pt x="697015" y="241738"/>
                      <a:pt x="961405" y="107811"/>
                      <a:pt x="1039914" y="40847"/>
                    </a:cubicBezTo>
                    <a:cubicBezTo>
                      <a:pt x="1118423" y="-26117"/>
                      <a:pt x="1096487" y="6211"/>
                      <a:pt x="1032987" y="20065"/>
                    </a:cubicBezTo>
                    <a:cubicBezTo>
                      <a:pt x="969487" y="33919"/>
                      <a:pt x="787069" y="36228"/>
                      <a:pt x="658914" y="123974"/>
                    </a:cubicBezTo>
                    <a:cubicBezTo>
                      <a:pt x="530760" y="211719"/>
                      <a:pt x="359887" y="395292"/>
                      <a:pt x="264060" y="546538"/>
                    </a:cubicBezTo>
                    <a:cubicBezTo>
                      <a:pt x="168233" y="697783"/>
                      <a:pt x="127824" y="885974"/>
                      <a:pt x="83951" y="1031447"/>
                    </a:cubicBezTo>
                    <a:cubicBezTo>
                      <a:pt x="40078" y="1176920"/>
                      <a:pt x="7751" y="1279674"/>
                      <a:pt x="824" y="1419374"/>
                    </a:cubicBezTo>
                    <a:cubicBezTo>
                      <a:pt x="-6103" y="1559074"/>
                      <a:pt x="31996" y="1794601"/>
                      <a:pt x="63169" y="1869647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" name="フリーフォーム 634">
                <a:extLst>
                  <a:ext uri="{FF2B5EF4-FFF2-40B4-BE49-F238E27FC236}">
                    <a16:creationId xmlns:a16="http://schemas.microsoft.com/office/drawing/2014/main" id="{F3FDCF41-39C8-45A9-BDB5-76189D06A560}"/>
                  </a:ext>
                </a:extLst>
              </p:cNvPr>
              <p:cNvSpPr/>
              <p:nvPr/>
            </p:nvSpPr>
            <p:spPr>
              <a:xfrm>
                <a:off x="5355233" y="1773263"/>
                <a:ext cx="243537" cy="445253"/>
              </a:xfrm>
              <a:custGeom>
                <a:avLst/>
                <a:gdLst>
                  <a:gd name="connsiteX0" fmla="*/ 1359554 w 1390159"/>
                  <a:gd name="connsiteY0" fmla="*/ 2259984 h 2313757"/>
                  <a:gd name="connsiteX1" fmla="*/ 1380336 w 1390159"/>
                  <a:gd name="connsiteY1" fmla="*/ 1678093 h 2313757"/>
                  <a:gd name="connsiteX2" fmla="*/ 1207154 w 1390159"/>
                  <a:gd name="connsiteY2" fmla="*/ 923020 h 2313757"/>
                  <a:gd name="connsiteX3" fmla="*/ 708391 w 1390159"/>
                  <a:gd name="connsiteY3" fmla="*/ 320347 h 2313757"/>
                  <a:gd name="connsiteX4" fmla="*/ 161136 w 1390159"/>
                  <a:gd name="connsiteY4" fmla="*/ 29402 h 2313757"/>
                  <a:gd name="connsiteX5" fmla="*/ 1809 w 1390159"/>
                  <a:gd name="connsiteY5" fmla="*/ 22475 h 2313757"/>
                  <a:gd name="connsiteX6" fmla="*/ 237336 w 1390159"/>
                  <a:gd name="connsiteY6" fmla="*/ 140238 h 2313757"/>
                  <a:gd name="connsiteX7" fmla="*/ 611409 w 1390159"/>
                  <a:gd name="connsiteY7" fmla="*/ 431184 h 2313757"/>
                  <a:gd name="connsiteX8" fmla="*/ 895427 w 1390159"/>
                  <a:gd name="connsiteY8" fmla="*/ 826038 h 2313757"/>
                  <a:gd name="connsiteX9" fmla="*/ 1096318 w 1390159"/>
                  <a:gd name="connsiteY9" fmla="*/ 1248602 h 2313757"/>
                  <a:gd name="connsiteX10" fmla="*/ 1200227 w 1390159"/>
                  <a:gd name="connsiteY10" fmla="*/ 1678093 h 2313757"/>
                  <a:gd name="connsiteX11" fmla="*/ 1241791 w 1390159"/>
                  <a:gd name="connsiteY11" fmla="*/ 2121438 h 2313757"/>
                  <a:gd name="connsiteX12" fmla="*/ 1283354 w 1390159"/>
                  <a:gd name="connsiteY12" fmla="*/ 2273838 h 2313757"/>
                  <a:gd name="connsiteX13" fmla="*/ 1359554 w 1390159"/>
                  <a:gd name="connsiteY13" fmla="*/ 2259984 h 231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90159" h="2313757">
                    <a:moveTo>
                      <a:pt x="1359554" y="2259984"/>
                    </a:moveTo>
                    <a:cubicBezTo>
                      <a:pt x="1375718" y="2160693"/>
                      <a:pt x="1405736" y="1900920"/>
                      <a:pt x="1380336" y="1678093"/>
                    </a:cubicBezTo>
                    <a:cubicBezTo>
                      <a:pt x="1354936" y="1455266"/>
                      <a:pt x="1319145" y="1149311"/>
                      <a:pt x="1207154" y="923020"/>
                    </a:cubicBezTo>
                    <a:cubicBezTo>
                      <a:pt x="1095163" y="696729"/>
                      <a:pt x="882727" y="469283"/>
                      <a:pt x="708391" y="320347"/>
                    </a:cubicBezTo>
                    <a:cubicBezTo>
                      <a:pt x="534055" y="171411"/>
                      <a:pt x="278900" y="79047"/>
                      <a:pt x="161136" y="29402"/>
                    </a:cubicBezTo>
                    <a:cubicBezTo>
                      <a:pt x="43372" y="-20243"/>
                      <a:pt x="-10891" y="4002"/>
                      <a:pt x="1809" y="22475"/>
                    </a:cubicBezTo>
                    <a:cubicBezTo>
                      <a:pt x="14509" y="40948"/>
                      <a:pt x="135736" y="72120"/>
                      <a:pt x="237336" y="140238"/>
                    </a:cubicBezTo>
                    <a:cubicBezTo>
                      <a:pt x="338936" y="208356"/>
                      <a:pt x="501727" y="316884"/>
                      <a:pt x="611409" y="431184"/>
                    </a:cubicBezTo>
                    <a:cubicBezTo>
                      <a:pt x="721091" y="545484"/>
                      <a:pt x="814609" y="689802"/>
                      <a:pt x="895427" y="826038"/>
                    </a:cubicBezTo>
                    <a:cubicBezTo>
                      <a:pt x="976245" y="962274"/>
                      <a:pt x="1045518" y="1106593"/>
                      <a:pt x="1096318" y="1248602"/>
                    </a:cubicBezTo>
                    <a:cubicBezTo>
                      <a:pt x="1147118" y="1390611"/>
                      <a:pt x="1175982" y="1532620"/>
                      <a:pt x="1200227" y="1678093"/>
                    </a:cubicBezTo>
                    <a:cubicBezTo>
                      <a:pt x="1224472" y="1823566"/>
                      <a:pt x="1227937" y="2022147"/>
                      <a:pt x="1241791" y="2121438"/>
                    </a:cubicBezTo>
                    <a:cubicBezTo>
                      <a:pt x="1255645" y="2220729"/>
                      <a:pt x="1259109" y="2253056"/>
                      <a:pt x="1283354" y="2273838"/>
                    </a:cubicBezTo>
                    <a:cubicBezTo>
                      <a:pt x="1307599" y="2294620"/>
                      <a:pt x="1343390" y="2359275"/>
                      <a:pt x="1359554" y="2259984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" name="フリーフォーム 635">
                <a:extLst>
                  <a:ext uri="{FF2B5EF4-FFF2-40B4-BE49-F238E27FC236}">
                    <a16:creationId xmlns:a16="http://schemas.microsoft.com/office/drawing/2014/main" id="{6FF22949-F88E-4E7B-8B53-26EB1325B136}"/>
                  </a:ext>
                </a:extLst>
              </p:cNvPr>
              <p:cNvSpPr/>
              <p:nvPr/>
            </p:nvSpPr>
            <p:spPr>
              <a:xfrm>
                <a:off x="5567823" y="2095784"/>
                <a:ext cx="178978" cy="179152"/>
              </a:xfrm>
              <a:custGeom>
                <a:avLst/>
                <a:gdLst>
                  <a:gd name="connsiteX0" fmla="*/ 112332 w 826659"/>
                  <a:gd name="connsiteY0" fmla="*/ 792837 h 822660"/>
                  <a:gd name="connsiteX1" fmla="*/ 271660 w 826659"/>
                  <a:gd name="connsiteY1" fmla="*/ 453401 h 822660"/>
                  <a:gd name="connsiteX2" fmla="*/ 638805 w 826659"/>
                  <a:gd name="connsiteY2" fmla="*/ 134746 h 822660"/>
                  <a:gd name="connsiteX3" fmla="*/ 811987 w 826659"/>
                  <a:gd name="connsiteY3" fmla="*/ 3128 h 822660"/>
                  <a:gd name="connsiteX4" fmla="*/ 271660 w 826659"/>
                  <a:gd name="connsiteY4" fmla="*/ 252510 h 822660"/>
                  <a:gd name="connsiteX5" fmla="*/ 22278 w 826659"/>
                  <a:gd name="connsiteY5" fmla="*/ 612728 h 822660"/>
                  <a:gd name="connsiteX6" fmla="*/ 22278 w 826659"/>
                  <a:gd name="connsiteY6" fmla="*/ 785910 h 822660"/>
                  <a:gd name="connsiteX7" fmla="*/ 112332 w 826659"/>
                  <a:gd name="connsiteY7" fmla="*/ 792837 h 8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6659" h="822660">
                    <a:moveTo>
                      <a:pt x="112332" y="792837"/>
                    </a:moveTo>
                    <a:cubicBezTo>
                      <a:pt x="153896" y="737419"/>
                      <a:pt x="183915" y="563083"/>
                      <a:pt x="271660" y="453401"/>
                    </a:cubicBezTo>
                    <a:cubicBezTo>
                      <a:pt x="359405" y="343719"/>
                      <a:pt x="548750" y="209792"/>
                      <a:pt x="638805" y="134746"/>
                    </a:cubicBezTo>
                    <a:cubicBezTo>
                      <a:pt x="728860" y="59700"/>
                      <a:pt x="873178" y="-16499"/>
                      <a:pt x="811987" y="3128"/>
                    </a:cubicBezTo>
                    <a:cubicBezTo>
                      <a:pt x="750796" y="22755"/>
                      <a:pt x="403278" y="150910"/>
                      <a:pt x="271660" y="252510"/>
                    </a:cubicBezTo>
                    <a:cubicBezTo>
                      <a:pt x="140042" y="354110"/>
                      <a:pt x="63842" y="523828"/>
                      <a:pt x="22278" y="612728"/>
                    </a:cubicBezTo>
                    <a:cubicBezTo>
                      <a:pt x="-19286" y="701628"/>
                      <a:pt x="7269" y="757046"/>
                      <a:pt x="22278" y="785910"/>
                    </a:cubicBezTo>
                    <a:cubicBezTo>
                      <a:pt x="37287" y="814774"/>
                      <a:pt x="70768" y="848255"/>
                      <a:pt x="112332" y="792837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" name="フリーフォーム 636">
                <a:extLst>
                  <a:ext uri="{FF2B5EF4-FFF2-40B4-BE49-F238E27FC236}">
                    <a16:creationId xmlns:a16="http://schemas.microsoft.com/office/drawing/2014/main" id="{49AD0C34-9ACF-4303-A2CF-B2407CE4F8C7}"/>
                  </a:ext>
                </a:extLst>
              </p:cNvPr>
              <p:cNvSpPr/>
              <p:nvPr/>
            </p:nvSpPr>
            <p:spPr>
              <a:xfrm>
                <a:off x="5405831" y="2011986"/>
                <a:ext cx="194084" cy="255683"/>
              </a:xfrm>
              <a:custGeom>
                <a:avLst/>
                <a:gdLst>
                  <a:gd name="connsiteX0" fmla="*/ 895173 w 896428"/>
                  <a:gd name="connsiteY0" fmla="*/ 1136073 h 1174082"/>
                  <a:gd name="connsiteX1" fmla="*/ 805118 w 896428"/>
                  <a:gd name="connsiteY1" fmla="*/ 692727 h 1174082"/>
                  <a:gd name="connsiteX2" fmla="*/ 389482 w 896428"/>
                  <a:gd name="connsiteY2" fmla="*/ 193964 h 1174082"/>
                  <a:gd name="connsiteX3" fmla="*/ 1554 w 896428"/>
                  <a:gd name="connsiteY3" fmla="*/ 0 h 1174082"/>
                  <a:gd name="connsiteX4" fmla="*/ 264791 w 896428"/>
                  <a:gd name="connsiteY4" fmla="*/ 193964 h 1174082"/>
                  <a:gd name="connsiteX5" fmla="*/ 548809 w 896428"/>
                  <a:gd name="connsiteY5" fmla="*/ 602673 h 1174082"/>
                  <a:gd name="connsiteX6" fmla="*/ 701209 w 896428"/>
                  <a:gd name="connsiteY6" fmla="*/ 942109 h 1174082"/>
                  <a:gd name="connsiteX7" fmla="*/ 770482 w 896428"/>
                  <a:gd name="connsiteY7" fmla="*/ 1129145 h 1174082"/>
                  <a:gd name="connsiteX8" fmla="*/ 895173 w 896428"/>
                  <a:gd name="connsiteY8" fmla="*/ 1136073 h 117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6428" h="1174082">
                    <a:moveTo>
                      <a:pt x="895173" y="1136073"/>
                    </a:moveTo>
                    <a:cubicBezTo>
                      <a:pt x="900946" y="1063337"/>
                      <a:pt x="889400" y="849745"/>
                      <a:pt x="805118" y="692727"/>
                    </a:cubicBezTo>
                    <a:cubicBezTo>
                      <a:pt x="720836" y="535709"/>
                      <a:pt x="523409" y="309418"/>
                      <a:pt x="389482" y="193964"/>
                    </a:cubicBezTo>
                    <a:cubicBezTo>
                      <a:pt x="255555" y="78510"/>
                      <a:pt x="22336" y="0"/>
                      <a:pt x="1554" y="0"/>
                    </a:cubicBezTo>
                    <a:cubicBezTo>
                      <a:pt x="-19228" y="0"/>
                      <a:pt x="173582" y="93518"/>
                      <a:pt x="264791" y="193964"/>
                    </a:cubicBezTo>
                    <a:cubicBezTo>
                      <a:pt x="356000" y="294410"/>
                      <a:pt x="476073" y="477982"/>
                      <a:pt x="548809" y="602673"/>
                    </a:cubicBezTo>
                    <a:cubicBezTo>
                      <a:pt x="621545" y="727364"/>
                      <a:pt x="664263" y="854364"/>
                      <a:pt x="701209" y="942109"/>
                    </a:cubicBezTo>
                    <a:cubicBezTo>
                      <a:pt x="738154" y="1029854"/>
                      <a:pt x="737000" y="1097972"/>
                      <a:pt x="770482" y="1129145"/>
                    </a:cubicBezTo>
                    <a:cubicBezTo>
                      <a:pt x="803964" y="1160318"/>
                      <a:pt x="889400" y="1208809"/>
                      <a:pt x="895173" y="1136073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345E177C-FDB7-482C-8143-B55BD0801D39}"/>
                </a:ext>
              </a:extLst>
            </p:cNvPr>
            <p:cNvGrpSpPr/>
            <p:nvPr/>
          </p:nvGrpSpPr>
          <p:grpSpPr>
            <a:xfrm>
              <a:off x="1722114" y="3120323"/>
              <a:ext cx="830427" cy="810806"/>
              <a:chOff x="251520" y="1020003"/>
              <a:chExt cx="830427" cy="810806"/>
            </a:xfrm>
          </p:grpSpPr>
          <p:sp>
            <p:nvSpPr>
              <p:cNvPr id="12" name="フリーフォーム 1538">
                <a:extLst>
                  <a:ext uri="{FF2B5EF4-FFF2-40B4-BE49-F238E27FC236}">
                    <a16:creationId xmlns:a16="http://schemas.microsoft.com/office/drawing/2014/main" id="{021A130C-7282-4675-A406-9EA376364E8F}"/>
                  </a:ext>
                </a:extLst>
              </p:cNvPr>
              <p:cNvSpPr/>
              <p:nvPr/>
            </p:nvSpPr>
            <p:spPr>
              <a:xfrm>
                <a:off x="623454" y="1101404"/>
                <a:ext cx="228257" cy="729405"/>
              </a:xfrm>
              <a:custGeom>
                <a:avLst/>
                <a:gdLst>
                  <a:gd name="connsiteX0" fmla="*/ 0 w 258132"/>
                  <a:gd name="connsiteY0" fmla="*/ 474982 h 474982"/>
                  <a:gd name="connsiteX1" fmla="*/ 43751 w 258132"/>
                  <a:gd name="connsiteY1" fmla="*/ 111847 h 474982"/>
                  <a:gd name="connsiteX2" fmla="*/ 183755 w 258132"/>
                  <a:gd name="connsiteY2" fmla="*/ 2469 h 474982"/>
                  <a:gd name="connsiteX3" fmla="*/ 258132 w 258132"/>
                  <a:gd name="connsiteY3" fmla="*/ 46220 h 47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132" h="474982">
                    <a:moveTo>
                      <a:pt x="0" y="474982"/>
                    </a:moveTo>
                    <a:cubicBezTo>
                      <a:pt x="6562" y="332790"/>
                      <a:pt x="13125" y="190599"/>
                      <a:pt x="43751" y="111847"/>
                    </a:cubicBezTo>
                    <a:cubicBezTo>
                      <a:pt x="74377" y="33095"/>
                      <a:pt x="148025" y="13407"/>
                      <a:pt x="183755" y="2469"/>
                    </a:cubicBezTo>
                    <a:cubicBezTo>
                      <a:pt x="219485" y="-8469"/>
                      <a:pt x="238808" y="18875"/>
                      <a:pt x="258132" y="46220"/>
                    </a:cubicBezTo>
                  </a:path>
                </a:pathLst>
              </a:cu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" name="フリーフォーム 1539">
                <a:extLst>
                  <a:ext uri="{FF2B5EF4-FFF2-40B4-BE49-F238E27FC236}">
                    <a16:creationId xmlns:a16="http://schemas.microsoft.com/office/drawing/2014/main" id="{79270DCF-4DD0-4A9B-AA6B-017AD746DDBE}"/>
                  </a:ext>
                </a:extLst>
              </p:cNvPr>
              <p:cNvSpPr/>
              <p:nvPr/>
            </p:nvSpPr>
            <p:spPr>
              <a:xfrm>
                <a:off x="491916" y="1293735"/>
                <a:ext cx="135407" cy="510200"/>
              </a:xfrm>
              <a:custGeom>
                <a:avLst/>
                <a:gdLst>
                  <a:gd name="connsiteX0" fmla="*/ 153129 w 153129"/>
                  <a:gd name="connsiteY0" fmla="*/ 332238 h 332238"/>
                  <a:gd name="connsiteX1" fmla="*/ 126878 w 153129"/>
                  <a:gd name="connsiteY1" fmla="*/ 21604 h 332238"/>
                  <a:gd name="connsiteX2" fmla="*/ 0 w 153129"/>
                  <a:gd name="connsiteY2" fmla="*/ 25979 h 332238"/>
                  <a:gd name="connsiteX3" fmla="*/ 0 w 153129"/>
                  <a:gd name="connsiteY3" fmla="*/ 25979 h 33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29" h="332238">
                    <a:moveTo>
                      <a:pt x="153129" y="332238"/>
                    </a:moveTo>
                    <a:cubicBezTo>
                      <a:pt x="152764" y="202442"/>
                      <a:pt x="152399" y="72647"/>
                      <a:pt x="126878" y="21604"/>
                    </a:cubicBezTo>
                    <a:cubicBezTo>
                      <a:pt x="101357" y="-29439"/>
                      <a:pt x="0" y="25979"/>
                      <a:pt x="0" y="25979"/>
                    </a:cubicBezTo>
                    <a:lnTo>
                      <a:pt x="0" y="25979"/>
                    </a:lnTo>
                  </a:path>
                </a:pathLst>
              </a:cu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4" name="フリーフォーム 728">
                <a:extLst>
                  <a:ext uri="{FF2B5EF4-FFF2-40B4-BE49-F238E27FC236}">
                    <a16:creationId xmlns:a16="http://schemas.microsoft.com/office/drawing/2014/main" id="{17108752-2854-407D-96BE-871F583EEB93}"/>
                  </a:ext>
                </a:extLst>
              </p:cNvPr>
              <p:cNvSpPr/>
              <p:nvPr/>
            </p:nvSpPr>
            <p:spPr bwMode="auto">
              <a:xfrm rot="18398303">
                <a:off x="807801" y="1049560"/>
                <a:ext cx="78069" cy="9239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104E0F1E-D1E5-4278-96E9-8B8D5961A5F7}"/>
                  </a:ext>
                </a:extLst>
              </p:cNvPr>
              <p:cNvCxnSpPr/>
              <p:nvPr/>
            </p:nvCxnSpPr>
            <p:spPr>
              <a:xfrm rot="4594834" flipV="1">
                <a:off x="934236" y="1153938"/>
                <a:ext cx="79851" cy="97195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D5638625-D2CC-4A35-9350-441EFD08E96C}"/>
                  </a:ext>
                </a:extLst>
              </p:cNvPr>
              <p:cNvCxnSpPr/>
              <p:nvPr/>
            </p:nvCxnSpPr>
            <p:spPr>
              <a:xfrm rot="4594834" flipV="1">
                <a:off x="854186" y="1050993"/>
                <a:ext cx="69243" cy="14191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フリーフォーム 704">
                <a:extLst>
                  <a:ext uri="{FF2B5EF4-FFF2-40B4-BE49-F238E27FC236}">
                    <a16:creationId xmlns:a16="http://schemas.microsoft.com/office/drawing/2014/main" id="{ADF36D30-09F3-42B4-B073-415D5F0E879B}"/>
                  </a:ext>
                </a:extLst>
              </p:cNvPr>
              <p:cNvSpPr/>
              <p:nvPr/>
            </p:nvSpPr>
            <p:spPr bwMode="auto">
              <a:xfrm rot="17845024">
                <a:off x="919454" y="1069051"/>
                <a:ext cx="101728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8" name="フリーフォーム 705">
                <a:extLst>
                  <a:ext uri="{FF2B5EF4-FFF2-40B4-BE49-F238E27FC236}">
                    <a16:creationId xmlns:a16="http://schemas.microsoft.com/office/drawing/2014/main" id="{B4D8BEDA-E8D8-4298-8D76-F19F10748661}"/>
                  </a:ext>
                </a:extLst>
              </p:cNvPr>
              <p:cNvSpPr/>
              <p:nvPr/>
            </p:nvSpPr>
            <p:spPr bwMode="auto">
              <a:xfrm rot="13191554" flipH="1">
                <a:off x="937802" y="1061664"/>
                <a:ext cx="69625" cy="9450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フリーフォーム 706">
                <a:extLst>
                  <a:ext uri="{FF2B5EF4-FFF2-40B4-BE49-F238E27FC236}">
                    <a16:creationId xmlns:a16="http://schemas.microsoft.com/office/drawing/2014/main" id="{092F7924-F7C6-454D-A085-EC3F16FBFED6}"/>
                  </a:ext>
                </a:extLst>
              </p:cNvPr>
              <p:cNvSpPr/>
              <p:nvPr/>
            </p:nvSpPr>
            <p:spPr bwMode="auto">
              <a:xfrm rot="18398303">
                <a:off x="996713" y="1136697"/>
                <a:ext cx="78069" cy="9239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フリーフォーム 707">
                <a:extLst>
                  <a:ext uri="{FF2B5EF4-FFF2-40B4-BE49-F238E27FC236}">
                    <a16:creationId xmlns:a16="http://schemas.microsoft.com/office/drawing/2014/main" id="{23CCCCAD-AC0A-46BC-943E-9073EB66359C}"/>
                  </a:ext>
                </a:extLst>
              </p:cNvPr>
              <p:cNvSpPr/>
              <p:nvPr/>
            </p:nvSpPr>
            <p:spPr bwMode="auto">
              <a:xfrm rot="13744833" flipH="1">
                <a:off x="991238" y="1152337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" name="フリーフォーム 708">
                <a:extLst>
                  <a:ext uri="{FF2B5EF4-FFF2-40B4-BE49-F238E27FC236}">
                    <a16:creationId xmlns:a16="http://schemas.microsoft.com/office/drawing/2014/main" id="{B1CCBC92-3F7B-4E6C-AF49-73FD42D33BB6}"/>
                  </a:ext>
                </a:extLst>
              </p:cNvPr>
              <p:cNvSpPr/>
              <p:nvPr/>
            </p:nvSpPr>
            <p:spPr bwMode="auto">
              <a:xfrm rot="20242459">
                <a:off x="941823" y="1110361"/>
                <a:ext cx="58578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フリーフォーム 709">
                <a:extLst>
                  <a:ext uri="{FF2B5EF4-FFF2-40B4-BE49-F238E27FC236}">
                    <a16:creationId xmlns:a16="http://schemas.microsoft.com/office/drawing/2014/main" id="{44A7F8C6-568D-4BF2-BAE8-D1176BAB07D2}"/>
                  </a:ext>
                </a:extLst>
              </p:cNvPr>
              <p:cNvSpPr/>
              <p:nvPr/>
            </p:nvSpPr>
            <p:spPr bwMode="auto">
              <a:xfrm rot="15588989" flipH="1">
                <a:off x="924960" y="1142020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19B7B2F5-617B-440F-8D86-D4496D780AE3}"/>
                  </a:ext>
                </a:extLst>
              </p:cNvPr>
              <p:cNvCxnSpPr/>
              <p:nvPr/>
            </p:nvCxnSpPr>
            <p:spPr>
              <a:xfrm rot="4594834" flipV="1">
                <a:off x="846788" y="1220267"/>
                <a:ext cx="117823" cy="11518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フリーフォーム 718">
                <a:extLst>
                  <a:ext uri="{FF2B5EF4-FFF2-40B4-BE49-F238E27FC236}">
                    <a16:creationId xmlns:a16="http://schemas.microsoft.com/office/drawing/2014/main" id="{B343FAD7-4442-4EF6-9950-EC4A80DB8D97}"/>
                  </a:ext>
                </a:extLst>
              </p:cNvPr>
              <p:cNvSpPr/>
              <p:nvPr/>
            </p:nvSpPr>
            <p:spPr bwMode="auto">
              <a:xfrm rot="20794834">
                <a:off x="826433" y="1136701"/>
                <a:ext cx="58578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" name="フリーフォーム 719">
                <a:extLst>
                  <a:ext uri="{FF2B5EF4-FFF2-40B4-BE49-F238E27FC236}">
                    <a16:creationId xmlns:a16="http://schemas.microsoft.com/office/drawing/2014/main" id="{9F818249-482C-4077-AD56-39E2BEFF2635}"/>
                  </a:ext>
                </a:extLst>
              </p:cNvPr>
              <p:cNvSpPr/>
              <p:nvPr/>
            </p:nvSpPr>
            <p:spPr bwMode="auto">
              <a:xfrm rot="16141364" flipH="1">
                <a:off x="809042" y="1168248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" name="フリーフォーム 722">
                <a:extLst>
                  <a:ext uri="{FF2B5EF4-FFF2-40B4-BE49-F238E27FC236}">
                    <a16:creationId xmlns:a16="http://schemas.microsoft.com/office/drawing/2014/main" id="{65027716-E36B-47B2-86DC-3DB0C8C55C4F}"/>
                  </a:ext>
                </a:extLst>
              </p:cNvPr>
              <p:cNvSpPr/>
              <p:nvPr/>
            </p:nvSpPr>
            <p:spPr bwMode="auto">
              <a:xfrm rot="256913">
                <a:off x="837993" y="1226866"/>
                <a:ext cx="58578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7" name="フリーフォーム 723">
                <a:extLst>
                  <a:ext uri="{FF2B5EF4-FFF2-40B4-BE49-F238E27FC236}">
                    <a16:creationId xmlns:a16="http://schemas.microsoft.com/office/drawing/2014/main" id="{797F0C85-7776-4B9F-8348-BAED456BA363}"/>
                  </a:ext>
                </a:extLst>
              </p:cNvPr>
              <p:cNvSpPr/>
              <p:nvPr/>
            </p:nvSpPr>
            <p:spPr bwMode="auto">
              <a:xfrm rot="17203443" flipH="1">
                <a:off x="819618" y="1257810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8" name="フリーフォーム 724">
                <a:extLst>
                  <a:ext uri="{FF2B5EF4-FFF2-40B4-BE49-F238E27FC236}">
                    <a16:creationId xmlns:a16="http://schemas.microsoft.com/office/drawing/2014/main" id="{E2650DC0-BA51-4B63-BFD4-576542B56968}"/>
                  </a:ext>
                </a:extLst>
              </p:cNvPr>
              <p:cNvSpPr/>
              <p:nvPr/>
            </p:nvSpPr>
            <p:spPr bwMode="auto">
              <a:xfrm rot="1564376">
                <a:off x="894578" y="1262765"/>
                <a:ext cx="58578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9" name="フリーフォーム 725">
                <a:extLst>
                  <a:ext uri="{FF2B5EF4-FFF2-40B4-BE49-F238E27FC236}">
                    <a16:creationId xmlns:a16="http://schemas.microsoft.com/office/drawing/2014/main" id="{49D4096F-5FC8-4302-8519-0702361442C9}"/>
                  </a:ext>
                </a:extLst>
              </p:cNvPr>
              <p:cNvSpPr/>
              <p:nvPr/>
            </p:nvSpPr>
            <p:spPr bwMode="auto">
              <a:xfrm rot="18510906" flipH="1">
                <a:off x="885957" y="1281601"/>
                <a:ext cx="71210" cy="9239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0" name="フリーフォーム 726">
                <a:extLst>
                  <a:ext uri="{FF2B5EF4-FFF2-40B4-BE49-F238E27FC236}">
                    <a16:creationId xmlns:a16="http://schemas.microsoft.com/office/drawing/2014/main" id="{782B044D-6EEA-4021-88E5-B6332EDB3F80}"/>
                  </a:ext>
                </a:extLst>
              </p:cNvPr>
              <p:cNvSpPr/>
              <p:nvPr/>
            </p:nvSpPr>
            <p:spPr bwMode="auto">
              <a:xfrm rot="17083873">
                <a:off x="859917" y="1042558"/>
                <a:ext cx="101728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1" name="フリーフォーム 727">
                <a:extLst>
                  <a:ext uri="{FF2B5EF4-FFF2-40B4-BE49-F238E27FC236}">
                    <a16:creationId xmlns:a16="http://schemas.microsoft.com/office/drawing/2014/main" id="{B65580D2-593C-4581-A38E-4919A0BD8969}"/>
                  </a:ext>
                </a:extLst>
              </p:cNvPr>
              <p:cNvSpPr/>
              <p:nvPr/>
            </p:nvSpPr>
            <p:spPr bwMode="auto">
              <a:xfrm rot="12430403" flipH="1">
                <a:off x="886822" y="1020003"/>
                <a:ext cx="53431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2" name="フリーフォーム 729">
                <a:extLst>
                  <a:ext uri="{FF2B5EF4-FFF2-40B4-BE49-F238E27FC236}">
                    <a16:creationId xmlns:a16="http://schemas.microsoft.com/office/drawing/2014/main" id="{B8F3BF4B-B0AC-4B2D-8BE7-89343F316E92}"/>
                  </a:ext>
                </a:extLst>
              </p:cNvPr>
              <p:cNvSpPr/>
              <p:nvPr/>
            </p:nvSpPr>
            <p:spPr bwMode="auto">
              <a:xfrm rot="13744833" flipH="1">
                <a:off x="802328" y="1065198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フリーフォーム 730">
                <a:extLst>
                  <a:ext uri="{FF2B5EF4-FFF2-40B4-BE49-F238E27FC236}">
                    <a16:creationId xmlns:a16="http://schemas.microsoft.com/office/drawing/2014/main" id="{276AB27D-BBEE-4E5D-81C0-BDCFD0DCB08A}"/>
                  </a:ext>
                </a:extLst>
              </p:cNvPr>
              <p:cNvSpPr/>
              <p:nvPr/>
            </p:nvSpPr>
            <p:spPr bwMode="auto">
              <a:xfrm rot="21275065">
                <a:off x="910466" y="1169727"/>
                <a:ext cx="58578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フリーフォーム 731">
                <a:extLst>
                  <a:ext uri="{FF2B5EF4-FFF2-40B4-BE49-F238E27FC236}">
                    <a16:creationId xmlns:a16="http://schemas.microsoft.com/office/drawing/2014/main" id="{70D6E0BC-DDD8-47D9-A21D-1E42F6E6F9B0}"/>
                  </a:ext>
                </a:extLst>
              </p:cNvPr>
              <p:cNvSpPr/>
              <p:nvPr/>
            </p:nvSpPr>
            <p:spPr bwMode="auto">
              <a:xfrm rot="16621595" flipH="1">
                <a:off x="892623" y="1201062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フリーフォーム 732">
                <a:extLst>
                  <a:ext uri="{FF2B5EF4-FFF2-40B4-BE49-F238E27FC236}">
                    <a16:creationId xmlns:a16="http://schemas.microsoft.com/office/drawing/2014/main" id="{0FA8EFA1-1346-4F47-9616-EDDCBF963F61}"/>
                  </a:ext>
                </a:extLst>
              </p:cNvPr>
              <p:cNvSpPr/>
              <p:nvPr/>
            </p:nvSpPr>
            <p:spPr bwMode="auto">
              <a:xfrm rot="20436585">
                <a:off x="984753" y="1206410"/>
                <a:ext cx="58578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フリーフォーム 733">
                <a:extLst>
                  <a:ext uri="{FF2B5EF4-FFF2-40B4-BE49-F238E27FC236}">
                    <a16:creationId xmlns:a16="http://schemas.microsoft.com/office/drawing/2014/main" id="{E1D34E8D-BEE9-4D59-8BC0-245397CCABE9}"/>
                  </a:ext>
                </a:extLst>
              </p:cNvPr>
              <p:cNvSpPr/>
              <p:nvPr/>
            </p:nvSpPr>
            <p:spPr bwMode="auto">
              <a:xfrm rot="15783115" flipH="1">
                <a:off x="967704" y="1238046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フリーフォーム 734">
                <a:extLst>
                  <a:ext uri="{FF2B5EF4-FFF2-40B4-BE49-F238E27FC236}">
                    <a16:creationId xmlns:a16="http://schemas.microsoft.com/office/drawing/2014/main" id="{F18F8534-38F4-4355-8592-4EAE6112E540}"/>
                  </a:ext>
                </a:extLst>
              </p:cNvPr>
              <p:cNvSpPr/>
              <p:nvPr/>
            </p:nvSpPr>
            <p:spPr bwMode="auto">
              <a:xfrm rot="19717413">
                <a:off x="866647" y="1094248"/>
                <a:ext cx="58578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フリーフォーム 735">
                <a:extLst>
                  <a:ext uri="{FF2B5EF4-FFF2-40B4-BE49-F238E27FC236}">
                    <a16:creationId xmlns:a16="http://schemas.microsoft.com/office/drawing/2014/main" id="{BFEED1C9-AF82-446C-870B-AD6B315FF406}"/>
                  </a:ext>
                </a:extLst>
              </p:cNvPr>
              <p:cNvSpPr/>
              <p:nvPr/>
            </p:nvSpPr>
            <p:spPr bwMode="auto">
              <a:xfrm rot="15063943" flipH="1">
                <a:off x="850283" y="1125881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83C8391E-D092-425D-B189-2D081EAB3035}"/>
                  </a:ext>
                </a:extLst>
              </p:cNvPr>
              <p:cNvCxnSpPr/>
              <p:nvPr/>
            </p:nvCxnSpPr>
            <p:spPr>
              <a:xfrm rot="18843245" flipH="1" flipV="1">
                <a:off x="298380" y="1250726"/>
                <a:ext cx="102488" cy="84553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フリーフォーム 777">
                <a:extLst>
                  <a:ext uri="{FF2B5EF4-FFF2-40B4-BE49-F238E27FC236}">
                    <a16:creationId xmlns:a16="http://schemas.microsoft.com/office/drawing/2014/main" id="{712BDDC5-A469-49EB-8D42-929E50A915D3}"/>
                  </a:ext>
                </a:extLst>
              </p:cNvPr>
              <p:cNvSpPr/>
              <p:nvPr/>
            </p:nvSpPr>
            <p:spPr bwMode="auto">
              <a:xfrm rot="5213620">
                <a:off x="239676" y="1345537"/>
                <a:ext cx="101727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1" name="フリーフォーム 778">
                <a:extLst>
                  <a:ext uri="{FF2B5EF4-FFF2-40B4-BE49-F238E27FC236}">
                    <a16:creationId xmlns:a16="http://schemas.microsoft.com/office/drawing/2014/main" id="{E2FB6C11-4354-4DE0-BBDE-0BA3C0F189D6}"/>
                  </a:ext>
                </a:extLst>
              </p:cNvPr>
              <p:cNvSpPr/>
              <p:nvPr/>
            </p:nvSpPr>
            <p:spPr bwMode="auto">
              <a:xfrm rot="560150" flipH="1">
                <a:off x="260750" y="1317518"/>
                <a:ext cx="53431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9A1A55DE-7FAC-4C45-A971-CDC3CF708913}"/>
                  </a:ext>
                </a:extLst>
              </p:cNvPr>
              <p:cNvCxnSpPr/>
              <p:nvPr/>
            </p:nvCxnSpPr>
            <p:spPr>
              <a:xfrm rot="18843245" flipH="1">
                <a:off x="333811" y="1337959"/>
                <a:ext cx="64859" cy="11984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B7B23F6F-3525-4A4A-8B62-FE0E3BF8F6D8}"/>
                  </a:ext>
                </a:extLst>
              </p:cNvPr>
              <p:cNvCxnSpPr/>
              <p:nvPr/>
            </p:nvCxnSpPr>
            <p:spPr>
              <a:xfrm rot="18843245" flipH="1" flipV="1">
                <a:off x="492897" y="1247143"/>
                <a:ext cx="66230" cy="101804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2EE0E6BE-3F11-4B21-AEC0-E500AA35528F}"/>
                  </a:ext>
                </a:extLst>
              </p:cNvPr>
              <p:cNvCxnSpPr/>
              <p:nvPr/>
            </p:nvCxnSpPr>
            <p:spPr>
              <a:xfrm rot="18843245" flipV="1">
                <a:off x="371451" y="1324602"/>
                <a:ext cx="96004" cy="31517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15DEEF0E-2C2D-4CBA-8DA7-04DBEAE756BE}"/>
                  </a:ext>
                </a:extLst>
              </p:cNvPr>
              <p:cNvCxnSpPr/>
              <p:nvPr/>
            </p:nvCxnSpPr>
            <p:spPr>
              <a:xfrm rot="18843245">
                <a:off x="387947" y="1198169"/>
                <a:ext cx="68286" cy="110575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1598A0BB-39D2-4032-AC32-B0C9F46E3EE1}"/>
                  </a:ext>
                </a:extLst>
              </p:cNvPr>
              <p:cNvCxnSpPr/>
              <p:nvPr/>
            </p:nvCxnSpPr>
            <p:spPr>
              <a:xfrm rot="18843245">
                <a:off x="462331" y="1305923"/>
                <a:ext cx="75683" cy="22405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23552A20-38F0-454A-ADB8-33F151776C02}"/>
                  </a:ext>
                </a:extLst>
              </p:cNvPr>
              <p:cNvCxnSpPr/>
              <p:nvPr/>
            </p:nvCxnSpPr>
            <p:spPr>
              <a:xfrm rot="18843245">
                <a:off x="505353" y="1205692"/>
                <a:ext cx="33115" cy="126291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フリーフォーム 775">
                <a:extLst>
                  <a:ext uri="{FF2B5EF4-FFF2-40B4-BE49-F238E27FC236}">
                    <a16:creationId xmlns:a16="http://schemas.microsoft.com/office/drawing/2014/main" id="{F32B4B80-A723-4FA8-9805-B6BD4C960756}"/>
                  </a:ext>
                </a:extLst>
              </p:cNvPr>
              <p:cNvSpPr/>
              <p:nvPr/>
            </p:nvSpPr>
            <p:spPr bwMode="auto">
              <a:xfrm rot="6259422">
                <a:off x="441418" y="1289796"/>
                <a:ext cx="78068" cy="9239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9" name="フリーフォーム 776">
                <a:extLst>
                  <a:ext uri="{FF2B5EF4-FFF2-40B4-BE49-F238E27FC236}">
                    <a16:creationId xmlns:a16="http://schemas.microsoft.com/office/drawing/2014/main" id="{5868A6AC-2C63-4858-BC9A-B128170C1DF9}"/>
                  </a:ext>
                </a:extLst>
              </p:cNvPr>
              <p:cNvSpPr/>
              <p:nvPr/>
            </p:nvSpPr>
            <p:spPr bwMode="auto">
              <a:xfrm rot="1605952" flipH="1">
                <a:off x="442165" y="1285881"/>
                <a:ext cx="69624" cy="9450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0" name="フリーフォーム 773">
                <a:extLst>
                  <a:ext uri="{FF2B5EF4-FFF2-40B4-BE49-F238E27FC236}">
                    <a16:creationId xmlns:a16="http://schemas.microsoft.com/office/drawing/2014/main" id="{C4419890-DD25-473A-8937-B44894E4F37B}"/>
                  </a:ext>
                </a:extLst>
              </p:cNvPr>
              <p:cNvSpPr/>
              <p:nvPr/>
            </p:nvSpPr>
            <p:spPr bwMode="auto">
              <a:xfrm rot="3464641">
                <a:off x="357100" y="1370397"/>
                <a:ext cx="101727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1" name="フリーフォーム 774">
                <a:extLst>
                  <a:ext uri="{FF2B5EF4-FFF2-40B4-BE49-F238E27FC236}">
                    <a16:creationId xmlns:a16="http://schemas.microsoft.com/office/drawing/2014/main" id="{BBCA193F-E790-4EE9-8257-345A2326297D}"/>
                  </a:ext>
                </a:extLst>
              </p:cNvPr>
              <p:cNvSpPr/>
              <p:nvPr/>
            </p:nvSpPr>
            <p:spPr bwMode="auto">
              <a:xfrm rot="20411171" flipH="1">
                <a:off x="377870" y="1344614"/>
                <a:ext cx="53431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2" name="フリーフォーム 771">
                <a:extLst>
                  <a:ext uri="{FF2B5EF4-FFF2-40B4-BE49-F238E27FC236}">
                    <a16:creationId xmlns:a16="http://schemas.microsoft.com/office/drawing/2014/main" id="{AE4A35C1-054B-4474-9AE3-B6D1B16E7A96}"/>
                  </a:ext>
                </a:extLst>
              </p:cNvPr>
              <p:cNvSpPr/>
              <p:nvPr/>
            </p:nvSpPr>
            <p:spPr bwMode="auto">
              <a:xfrm rot="3606779">
                <a:off x="302693" y="1365025"/>
                <a:ext cx="101727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3" name="フリーフォーム 772">
                <a:extLst>
                  <a:ext uri="{FF2B5EF4-FFF2-40B4-BE49-F238E27FC236}">
                    <a16:creationId xmlns:a16="http://schemas.microsoft.com/office/drawing/2014/main" id="{70232BCA-6E18-4BB3-9D18-32C193F4EED3}"/>
                  </a:ext>
                </a:extLst>
              </p:cNvPr>
              <p:cNvSpPr/>
              <p:nvPr/>
            </p:nvSpPr>
            <p:spPr bwMode="auto">
              <a:xfrm rot="20553309" flipH="1">
                <a:off x="323455" y="1339056"/>
                <a:ext cx="53431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4" name="フリーフォーム 769">
                <a:extLst>
                  <a:ext uri="{FF2B5EF4-FFF2-40B4-BE49-F238E27FC236}">
                    <a16:creationId xmlns:a16="http://schemas.microsoft.com/office/drawing/2014/main" id="{B01B8F5E-D21D-4C9D-9208-45E6EFEC412A}"/>
                  </a:ext>
                </a:extLst>
              </p:cNvPr>
              <p:cNvSpPr/>
              <p:nvPr/>
            </p:nvSpPr>
            <p:spPr bwMode="auto">
              <a:xfrm rot="7846869">
                <a:off x="330513" y="1180168"/>
                <a:ext cx="78068" cy="9239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5" name="フリーフォーム 770">
                <a:extLst>
                  <a:ext uri="{FF2B5EF4-FFF2-40B4-BE49-F238E27FC236}">
                    <a16:creationId xmlns:a16="http://schemas.microsoft.com/office/drawing/2014/main" id="{32AD9F5B-CB62-4A0A-A214-43EC02B9E1B3}"/>
                  </a:ext>
                </a:extLst>
              </p:cNvPr>
              <p:cNvSpPr/>
              <p:nvPr/>
            </p:nvSpPr>
            <p:spPr bwMode="auto">
              <a:xfrm rot="3193399" flipH="1">
                <a:off x="320999" y="1186288"/>
                <a:ext cx="92790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6" name="フリーフォーム 767">
                <a:extLst>
                  <a:ext uri="{FF2B5EF4-FFF2-40B4-BE49-F238E27FC236}">
                    <a16:creationId xmlns:a16="http://schemas.microsoft.com/office/drawing/2014/main" id="{D9200BC9-CC38-43EB-B769-664DCA99C1E0}"/>
                  </a:ext>
                </a:extLst>
              </p:cNvPr>
              <p:cNvSpPr/>
              <p:nvPr/>
            </p:nvSpPr>
            <p:spPr bwMode="auto">
              <a:xfrm rot="7846869">
                <a:off x="258686" y="1238424"/>
                <a:ext cx="78068" cy="9239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7" name="フリーフォーム 768">
                <a:extLst>
                  <a:ext uri="{FF2B5EF4-FFF2-40B4-BE49-F238E27FC236}">
                    <a16:creationId xmlns:a16="http://schemas.microsoft.com/office/drawing/2014/main" id="{DB45D01D-D4AB-4494-AE4C-0CE762848414}"/>
                  </a:ext>
                </a:extLst>
              </p:cNvPr>
              <p:cNvSpPr/>
              <p:nvPr/>
            </p:nvSpPr>
            <p:spPr bwMode="auto">
              <a:xfrm rot="3193399" flipH="1">
                <a:off x="249172" y="1244544"/>
                <a:ext cx="92790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8" name="フリーフォーム 765">
                <a:extLst>
                  <a:ext uri="{FF2B5EF4-FFF2-40B4-BE49-F238E27FC236}">
                    <a16:creationId xmlns:a16="http://schemas.microsoft.com/office/drawing/2014/main" id="{14FF1AB2-B2C1-4021-A389-06F94A51F2EA}"/>
                  </a:ext>
                </a:extLst>
              </p:cNvPr>
              <p:cNvSpPr/>
              <p:nvPr/>
            </p:nvSpPr>
            <p:spPr bwMode="auto">
              <a:xfrm rot="5261167">
                <a:off x="300077" y="1330312"/>
                <a:ext cx="101727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9" name="フリーフォーム 766">
                <a:extLst>
                  <a:ext uri="{FF2B5EF4-FFF2-40B4-BE49-F238E27FC236}">
                    <a16:creationId xmlns:a16="http://schemas.microsoft.com/office/drawing/2014/main" id="{F49D29A4-4329-4172-BE2E-37E14B43FEBE}"/>
                  </a:ext>
                </a:extLst>
              </p:cNvPr>
              <p:cNvSpPr/>
              <p:nvPr/>
            </p:nvSpPr>
            <p:spPr bwMode="auto">
              <a:xfrm rot="607697" flipH="1">
                <a:off x="321172" y="1302237"/>
                <a:ext cx="53431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0" name="フリーフォーム 763">
                <a:extLst>
                  <a:ext uri="{FF2B5EF4-FFF2-40B4-BE49-F238E27FC236}">
                    <a16:creationId xmlns:a16="http://schemas.microsoft.com/office/drawing/2014/main" id="{B44183F7-5D6E-4D10-BB43-D9AA55DF7407}"/>
                  </a:ext>
                </a:extLst>
              </p:cNvPr>
              <p:cNvSpPr/>
              <p:nvPr/>
            </p:nvSpPr>
            <p:spPr bwMode="auto">
              <a:xfrm rot="7523364">
                <a:off x="318698" y="1231449"/>
                <a:ext cx="78068" cy="9239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1" name="フリーフォーム 764">
                <a:extLst>
                  <a:ext uri="{FF2B5EF4-FFF2-40B4-BE49-F238E27FC236}">
                    <a16:creationId xmlns:a16="http://schemas.microsoft.com/office/drawing/2014/main" id="{798CF04B-8F0D-48B9-BF72-8DF83FFED30A}"/>
                  </a:ext>
                </a:extLst>
              </p:cNvPr>
              <p:cNvSpPr/>
              <p:nvPr/>
            </p:nvSpPr>
            <p:spPr bwMode="auto">
              <a:xfrm rot="2869894" flipH="1">
                <a:off x="308867" y="1237860"/>
                <a:ext cx="92790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2" name="フリーフォーム 761">
                <a:extLst>
                  <a:ext uri="{FF2B5EF4-FFF2-40B4-BE49-F238E27FC236}">
                    <a16:creationId xmlns:a16="http://schemas.microsoft.com/office/drawing/2014/main" id="{E3E0009F-5014-482B-A802-CF2C36EF20C3}"/>
                  </a:ext>
                </a:extLst>
              </p:cNvPr>
              <p:cNvSpPr/>
              <p:nvPr/>
            </p:nvSpPr>
            <p:spPr bwMode="auto">
              <a:xfrm rot="7523364">
                <a:off x="419219" y="1250993"/>
                <a:ext cx="78068" cy="9239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3" name="フリーフォーム 762">
                <a:extLst>
                  <a:ext uri="{FF2B5EF4-FFF2-40B4-BE49-F238E27FC236}">
                    <a16:creationId xmlns:a16="http://schemas.microsoft.com/office/drawing/2014/main" id="{254E09BA-44E2-4D53-A948-024A5287B286}"/>
                  </a:ext>
                </a:extLst>
              </p:cNvPr>
              <p:cNvSpPr/>
              <p:nvPr/>
            </p:nvSpPr>
            <p:spPr bwMode="auto">
              <a:xfrm rot="2869894" flipH="1">
                <a:off x="409388" y="1257404"/>
                <a:ext cx="92790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4" name="フリーフォーム 759">
                <a:extLst>
                  <a:ext uri="{FF2B5EF4-FFF2-40B4-BE49-F238E27FC236}">
                    <a16:creationId xmlns:a16="http://schemas.microsoft.com/office/drawing/2014/main" id="{476B4D34-2661-44D8-A65C-EA6CB7529253}"/>
                  </a:ext>
                </a:extLst>
              </p:cNvPr>
              <p:cNvSpPr/>
              <p:nvPr/>
            </p:nvSpPr>
            <p:spPr bwMode="auto">
              <a:xfrm rot="8974054">
                <a:off x="418408" y="1176202"/>
                <a:ext cx="58577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5" name="フリーフォーム 760">
                <a:extLst>
                  <a:ext uri="{FF2B5EF4-FFF2-40B4-BE49-F238E27FC236}">
                    <a16:creationId xmlns:a16="http://schemas.microsoft.com/office/drawing/2014/main" id="{78762B6F-238D-48FA-B320-D6AE32A209FA}"/>
                  </a:ext>
                </a:extLst>
              </p:cNvPr>
              <p:cNvSpPr/>
              <p:nvPr/>
            </p:nvSpPr>
            <p:spPr bwMode="auto">
              <a:xfrm rot="4320584" flipH="1">
                <a:off x="400380" y="1197017"/>
                <a:ext cx="92790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6" name="フリーフォーム 757">
                <a:extLst>
                  <a:ext uri="{FF2B5EF4-FFF2-40B4-BE49-F238E27FC236}">
                    <a16:creationId xmlns:a16="http://schemas.microsoft.com/office/drawing/2014/main" id="{AA54EB58-5FAB-4E23-A32C-A7AD9774DC97}"/>
                  </a:ext>
                </a:extLst>
              </p:cNvPr>
              <p:cNvSpPr/>
              <p:nvPr/>
            </p:nvSpPr>
            <p:spPr bwMode="auto">
              <a:xfrm rot="5700424">
                <a:off x="361398" y="1299729"/>
                <a:ext cx="101727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7" name="フリーフォーム 758">
                <a:extLst>
                  <a:ext uri="{FF2B5EF4-FFF2-40B4-BE49-F238E27FC236}">
                    <a16:creationId xmlns:a16="http://schemas.microsoft.com/office/drawing/2014/main" id="{77E5AC7A-548F-4FC7-B5A1-F7BA123A60A9}"/>
                  </a:ext>
                </a:extLst>
              </p:cNvPr>
              <p:cNvSpPr/>
              <p:nvPr/>
            </p:nvSpPr>
            <p:spPr bwMode="auto">
              <a:xfrm rot="1046954" flipH="1">
                <a:off x="382705" y="1271151"/>
                <a:ext cx="53431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8" name="フリーフォーム 738">
                <a:extLst>
                  <a:ext uri="{FF2B5EF4-FFF2-40B4-BE49-F238E27FC236}">
                    <a16:creationId xmlns:a16="http://schemas.microsoft.com/office/drawing/2014/main" id="{4FDE3B48-9B98-40E4-A9A4-0F42254E741B}"/>
                  </a:ext>
                </a:extLst>
              </p:cNvPr>
              <p:cNvSpPr/>
              <p:nvPr/>
            </p:nvSpPr>
            <p:spPr bwMode="auto">
              <a:xfrm rot="10304870">
                <a:off x="459981" y="1157534"/>
                <a:ext cx="58578" cy="1231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9" name="フリーフォーム 739">
                <a:extLst>
                  <a:ext uri="{FF2B5EF4-FFF2-40B4-BE49-F238E27FC236}">
                    <a16:creationId xmlns:a16="http://schemas.microsoft.com/office/drawing/2014/main" id="{8F7294CA-5C2A-4B35-822B-27837E5B086F}"/>
                  </a:ext>
                </a:extLst>
              </p:cNvPr>
              <p:cNvSpPr/>
              <p:nvPr/>
            </p:nvSpPr>
            <p:spPr bwMode="auto">
              <a:xfrm rot="5651400" flipH="1">
                <a:off x="443282" y="1178885"/>
                <a:ext cx="92792" cy="70909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FF6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234" name="グループ化 233">
              <a:extLst>
                <a:ext uri="{FF2B5EF4-FFF2-40B4-BE49-F238E27FC236}">
                  <a16:creationId xmlns:a16="http://schemas.microsoft.com/office/drawing/2014/main" id="{832D9F2C-F2D4-4594-8C32-6A9EAA29C6D1}"/>
                </a:ext>
              </a:extLst>
            </p:cNvPr>
            <p:cNvGrpSpPr/>
            <p:nvPr/>
          </p:nvGrpSpPr>
          <p:grpSpPr>
            <a:xfrm>
              <a:off x="1265796" y="4081131"/>
              <a:ext cx="1646500" cy="710716"/>
              <a:chOff x="3055194" y="5406189"/>
              <a:chExt cx="799630" cy="622576"/>
            </a:xfrm>
          </p:grpSpPr>
          <p:sp>
            <p:nvSpPr>
              <p:cNvPr id="235" name="フリーフォーム 639">
                <a:extLst>
                  <a:ext uri="{FF2B5EF4-FFF2-40B4-BE49-F238E27FC236}">
                    <a16:creationId xmlns:a16="http://schemas.microsoft.com/office/drawing/2014/main" id="{22688A9E-DE9A-4015-A586-665DFF14D40E}"/>
                  </a:ext>
                </a:extLst>
              </p:cNvPr>
              <p:cNvSpPr/>
              <p:nvPr/>
            </p:nvSpPr>
            <p:spPr>
              <a:xfrm>
                <a:off x="3055194" y="5406189"/>
                <a:ext cx="329690" cy="481264"/>
              </a:xfrm>
              <a:custGeom>
                <a:avLst/>
                <a:gdLst>
                  <a:gd name="connsiteX0" fmla="*/ 329690 w 329690"/>
                  <a:gd name="connsiteY0" fmla="*/ 0 h 481264"/>
                  <a:gd name="connsiteX1" fmla="*/ 289585 w 329690"/>
                  <a:gd name="connsiteY1" fmla="*/ 32085 h 481264"/>
                  <a:gd name="connsiteX2" fmla="*/ 249480 w 329690"/>
                  <a:gd name="connsiteY2" fmla="*/ 64169 h 481264"/>
                  <a:gd name="connsiteX3" fmla="*/ 233438 w 329690"/>
                  <a:gd name="connsiteY3" fmla="*/ 88232 h 481264"/>
                  <a:gd name="connsiteX4" fmla="*/ 225417 w 329690"/>
                  <a:gd name="connsiteY4" fmla="*/ 112295 h 481264"/>
                  <a:gd name="connsiteX5" fmla="*/ 169269 w 329690"/>
                  <a:gd name="connsiteY5" fmla="*/ 192506 h 481264"/>
                  <a:gd name="connsiteX6" fmla="*/ 129164 w 329690"/>
                  <a:gd name="connsiteY6" fmla="*/ 240632 h 481264"/>
                  <a:gd name="connsiteX7" fmla="*/ 105101 w 329690"/>
                  <a:gd name="connsiteY7" fmla="*/ 288758 h 481264"/>
                  <a:gd name="connsiteX8" fmla="*/ 81038 w 329690"/>
                  <a:gd name="connsiteY8" fmla="*/ 304800 h 481264"/>
                  <a:gd name="connsiteX9" fmla="*/ 40932 w 329690"/>
                  <a:gd name="connsiteY9" fmla="*/ 344906 h 481264"/>
                  <a:gd name="connsiteX10" fmla="*/ 16869 w 329690"/>
                  <a:gd name="connsiteY10" fmla="*/ 368969 h 481264"/>
                  <a:gd name="connsiteX11" fmla="*/ 8848 w 329690"/>
                  <a:gd name="connsiteY11" fmla="*/ 401053 h 481264"/>
                  <a:gd name="connsiteX12" fmla="*/ 827 w 329690"/>
                  <a:gd name="connsiteY12" fmla="*/ 425116 h 481264"/>
                  <a:gd name="connsiteX13" fmla="*/ 827 w 329690"/>
                  <a:gd name="connsiteY13" fmla="*/ 481264 h 48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9690" h="481264">
                    <a:moveTo>
                      <a:pt x="329690" y="0"/>
                    </a:moveTo>
                    <a:cubicBezTo>
                      <a:pt x="316322" y="10695"/>
                      <a:pt x="301691" y="19979"/>
                      <a:pt x="289585" y="32085"/>
                    </a:cubicBezTo>
                    <a:cubicBezTo>
                      <a:pt x="253305" y="68366"/>
                      <a:pt x="296325" y="48554"/>
                      <a:pt x="249480" y="64169"/>
                    </a:cubicBezTo>
                    <a:cubicBezTo>
                      <a:pt x="244133" y="72190"/>
                      <a:pt x="237749" y="79610"/>
                      <a:pt x="233438" y="88232"/>
                    </a:cubicBezTo>
                    <a:cubicBezTo>
                      <a:pt x="229657" y="95794"/>
                      <a:pt x="229523" y="104904"/>
                      <a:pt x="225417" y="112295"/>
                    </a:cubicBezTo>
                    <a:cubicBezTo>
                      <a:pt x="206978" y="145486"/>
                      <a:pt x="190297" y="163066"/>
                      <a:pt x="169269" y="192506"/>
                    </a:cubicBezTo>
                    <a:cubicBezTo>
                      <a:pt x="141351" y="231591"/>
                      <a:pt x="166614" y="203182"/>
                      <a:pt x="129164" y="240632"/>
                    </a:cubicBezTo>
                    <a:cubicBezTo>
                      <a:pt x="122640" y="260203"/>
                      <a:pt x="120650" y="273209"/>
                      <a:pt x="105101" y="288758"/>
                    </a:cubicBezTo>
                    <a:cubicBezTo>
                      <a:pt x="98284" y="295575"/>
                      <a:pt x="88293" y="298452"/>
                      <a:pt x="81038" y="304800"/>
                    </a:cubicBezTo>
                    <a:cubicBezTo>
                      <a:pt x="66810" y="317250"/>
                      <a:pt x="54301" y="331537"/>
                      <a:pt x="40932" y="344906"/>
                    </a:cubicBezTo>
                    <a:lnTo>
                      <a:pt x="16869" y="368969"/>
                    </a:lnTo>
                    <a:cubicBezTo>
                      <a:pt x="14195" y="379664"/>
                      <a:pt x="11876" y="390453"/>
                      <a:pt x="8848" y="401053"/>
                    </a:cubicBezTo>
                    <a:cubicBezTo>
                      <a:pt x="6525" y="409183"/>
                      <a:pt x="1668" y="416703"/>
                      <a:pt x="827" y="425116"/>
                    </a:cubicBezTo>
                    <a:cubicBezTo>
                      <a:pt x="-1035" y="443739"/>
                      <a:pt x="827" y="462548"/>
                      <a:pt x="827" y="48126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6" name="フリーフォーム 640">
                <a:extLst>
                  <a:ext uri="{FF2B5EF4-FFF2-40B4-BE49-F238E27FC236}">
                    <a16:creationId xmlns:a16="http://schemas.microsoft.com/office/drawing/2014/main" id="{58998107-6D13-4D18-8F83-278D72A23340}"/>
                  </a:ext>
                </a:extLst>
              </p:cNvPr>
              <p:cNvSpPr/>
              <p:nvPr/>
            </p:nvSpPr>
            <p:spPr>
              <a:xfrm>
                <a:off x="3388659" y="5414682"/>
                <a:ext cx="26896" cy="592064"/>
              </a:xfrm>
              <a:custGeom>
                <a:avLst/>
                <a:gdLst>
                  <a:gd name="connsiteX0" fmla="*/ 0 w 26896"/>
                  <a:gd name="connsiteY0" fmla="*/ 0 h 592064"/>
                  <a:gd name="connsiteX1" fmla="*/ 8965 w 26896"/>
                  <a:gd name="connsiteY1" fmla="*/ 22412 h 592064"/>
                  <a:gd name="connsiteX2" fmla="*/ 13447 w 26896"/>
                  <a:gd name="connsiteY2" fmla="*/ 40342 h 592064"/>
                  <a:gd name="connsiteX3" fmla="*/ 17929 w 26896"/>
                  <a:gd name="connsiteY3" fmla="*/ 233083 h 592064"/>
                  <a:gd name="connsiteX4" fmla="*/ 22412 w 26896"/>
                  <a:gd name="connsiteY4" fmla="*/ 268942 h 592064"/>
                  <a:gd name="connsiteX5" fmla="*/ 22412 w 26896"/>
                  <a:gd name="connsiteY5" fmla="*/ 510989 h 592064"/>
                  <a:gd name="connsiteX6" fmla="*/ 17929 w 26896"/>
                  <a:gd name="connsiteY6" fmla="*/ 524436 h 592064"/>
                  <a:gd name="connsiteX7" fmla="*/ 13447 w 26896"/>
                  <a:gd name="connsiteY7" fmla="*/ 542365 h 592064"/>
                  <a:gd name="connsiteX8" fmla="*/ 8965 w 26896"/>
                  <a:gd name="connsiteY8" fmla="*/ 578224 h 592064"/>
                  <a:gd name="connsiteX9" fmla="*/ 0 w 26896"/>
                  <a:gd name="connsiteY9" fmla="*/ 587189 h 59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96" h="592064">
                    <a:moveTo>
                      <a:pt x="0" y="0"/>
                    </a:moveTo>
                    <a:cubicBezTo>
                      <a:pt x="2988" y="7471"/>
                      <a:pt x="6421" y="14779"/>
                      <a:pt x="8965" y="22412"/>
                    </a:cubicBezTo>
                    <a:cubicBezTo>
                      <a:pt x="10913" y="28256"/>
                      <a:pt x="13185" y="34187"/>
                      <a:pt x="13447" y="40342"/>
                    </a:cubicBezTo>
                    <a:cubicBezTo>
                      <a:pt x="16179" y="104548"/>
                      <a:pt x="15411" y="168868"/>
                      <a:pt x="17929" y="233083"/>
                    </a:cubicBezTo>
                    <a:cubicBezTo>
                      <a:pt x="18401" y="245120"/>
                      <a:pt x="20918" y="256989"/>
                      <a:pt x="22412" y="268942"/>
                    </a:cubicBezTo>
                    <a:cubicBezTo>
                      <a:pt x="26014" y="380610"/>
                      <a:pt x="30383" y="407367"/>
                      <a:pt x="22412" y="510989"/>
                    </a:cubicBezTo>
                    <a:cubicBezTo>
                      <a:pt x="22050" y="515700"/>
                      <a:pt x="19227" y="519893"/>
                      <a:pt x="17929" y="524436"/>
                    </a:cubicBezTo>
                    <a:cubicBezTo>
                      <a:pt x="16237" y="530359"/>
                      <a:pt x="14941" y="536389"/>
                      <a:pt x="13447" y="542365"/>
                    </a:cubicBezTo>
                    <a:cubicBezTo>
                      <a:pt x="11953" y="554318"/>
                      <a:pt x="11120" y="566372"/>
                      <a:pt x="8965" y="578224"/>
                    </a:cubicBezTo>
                    <a:cubicBezTo>
                      <a:pt x="5795" y="595657"/>
                      <a:pt x="6937" y="594126"/>
                      <a:pt x="0" y="587189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7" name="フリーフォーム 641">
                <a:extLst>
                  <a:ext uri="{FF2B5EF4-FFF2-40B4-BE49-F238E27FC236}">
                    <a16:creationId xmlns:a16="http://schemas.microsoft.com/office/drawing/2014/main" id="{1D8F1A91-B675-42F9-B261-C28FFB3463DB}"/>
                  </a:ext>
                </a:extLst>
              </p:cNvPr>
              <p:cNvSpPr/>
              <p:nvPr/>
            </p:nvSpPr>
            <p:spPr>
              <a:xfrm>
                <a:off x="3388659" y="5414682"/>
                <a:ext cx="292264" cy="466165"/>
              </a:xfrm>
              <a:custGeom>
                <a:avLst/>
                <a:gdLst>
                  <a:gd name="connsiteX0" fmla="*/ 0 w 292264"/>
                  <a:gd name="connsiteY0" fmla="*/ 0 h 466165"/>
                  <a:gd name="connsiteX1" fmla="*/ 26894 w 292264"/>
                  <a:gd name="connsiteY1" fmla="*/ 13447 h 466165"/>
                  <a:gd name="connsiteX2" fmla="*/ 58270 w 292264"/>
                  <a:gd name="connsiteY2" fmla="*/ 26894 h 466165"/>
                  <a:gd name="connsiteX3" fmla="*/ 98612 w 292264"/>
                  <a:gd name="connsiteY3" fmla="*/ 53789 h 466165"/>
                  <a:gd name="connsiteX4" fmla="*/ 129988 w 292264"/>
                  <a:gd name="connsiteY4" fmla="*/ 98612 h 466165"/>
                  <a:gd name="connsiteX5" fmla="*/ 143435 w 292264"/>
                  <a:gd name="connsiteY5" fmla="*/ 107577 h 466165"/>
                  <a:gd name="connsiteX6" fmla="*/ 165847 w 292264"/>
                  <a:gd name="connsiteY6" fmla="*/ 147918 h 466165"/>
                  <a:gd name="connsiteX7" fmla="*/ 179294 w 292264"/>
                  <a:gd name="connsiteY7" fmla="*/ 170330 h 466165"/>
                  <a:gd name="connsiteX8" fmla="*/ 188259 w 292264"/>
                  <a:gd name="connsiteY8" fmla="*/ 188259 h 466165"/>
                  <a:gd name="connsiteX9" fmla="*/ 201706 w 292264"/>
                  <a:gd name="connsiteY9" fmla="*/ 210671 h 466165"/>
                  <a:gd name="connsiteX10" fmla="*/ 210670 w 292264"/>
                  <a:gd name="connsiteY10" fmla="*/ 237565 h 466165"/>
                  <a:gd name="connsiteX11" fmla="*/ 219635 w 292264"/>
                  <a:gd name="connsiteY11" fmla="*/ 255494 h 466165"/>
                  <a:gd name="connsiteX12" fmla="*/ 237565 w 292264"/>
                  <a:gd name="connsiteY12" fmla="*/ 286871 h 466165"/>
                  <a:gd name="connsiteX13" fmla="*/ 246529 w 292264"/>
                  <a:gd name="connsiteY13" fmla="*/ 322730 h 466165"/>
                  <a:gd name="connsiteX14" fmla="*/ 251012 w 292264"/>
                  <a:gd name="connsiteY14" fmla="*/ 340659 h 466165"/>
                  <a:gd name="connsiteX15" fmla="*/ 264459 w 292264"/>
                  <a:gd name="connsiteY15" fmla="*/ 354106 h 466165"/>
                  <a:gd name="connsiteX16" fmla="*/ 277906 w 292264"/>
                  <a:gd name="connsiteY16" fmla="*/ 403412 h 466165"/>
                  <a:gd name="connsiteX17" fmla="*/ 282388 w 292264"/>
                  <a:gd name="connsiteY17" fmla="*/ 421342 h 466165"/>
                  <a:gd name="connsiteX18" fmla="*/ 291353 w 292264"/>
                  <a:gd name="connsiteY18" fmla="*/ 434789 h 466165"/>
                  <a:gd name="connsiteX19" fmla="*/ 291353 w 292264"/>
                  <a:gd name="connsiteY19" fmla="*/ 466165 h 46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2264" h="466165">
                    <a:moveTo>
                      <a:pt x="0" y="0"/>
                    </a:moveTo>
                    <a:cubicBezTo>
                      <a:pt x="8965" y="4482"/>
                      <a:pt x="17794" y="9247"/>
                      <a:pt x="26894" y="13447"/>
                    </a:cubicBezTo>
                    <a:cubicBezTo>
                      <a:pt x="37225" y="18215"/>
                      <a:pt x="48353" y="21315"/>
                      <a:pt x="58270" y="26894"/>
                    </a:cubicBezTo>
                    <a:cubicBezTo>
                      <a:pt x="72356" y="34818"/>
                      <a:pt x="98612" y="53789"/>
                      <a:pt x="98612" y="53789"/>
                    </a:cubicBezTo>
                    <a:cubicBezTo>
                      <a:pt x="108999" y="71100"/>
                      <a:pt x="115382" y="84006"/>
                      <a:pt x="129988" y="98612"/>
                    </a:cubicBezTo>
                    <a:cubicBezTo>
                      <a:pt x="133797" y="102421"/>
                      <a:pt x="138953" y="104589"/>
                      <a:pt x="143435" y="107577"/>
                    </a:cubicBezTo>
                    <a:cubicBezTo>
                      <a:pt x="162220" y="135753"/>
                      <a:pt x="142065" y="104317"/>
                      <a:pt x="165847" y="147918"/>
                    </a:cubicBezTo>
                    <a:cubicBezTo>
                      <a:pt x="170019" y="155566"/>
                      <a:pt x="175063" y="162714"/>
                      <a:pt x="179294" y="170330"/>
                    </a:cubicBezTo>
                    <a:cubicBezTo>
                      <a:pt x="182539" y="176171"/>
                      <a:pt x="185014" y="182418"/>
                      <a:pt x="188259" y="188259"/>
                    </a:cubicBezTo>
                    <a:cubicBezTo>
                      <a:pt x="192490" y="195875"/>
                      <a:pt x="198101" y="202740"/>
                      <a:pt x="201706" y="210671"/>
                    </a:cubicBezTo>
                    <a:cubicBezTo>
                      <a:pt x="205616" y="219274"/>
                      <a:pt x="206444" y="229113"/>
                      <a:pt x="210670" y="237565"/>
                    </a:cubicBezTo>
                    <a:cubicBezTo>
                      <a:pt x="213658" y="243541"/>
                      <a:pt x="216320" y="249693"/>
                      <a:pt x="219635" y="255494"/>
                    </a:cubicBezTo>
                    <a:cubicBezTo>
                      <a:pt x="232493" y="277995"/>
                      <a:pt x="225959" y="259790"/>
                      <a:pt x="237565" y="286871"/>
                    </a:cubicBezTo>
                    <a:cubicBezTo>
                      <a:pt x="243110" y="299809"/>
                      <a:pt x="243291" y="308161"/>
                      <a:pt x="246529" y="322730"/>
                    </a:cubicBezTo>
                    <a:cubicBezTo>
                      <a:pt x="247865" y="328744"/>
                      <a:pt x="247956" y="335310"/>
                      <a:pt x="251012" y="340659"/>
                    </a:cubicBezTo>
                    <a:cubicBezTo>
                      <a:pt x="254157" y="346163"/>
                      <a:pt x="259977" y="349624"/>
                      <a:pt x="264459" y="354106"/>
                    </a:cubicBezTo>
                    <a:cubicBezTo>
                      <a:pt x="279618" y="384427"/>
                      <a:pt x="270153" y="360770"/>
                      <a:pt x="277906" y="403412"/>
                    </a:cubicBezTo>
                    <a:cubicBezTo>
                      <a:pt x="279008" y="409473"/>
                      <a:pt x="279961" y="415680"/>
                      <a:pt x="282388" y="421342"/>
                    </a:cubicBezTo>
                    <a:cubicBezTo>
                      <a:pt x="284510" y="426294"/>
                      <a:pt x="290296" y="429506"/>
                      <a:pt x="291353" y="434789"/>
                    </a:cubicBezTo>
                    <a:cubicBezTo>
                      <a:pt x="293404" y="445045"/>
                      <a:pt x="291353" y="455706"/>
                      <a:pt x="291353" y="466165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8" name="フリーフォーム 642">
                <a:extLst>
                  <a:ext uri="{FF2B5EF4-FFF2-40B4-BE49-F238E27FC236}">
                    <a16:creationId xmlns:a16="http://schemas.microsoft.com/office/drawing/2014/main" id="{F8727981-333F-49D9-935C-791814E1A207}"/>
                  </a:ext>
                </a:extLst>
              </p:cNvPr>
              <p:cNvSpPr/>
              <p:nvPr/>
            </p:nvSpPr>
            <p:spPr>
              <a:xfrm>
                <a:off x="3254188" y="5437094"/>
                <a:ext cx="116541" cy="533400"/>
              </a:xfrm>
              <a:custGeom>
                <a:avLst/>
                <a:gdLst>
                  <a:gd name="connsiteX0" fmla="*/ 116541 w 116541"/>
                  <a:gd name="connsiteY0" fmla="*/ 0 h 533400"/>
                  <a:gd name="connsiteX1" fmla="*/ 103094 w 116541"/>
                  <a:gd name="connsiteY1" fmla="*/ 67235 h 533400"/>
                  <a:gd name="connsiteX2" fmla="*/ 98612 w 116541"/>
                  <a:gd name="connsiteY2" fmla="*/ 94130 h 533400"/>
                  <a:gd name="connsiteX3" fmla="*/ 85165 w 116541"/>
                  <a:gd name="connsiteY3" fmla="*/ 143435 h 533400"/>
                  <a:gd name="connsiteX4" fmla="*/ 80683 w 116541"/>
                  <a:gd name="connsiteY4" fmla="*/ 174812 h 533400"/>
                  <a:gd name="connsiteX5" fmla="*/ 71718 w 116541"/>
                  <a:gd name="connsiteY5" fmla="*/ 206188 h 533400"/>
                  <a:gd name="connsiteX6" fmla="*/ 67236 w 116541"/>
                  <a:gd name="connsiteY6" fmla="*/ 233082 h 533400"/>
                  <a:gd name="connsiteX7" fmla="*/ 62753 w 116541"/>
                  <a:gd name="connsiteY7" fmla="*/ 246530 h 533400"/>
                  <a:gd name="connsiteX8" fmla="*/ 53788 w 116541"/>
                  <a:gd name="connsiteY8" fmla="*/ 277906 h 533400"/>
                  <a:gd name="connsiteX9" fmla="*/ 44824 w 116541"/>
                  <a:gd name="connsiteY9" fmla="*/ 349624 h 533400"/>
                  <a:gd name="connsiteX10" fmla="*/ 35859 w 116541"/>
                  <a:gd name="connsiteY10" fmla="*/ 363071 h 533400"/>
                  <a:gd name="connsiteX11" fmla="*/ 26894 w 116541"/>
                  <a:gd name="connsiteY11" fmla="*/ 403412 h 533400"/>
                  <a:gd name="connsiteX12" fmla="*/ 17930 w 116541"/>
                  <a:gd name="connsiteY12" fmla="*/ 430306 h 533400"/>
                  <a:gd name="connsiteX13" fmla="*/ 8965 w 116541"/>
                  <a:gd name="connsiteY13" fmla="*/ 506506 h 533400"/>
                  <a:gd name="connsiteX14" fmla="*/ 0 w 116541"/>
                  <a:gd name="connsiteY14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6541" h="533400">
                    <a:moveTo>
                      <a:pt x="116541" y="0"/>
                    </a:moveTo>
                    <a:cubicBezTo>
                      <a:pt x="112059" y="22412"/>
                      <a:pt x="107370" y="44783"/>
                      <a:pt x="103094" y="67235"/>
                    </a:cubicBezTo>
                    <a:cubicBezTo>
                      <a:pt x="101393" y="76163"/>
                      <a:pt x="100656" y="85274"/>
                      <a:pt x="98612" y="94130"/>
                    </a:cubicBezTo>
                    <a:cubicBezTo>
                      <a:pt x="96503" y="103267"/>
                      <a:pt x="87443" y="130903"/>
                      <a:pt x="85165" y="143435"/>
                    </a:cubicBezTo>
                    <a:cubicBezTo>
                      <a:pt x="83275" y="153830"/>
                      <a:pt x="82573" y="164417"/>
                      <a:pt x="80683" y="174812"/>
                    </a:cubicBezTo>
                    <a:cubicBezTo>
                      <a:pt x="70922" y="228496"/>
                      <a:pt x="81317" y="162989"/>
                      <a:pt x="71718" y="206188"/>
                    </a:cubicBezTo>
                    <a:cubicBezTo>
                      <a:pt x="69747" y="215060"/>
                      <a:pt x="69208" y="224210"/>
                      <a:pt x="67236" y="233082"/>
                    </a:cubicBezTo>
                    <a:cubicBezTo>
                      <a:pt x="66211" y="237695"/>
                      <a:pt x="64051" y="241987"/>
                      <a:pt x="62753" y="246530"/>
                    </a:cubicBezTo>
                    <a:cubicBezTo>
                      <a:pt x="51498" y="285920"/>
                      <a:pt x="64535" y="245670"/>
                      <a:pt x="53788" y="277906"/>
                    </a:cubicBezTo>
                    <a:cubicBezTo>
                      <a:pt x="53249" y="284377"/>
                      <a:pt x="52144" y="332544"/>
                      <a:pt x="44824" y="349624"/>
                    </a:cubicBezTo>
                    <a:cubicBezTo>
                      <a:pt x="42702" y="354576"/>
                      <a:pt x="38847" y="358589"/>
                      <a:pt x="35859" y="363071"/>
                    </a:cubicBezTo>
                    <a:cubicBezTo>
                      <a:pt x="33298" y="375878"/>
                      <a:pt x="30695" y="390743"/>
                      <a:pt x="26894" y="403412"/>
                    </a:cubicBezTo>
                    <a:cubicBezTo>
                      <a:pt x="24179" y="412463"/>
                      <a:pt x="17930" y="430306"/>
                      <a:pt x="17930" y="430306"/>
                    </a:cubicBezTo>
                    <a:cubicBezTo>
                      <a:pt x="11261" y="516991"/>
                      <a:pt x="18713" y="462635"/>
                      <a:pt x="8965" y="506506"/>
                    </a:cubicBezTo>
                    <a:cubicBezTo>
                      <a:pt x="3369" y="531689"/>
                      <a:pt x="10065" y="523337"/>
                      <a:pt x="0" y="53340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9" name="フリーフォーム 643">
                <a:extLst>
                  <a:ext uri="{FF2B5EF4-FFF2-40B4-BE49-F238E27FC236}">
                    <a16:creationId xmlns:a16="http://schemas.microsoft.com/office/drawing/2014/main" id="{AA170B32-CF60-43E6-9473-CA343AFE1F96}"/>
                  </a:ext>
                </a:extLst>
              </p:cNvPr>
              <p:cNvSpPr/>
              <p:nvPr/>
            </p:nvSpPr>
            <p:spPr>
              <a:xfrm>
                <a:off x="3388659" y="5428129"/>
                <a:ext cx="139682" cy="600636"/>
              </a:xfrm>
              <a:custGeom>
                <a:avLst/>
                <a:gdLst>
                  <a:gd name="connsiteX0" fmla="*/ 0 w 139682"/>
                  <a:gd name="connsiteY0" fmla="*/ 0 h 600636"/>
                  <a:gd name="connsiteX1" fmla="*/ 13447 w 139682"/>
                  <a:gd name="connsiteY1" fmla="*/ 22412 h 600636"/>
                  <a:gd name="connsiteX2" fmla="*/ 17929 w 139682"/>
                  <a:gd name="connsiteY2" fmla="*/ 40342 h 600636"/>
                  <a:gd name="connsiteX3" fmla="*/ 31376 w 139682"/>
                  <a:gd name="connsiteY3" fmla="*/ 71718 h 600636"/>
                  <a:gd name="connsiteX4" fmla="*/ 49306 w 139682"/>
                  <a:gd name="connsiteY4" fmla="*/ 107577 h 600636"/>
                  <a:gd name="connsiteX5" fmla="*/ 62753 w 139682"/>
                  <a:gd name="connsiteY5" fmla="*/ 138953 h 600636"/>
                  <a:gd name="connsiteX6" fmla="*/ 71717 w 139682"/>
                  <a:gd name="connsiteY6" fmla="*/ 165847 h 600636"/>
                  <a:gd name="connsiteX7" fmla="*/ 76200 w 139682"/>
                  <a:gd name="connsiteY7" fmla="*/ 179295 h 600636"/>
                  <a:gd name="connsiteX8" fmla="*/ 85165 w 139682"/>
                  <a:gd name="connsiteY8" fmla="*/ 264459 h 600636"/>
                  <a:gd name="connsiteX9" fmla="*/ 89647 w 139682"/>
                  <a:gd name="connsiteY9" fmla="*/ 309283 h 600636"/>
                  <a:gd name="connsiteX10" fmla="*/ 94129 w 139682"/>
                  <a:gd name="connsiteY10" fmla="*/ 331695 h 600636"/>
                  <a:gd name="connsiteX11" fmla="*/ 103094 w 139682"/>
                  <a:gd name="connsiteY11" fmla="*/ 389965 h 600636"/>
                  <a:gd name="connsiteX12" fmla="*/ 107576 w 139682"/>
                  <a:gd name="connsiteY12" fmla="*/ 434789 h 600636"/>
                  <a:gd name="connsiteX13" fmla="*/ 121023 w 139682"/>
                  <a:gd name="connsiteY13" fmla="*/ 493059 h 600636"/>
                  <a:gd name="connsiteX14" fmla="*/ 125506 w 139682"/>
                  <a:gd name="connsiteY14" fmla="*/ 551330 h 600636"/>
                  <a:gd name="connsiteX15" fmla="*/ 138953 w 139682"/>
                  <a:gd name="connsiteY15" fmla="*/ 582706 h 600636"/>
                  <a:gd name="connsiteX16" fmla="*/ 138953 w 139682"/>
                  <a:gd name="connsiteY16" fmla="*/ 600636 h 6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9682" h="600636">
                    <a:moveTo>
                      <a:pt x="0" y="0"/>
                    </a:moveTo>
                    <a:cubicBezTo>
                      <a:pt x="4482" y="7471"/>
                      <a:pt x="9909" y="14451"/>
                      <a:pt x="13447" y="22412"/>
                    </a:cubicBezTo>
                    <a:cubicBezTo>
                      <a:pt x="15949" y="28042"/>
                      <a:pt x="15824" y="34552"/>
                      <a:pt x="17929" y="40342"/>
                    </a:cubicBezTo>
                    <a:cubicBezTo>
                      <a:pt x="21818" y="51036"/>
                      <a:pt x="26564" y="61407"/>
                      <a:pt x="31376" y="71718"/>
                    </a:cubicBezTo>
                    <a:cubicBezTo>
                      <a:pt x="37028" y="83828"/>
                      <a:pt x="49306" y="107577"/>
                      <a:pt x="49306" y="107577"/>
                    </a:cubicBezTo>
                    <a:cubicBezTo>
                      <a:pt x="61163" y="155007"/>
                      <a:pt x="45064" y="99152"/>
                      <a:pt x="62753" y="138953"/>
                    </a:cubicBezTo>
                    <a:cubicBezTo>
                      <a:pt x="66591" y="147588"/>
                      <a:pt x="68729" y="156882"/>
                      <a:pt x="71717" y="165847"/>
                    </a:cubicBezTo>
                    <a:lnTo>
                      <a:pt x="76200" y="179295"/>
                    </a:lnTo>
                    <a:cubicBezTo>
                      <a:pt x="88846" y="305759"/>
                      <a:pt x="72881" y="147762"/>
                      <a:pt x="85165" y="264459"/>
                    </a:cubicBezTo>
                    <a:cubicBezTo>
                      <a:pt x="86737" y="279392"/>
                      <a:pt x="87663" y="294399"/>
                      <a:pt x="89647" y="309283"/>
                    </a:cubicBezTo>
                    <a:cubicBezTo>
                      <a:pt x="90654" y="316835"/>
                      <a:pt x="93122" y="324143"/>
                      <a:pt x="94129" y="331695"/>
                    </a:cubicBezTo>
                    <a:cubicBezTo>
                      <a:pt x="101833" y="389472"/>
                      <a:pt x="92998" y="359676"/>
                      <a:pt x="103094" y="389965"/>
                    </a:cubicBezTo>
                    <a:cubicBezTo>
                      <a:pt x="104588" y="404906"/>
                      <a:pt x="105349" y="419939"/>
                      <a:pt x="107576" y="434789"/>
                    </a:cubicBezTo>
                    <a:cubicBezTo>
                      <a:pt x="112971" y="470753"/>
                      <a:pt x="113117" y="469341"/>
                      <a:pt x="121023" y="493059"/>
                    </a:cubicBezTo>
                    <a:cubicBezTo>
                      <a:pt x="122517" y="512483"/>
                      <a:pt x="123230" y="531982"/>
                      <a:pt x="125506" y="551330"/>
                    </a:cubicBezTo>
                    <a:cubicBezTo>
                      <a:pt x="131749" y="604395"/>
                      <a:pt x="126173" y="537978"/>
                      <a:pt x="138953" y="582706"/>
                    </a:cubicBezTo>
                    <a:cubicBezTo>
                      <a:pt x="140595" y="588453"/>
                      <a:pt x="138953" y="594659"/>
                      <a:pt x="138953" y="600636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0" name="フリーフォーム 644">
                <a:extLst>
                  <a:ext uri="{FF2B5EF4-FFF2-40B4-BE49-F238E27FC236}">
                    <a16:creationId xmlns:a16="http://schemas.microsoft.com/office/drawing/2014/main" id="{8D9D5E33-5E3D-422D-AD73-6177109974DB}"/>
                  </a:ext>
                </a:extLst>
              </p:cNvPr>
              <p:cNvSpPr/>
              <p:nvPr/>
            </p:nvSpPr>
            <p:spPr>
              <a:xfrm>
                <a:off x="3379694" y="5428129"/>
                <a:ext cx="475130" cy="448236"/>
              </a:xfrm>
              <a:custGeom>
                <a:avLst/>
                <a:gdLst>
                  <a:gd name="connsiteX0" fmla="*/ 0 w 475130"/>
                  <a:gd name="connsiteY0" fmla="*/ 0 h 448236"/>
                  <a:gd name="connsiteX1" fmla="*/ 116541 w 475130"/>
                  <a:gd name="connsiteY1" fmla="*/ 49306 h 448236"/>
                  <a:gd name="connsiteX2" fmla="*/ 152400 w 475130"/>
                  <a:gd name="connsiteY2" fmla="*/ 67236 h 448236"/>
                  <a:gd name="connsiteX3" fmla="*/ 197224 w 475130"/>
                  <a:gd name="connsiteY3" fmla="*/ 94130 h 448236"/>
                  <a:gd name="connsiteX4" fmla="*/ 219635 w 475130"/>
                  <a:gd name="connsiteY4" fmla="*/ 112059 h 448236"/>
                  <a:gd name="connsiteX5" fmla="*/ 242047 w 475130"/>
                  <a:gd name="connsiteY5" fmla="*/ 147918 h 448236"/>
                  <a:gd name="connsiteX6" fmla="*/ 259977 w 475130"/>
                  <a:gd name="connsiteY6" fmla="*/ 174812 h 448236"/>
                  <a:gd name="connsiteX7" fmla="*/ 277906 w 475130"/>
                  <a:gd name="connsiteY7" fmla="*/ 206189 h 448236"/>
                  <a:gd name="connsiteX8" fmla="*/ 304800 w 475130"/>
                  <a:gd name="connsiteY8" fmla="*/ 233083 h 448236"/>
                  <a:gd name="connsiteX9" fmla="*/ 327212 w 475130"/>
                  <a:gd name="connsiteY9" fmla="*/ 264459 h 448236"/>
                  <a:gd name="connsiteX10" fmla="*/ 349624 w 475130"/>
                  <a:gd name="connsiteY10" fmla="*/ 286871 h 448236"/>
                  <a:gd name="connsiteX11" fmla="*/ 389965 w 475130"/>
                  <a:gd name="connsiteY11" fmla="*/ 331695 h 448236"/>
                  <a:gd name="connsiteX12" fmla="*/ 389965 w 475130"/>
                  <a:gd name="connsiteY12" fmla="*/ 331695 h 448236"/>
                  <a:gd name="connsiteX13" fmla="*/ 403412 w 475130"/>
                  <a:gd name="connsiteY13" fmla="*/ 349624 h 448236"/>
                  <a:gd name="connsiteX14" fmla="*/ 412377 w 475130"/>
                  <a:gd name="connsiteY14" fmla="*/ 363071 h 448236"/>
                  <a:gd name="connsiteX15" fmla="*/ 425824 w 475130"/>
                  <a:gd name="connsiteY15" fmla="*/ 372036 h 448236"/>
                  <a:gd name="connsiteX16" fmla="*/ 448235 w 475130"/>
                  <a:gd name="connsiteY16" fmla="*/ 407895 h 448236"/>
                  <a:gd name="connsiteX17" fmla="*/ 461682 w 475130"/>
                  <a:gd name="connsiteY17" fmla="*/ 425824 h 448236"/>
                  <a:gd name="connsiteX18" fmla="*/ 475130 w 475130"/>
                  <a:gd name="connsiteY18" fmla="*/ 448236 h 44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5130" h="448236">
                    <a:moveTo>
                      <a:pt x="0" y="0"/>
                    </a:moveTo>
                    <a:cubicBezTo>
                      <a:pt x="80839" y="40421"/>
                      <a:pt x="-17991" y="-7612"/>
                      <a:pt x="116541" y="49306"/>
                    </a:cubicBezTo>
                    <a:cubicBezTo>
                      <a:pt x="128849" y="54513"/>
                      <a:pt x="141159" y="60009"/>
                      <a:pt x="152400" y="67236"/>
                    </a:cubicBezTo>
                    <a:cubicBezTo>
                      <a:pt x="199361" y="97425"/>
                      <a:pt x="159878" y="84792"/>
                      <a:pt x="197224" y="94130"/>
                    </a:cubicBezTo>
                    <a:cubicBezTo>
                      <a:pt x="204694" y="100106"/>
                      <a:pt x="214149" y="104222"/>
                      <a:pt x="219635" y="112059"/>
                    </a:cubicBezTo>
                    <a:cubicBezTo>
                      <a:pt x="252307" y="158733"/>
                      <a:pt x="208194" y="125348"/>
                      <a:pt x="242047" y="147918"/>
                    </a:cubicBezTo>
                    <a:cubicBezTo>
                      <a:pt x="252707" y="179895"/>
                      <a:pt x="237591" y="141232"/>
                      <a:pt x="259977" y="174812"/>
                    </a:cubicBezTo>
                    <a:cubicBezTo>
                      <a:pt x="287339" y="215855"/>
                      <a:pt x="229183" y="152051"/>
                      <a:pt x="277906" y="206189"/>
                    </a:cubicBezTo>
                    <a:cubicBezTo>
                      <a:pt x="286387" y="215613"/>
                      <a:pt x="304800" y="233083"/>
                      <a:pt x="304800" y="233083"/>
                    </a:cubicBezTo>
                    <a:cubicBezTo>
                      <a:pt x="313035" y="257791"/>
                      <a:pt x="304008" y="237388"/>
                      <a:pt x="327212" y="264459"/>
                    </a:cubicBezTo>
                    <a:cubicBezTo>
                      <a:pt x="347136" y="287702"/>
                      <a:pt x="323724" y="269604"/>
                      <a:pt x="349624" y="286871"/>
                    </a:cubicBezTo>
                    <a:cubicBezTo>
                      <a:pt x="366792" y="312625"/>
                      <a:pt x="354779" y="296509"/>
                      <a:pt x="389965" y="331695"/>
                    </a:cubicBezTo>
                    <a:lnTo>
                      <a:pt x="389965" y="331695"/>
                    </a:lnTo>
                    <a:cubicBezTo>
                      <a:pt x="394447" y="337671"/>
                      <a:pt x="399070" y="343545"/>
                      <a:pt x="403412" y="349624"/>
                    </a:cubicBezTo>
                    <a:cubicBezTo>
                      <a:pt x="406543" y="354008"/>
                      <a:pt x="408568" y="359262"/>
                      <a:pt x="412377" y="363071"/>
                    </a:cubicBezTo>
                    <a:cubicBezTo>
                      <a:pt x="416186" y="366880"/>
                      <a:pt x="422015" y="368227"/>
                      <a:pt x="425824" y="372036"/>
                    </a:cubicBezTo>
                    <a:cubicBezTo>
                      <a:pt x="442758" y="388970"/>
                      <a:pt x="436398" y="388955"/>
                      <a:pt x="448235" y="407895"/>
                    </a:cubicBezTo>
                    <a:cubicBezTo>
                      <a:pt x="452194" y="414230"/>
                      <a:pt x="457340" y="419745"/>
                      <a:pt x="461682" y="425824"/>
                    </a:cubicBezTo>
                    <a:cubicBezTo>
                      <a:pt x="470697" y="438445"/>
                      <a:pt x="469356" y="436689"/>
                      <a:pt x="475130" y="448236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1" name="フリーフォーム 645">
                <a:extLst>
                  <a:ext uri="{FF2B5EF4-FFF2-40B4-BE49-F238E27FC236}">
                    <a16:creationId xmlns:a16="http://schemas.microsoft.com/office/drawing/2014/main" id="{07C0A85C-0515-4509-AB34-088EF9D2C233}"/>
                  </a:ext>
                </a:extLst>
              </p:cNvPr>
              <p:cNvSpPr/>
              <p:nvPr/>
            </p:nvSpPr>
            <p:spPr>
              <a:xfrm>
                <a:off x="3261360" y="5458691"/>
                <a:ext cx="69273" cy="16625"/>
              </a:xfrm>
              <a:custGeom>
                <a:avLst/>
                <a:gdLst>
                  <a:gd name="connsiteX0" fmla="*/ 69273 w 69273"/>
                  <a:gd name="connsiteY0" fmla="*/ 0 h 16625"/>
                  <a:gd name="connsiteX1" fmla="*/ 24938 w 69273"/>
                  <a:gd name="connsiteY1" fmla="*/ 8313 h 16625"/>
                  <a:gd name="connsiteX2" fmla="*/ 8313 w 69273"/>
                  <a:gd name="connsiteY2" fmla="*/ 13854 h 16625"/>
                  <a:gd name="connsiteX3" fmla="*/ 0 w 69273"/>
                  <a:gd name="connsiteY3" fmla="*/ 16625 h 16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73" h="16625">
                    <a:moveTo>
                      <a:pt x="69273" y="0"/>
                    </a:moveTo>
                    <a:cubicBezTo>
                      <a:pt x="35751" y="3352"/>
                      <a:pt x="50370" y="-164"/>
                      <a:pt x="24938" y="8313"/>
                    </a:cubicBezTo>
                    <a:lnTo>
                      <a:pt x="8313" y="13854"/>
                    </a:lnTo>
                    <a:lnTo>
                      <a:pt x="0" y="16625"/>
                    </a:ln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2" name="フリーフォーム 646">
                <a:extLst>
                  <a:ext uri="{FF2B5EF4-FFF2-40B4-BE49-F238E27FC236}">
                    <a16:creationId xmlns:a16="http://schemas.microsoft.com/office/drawing/2014/main" id="{23A8008B-B86E-4560-BE6F-ACBCF5F40D1A}"/>
                  </a:ext>
                </a:extLst>
              </p:cNvPr>
              <p:cNvSpPr/>
              <p:nvPr/>
            </p:nvSpPr>
            <p:spPr>
              <a:xfrm>
                <a:off x="3289069" y="5522422"/>
                <a:ext cx="13855" cy="69273"/>
              </a:xfrm>
              <a:custGeom>
                <a:avLst/>
                <a:gdLst>
                  <a:gd name="connsiteX0" fmla="*/ 0 w 13855"/>
                  <a:gd name="connsiteY0" fmla="*/ 0 h 69273"/>
                  <a:gd name="connsiteX1" fmla="*/ 13855 w 13855"/>
                  <a:gd name="connsiteY1" fmla="*/ 36022 h 69273"/>
                  <a:gd name="connsiteX2" fmla="*/ 11084 w 13855"/>
                  <a:gd name="connsiteY2" fmla="*/ 60960 h 69273"/>
                  <a:gd name="connsiteX3" fmla="*/ 8313 w 13855"/>
                  <a:gd name="connsiteY3" fmla="*/ 69273 h 6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5" h="69273">
                    <a:moveTo>
                      <a:pt x="0" y="0"/>
                    </a:moveTo>
                    <a:cubicBezTo>
                      <a:pt x="8576" y="15008"/>
                      <a:pt x="13855" y="19042"/>
                      <a:pt x="13855" y="36022"/>
                    </a:cubicBezTo>
                    <a:cubicBezTo>
                      <a:pt x="13855" y="44386"/>
                      <a:pt x="12459" y="52710"/>
                      <a:pt x="11084" y="60960"/>
                    </a:cubicBezTo>
                    <a:cubicBezTo>
                      <a:pt x="10604" y="63841"/>
                      <a:pt x="8313" y="69273"/>
                      <a:pt x="8313" y="69273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3" name="フリーフォーム 647">
                <a:extLst>
                  <a:ext uri="{FF2B5EF4-FFF2-40B4-BE49-F238E27FC236}">
                    <a16:creationId xmlns:a16="http://schemas.microsoft.com/office/drawing/2014/main" id="{94D8C1C1-C16A-4D8F-920E-1DCFD97A767E}"/>
                  </a:ext>
                </a:extLst>
              </p:cNvPr>
              <p:cNvSpPr/>
              <p:nvPr/>
            </p:nvSpPr>
            <p:spPr>
              <a:xfrm>
                <a:off x="3194858" y="5572298"/>
                <a:ext cx="49877" cy="13858"/>
              </a:xfrm>
              <a:custGeom>
                <a:avLst/>
                <a:gdLst>
                  <a:gd name="connsiteX0" fmla="*/ 49877 w 49877"/>
                  <a:gd name="connsiteY0" fmla="*/ 0 h 13858"/>
                  <a:gd name="connsiteX1" fmla="*/ 24938 w 49877"/>
                  <a:gd name="connsiteY1" fmla="*/ 2771 h 13858"/>
                  <a:gd name="connsiteX2" fmla="*/ 13855 w 49877"/>
                  <a:gd name="connsiteY2" fmla="*/ 11084 h 13858"/>
                  <a:gd name="connsiteX3" fmla="*/ 0 w 49877"/>
                  <a:gd name="connsiteY3" fmla="*/ 13855 h 13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77" h="13858">
                    <a:moveTo>
                      <a:pt x="49877" y="0"/>
                    </a:moveTo>
                    <a:cubicBezTo>
                      <a:pt x="41564" y="924"/>
                      <a:pt x="32932" y="311"/>
                      <a:pt x="24938" y="2771"/>
                    </a:cubicBezTo>
                    <a:cubicBezTo>
                      <a:pt x="20524" y="4129"/>
                      <a:pt x="17985" y="9019"/>
                      <a:pt x="13855" y="11084"/>
                    </a:cubicBezTo>
                    <a:cubicBezTo>
                      <a:pt x="7865" y="14079"/>
                      <a:pt x="5127" y="13855"/>
                      <a:pt x="0" y="13855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4" name="フリーフォーム 648">
                <a:extLst>
                  <a:ext uri="{FF2B5EF4-FFF2-40B4-BE49-F238E27FC236}">
                    <a16:creationId xmlns:a16="http://schemas.microsoft.com/office/drawing/2014/main" id="{B29B4841-8B9C-4A36-A6E4-D5F4F261310B}"/>
                  </a:ext>
                </a:extLst>
              </p:cNvPr>
              <p:cNvSpPr/>
              <p:nvPr/>
            </p:nvSpPr>
            <p:spPr>
              <a:xfrm>
                <a:off x="3200400" y="5641571"/>
                <a:ext cx="3721" cy="66502"/>
              </a:xfrm>
              <a:custGeom>
                <a:avLst/>
                <a:gdLst>
                  <a:gd name="connsiteX0" fmla="*/ 0 w 3721"/>
                  <a:gd name="connsiteY0" fmla="*/ 0 h 66502"/>
                  <a:gd name="connsiteX1" fmla="*/ 2771 w 3721"/>
                  <a:gd name="connsiteY1" fmla="*/ 66502 h 6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1" h="66502">
                    <a:moveTo>
                      <a:pt x="0" y="0"/>
                    </a:moveTo>
                    <a:cubicBezTo>
                      <a:pt x="6213" y="31062"/>
                      <a:pt x="2771" y="9145"/>
                      <a:pt x="2771" y="66502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5" name="フリーフォーム 649">
                <a:extLst>
                  <a:ext uri="{FF2B5EF4-FFF2-40B4-BE49-F238E27FC236}">
                    <a16:creationId xmlns:a16="http://schemas.microsoft.com/office/drawing/2014/main" id="{AD028741-896A-496F-BBC3-64AA10E924E3}"/>
                  </a:ext>
                </a:extLst>
              </p:cNvPr>
              <p:cNvSpPr/>
              <p:nvPr/>
            </p:nvSpPr>
            <p:spPr>
              <a:xfrm>
                <a:off x="3097876" y="5702531"/>
                <a:ext cx="55419" cy="22167"/>
              </a:xfrm>
              <a:custGeom>
                <a:avLst/>
                <a:gdLst>
                  <a:gd name="connsiteX0" fmla="*/ 55419 w 55419"/>
                  <a:gd name="connsiteY0" fmla="*/ 0 h 22167"/>
                  <a:gd name="connsiteX1" fmla="*/ 27709 w 55419"/>
                  <a:gd name="connsiteY1" fmla="*/ 5542 h 22167"/>
                  <a:gd name="connsiteX2" fmla="*/ 2771 w 55419"/>
                  <a:gd name="connsiteY2" fmla="*/ 16625 h 22167"/>
                  <a:gd name="connsiteX3" fmla="*/ 0 w 55419"/>
                  <a:gd name="connsiteY3" fmla="*/ 22167 h 2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9" h="22167">
                    <a:moveTo>
                      <a:pt x="55419" y="0"/>
                    </a:moveTo>
                    <a:cubicBezTo>
                      <a:pt x="44185" y="1872"/>
                      <a:pt x="38042" y="2442"/>
                      <a:pt x="27709" y="5542"/>
                    </a:cubicBezTo>
                    <a:cubicBezTo>
                      <a:pt x="19874" y="7893"/>
                      <a:pt x="9133" y="10264"/>
                      <a:pt x="2771" y="16625"/>
                    </a:cubicBezTo>
                    <a:cubicBezTo>
                      <a:pt x="1310" y="18085"/>
                      <a:pt x="924" y="20320"/>
                      <a:pt x="0" y="2216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6" name="フリーフォーム 650">
                <a:extLst>
                  <a:ext uri="{FF2B5EF4-FFF2-40B4-BE49-F238E27FC236}">
                    <a16:creationId xmlns:a16="http://schemas.microsoft.com/office/drawing/2014/main" id="{4396EED0-B5CD-475B-931E-7326F2FB1C4E}"/>
                  </a:ext>
                </a:extLst>
              </p:cNvPr>
              <p:cNvSpPr/>
              <p:nvPr/>
            </p:nvSpPr>
            <p:spPr>
              <a:xfrm>
                <a:off x="3092031" y="5752407"/>
                <a:ext cx="14158" cy="88669"/>
              </a:xfrm>
              <a:custGeom>
                <a:avLst/>
                <a:gdLst>
                  <a:gd name="connsiteX0" fmla="*/ 14158 w 14158"/>
                  <a:gd name="connsiteY0" fmla="*/ 0 h 88669"/>
                  <a:gd name="connsiteX1" fmla="*/ 11387 w 14158"/>
                  <a:gd name="connsiteY1" fmla="*/ 30480 h 88669"/>
                  <a:gd name="connsiteX2" fmla="*/ 8616 w 14158"/>
                  <a:gd name="connsiteY2" fmla="*/ 66502 h 88669"/>
                  <a:gd name="connsiteX3" fmla="*/ 304 w 14158"/>
                  <a:gd name="connsiteY3" fmla="*/ 83128 h 88669"/>
                  <a:gd name="connsiteX4" fmla="*/ 304 w 14158"/>
                  <a:gd name="connsiteY4" fmla="*/ 88669 h 8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58" h="88669">
                    <a:moveTo>
                      <a:pt x="14158" y="0"/>
                    </a:moveTo>
                    <a:cubicBezTo>
                      <a:pt x="13234" y="10160"/>
                      <a:pt x="12234" y="20313"/>
                      <a:pt x="11387" y="30480"/>
                    </a:cubicBezTo>
                    <a:cubicBezTo>
                      <a:pt x="10387" y="42481"/>
                      <a:pt x="10110" y="54552"/>
                      <a:pt x="8616" y="66502"/>
                    </a:cubicBezTo>
                    <a:cubicBezTo>
                      <a:pt x="7126" y="78418"/>
                      <a:pt x="4803" y="71878"/>
                      <a:pt x="304" y="83128"/>
                    </a:cubicBezTo>
                    <a:cubicBezTo>
                      <a:pt x="-382" y="84843"/>
                      <a:pt x="304" y="86822"/>
                      <a:pt x="304" y="88669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7" name="フリーフォーム 651">
                <a:extLst>
                  <a:ext uri="{FF2B5EF4-FFF2-40B4-BE49-F238E27FC236}">
                    <a16:creationId xmlns:a16="http://schemas.microsoft.com/office/drawing/2014/main" id="{935D3CCD-2C27-40A3-A1BF-04D4E34E6B04}"/>
                  </a:ext>
                </a:extLst>
              </p:cNvPr>
              <p:cNvSpPr/>
              <p:nvPr/>
            </p:nvSpPr>
            <p:spPr>
              <a:xfrm>
                <a:off x="3311236" y="5511338"/>
                <a:ext cx="41564" cy="44335"/>
              </a:xfrm>
              <a:custGeom>
                <a:avLst/>
                <a:gdLst>
                  <a:gd name="connsiteX0" fmla="*/ 41564 w 41564"/>
                  <a:gd name="connsiteY0" fmla="*/ 0 h 44335"/>
                  <a:gd name="connsiteX1" fmla="*/ 27709 w 41564"/>
                  <a:gd name="connsiteY1" fmla="*/ 8313 h 44335"/>
                  <a:gd name="connsiteX2" fmla="*/ 22168 w 41564"/>
                  <a:gd name="connsiteY2" fmla="*/ 16626 h 44335"/>
                  <a:gd name="connsiteX3" fmla="*/ 13855 w 41564"/>
                  <a:gd name="connsiteY3" fmla="*/ 22167 h 44335"/>
                  <a:gd name="connsiteX4" fmla="*/ 8313 w 41564"/>
                  <a:gd name="connsiteY4" fmla="*/ 33251 h 44335"/>
                  <a:gd name="connsiteX5" fmla="*/ 5542 w 41564"/>
                  <a:gd name="connsiteY5" fmla="*/ 41564 h 44335"/>
                  <a:gd name="connsiteX6" fmla="*/ 0 w 41564"/>
                  <a:gd name="connsiteY6" fmla="*/ 44335 h 4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64" h="44335">
                    <a:moveTo>
                      <a:pt x="41564" y="0"/>
                    </a:moveTo>
                    <a:cubicBezTo>
                      <a:pt x="36946" y="2771"/>
                      <a:pt x="31798" y="4808"/>
                      <a:pt x="27709" y="8313"/>
                    </a:cubicBezTo>
                    <a:cubicBezTo>
                      <a:pt x="25181" y="10480"/>
                      <a:pt x="24523" y="14271"/>
                      <a:pt x="22168" y="16626"/>
                    </a:cubicBezTo>
                    <a:cubicBezTo>
                      <a:pt x="19813" y="18981"/>
                      <a:pt x="16626" y="20320"/>
                      <a:pt x="13855" y="22167"/>
                    </a:cubicBezTo>
                    <a:cubicBezTo>
                      <a:pt x="12008" y="25862"/>
                      <a:pt x="9940" y="29454"/>
                      <a:pt x="8313" y="33251"/>
                    </a:cubicBezTo>
                    <a:cubicBezTo>
                      <a:pt x="7162" y="35936"/>
                      <a:pt x="7295" y="39227"/>
                      <a:pt x="5542" y="41564"/>
                    </a:cubicBezTo>
                    <a:cubicBezTo>
                      <a:pt x="4303" y="43216"/>
                      <a:pt x="1847" y="43411"/>
                      <a:pt x="0" y="44335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8" name="フリーフォーム 652">
                <a:extLst>
                  <a:ext uri="{FF2B5EF4-FFF2-40B4-BE49-F238E27FC236}">
                    <a16:creationId xmlns:a16="http://schemas.microsoft.com/office/drawing/2014/main" id="{DEEAA729-F966-43C9-B33E-88821B315B12}"/>
                  </a:ext>
                </a:extLst>
              </p:cNvPr>
              <p:cNvSpPr/>
              <p:nvPr/>
            </p:nvSpPr>
            <p:spPr>
              <a:xfrm>
                <a:off x="3350029" y="5539047"/>
                <a:ext cx="27709" cy="49877"/>
              </a:xfrm>
              <a:custGeom>
                <a:avLst/>
                <a:gdLst>
                  <a:gd name="connsiteX0" fmla="*/ 0 w 27709"/>
                  <a:gd name="connsiteY0" fmla="*/ 0 h 49877"/>
                  <a:gd name="connsiteX1" fmla="*/ 11084 w 27709"/>
                  <a:gd name="connsiteY1" fmla="*/ 13855 h 49877"/>
                  <a:gd name="connsiteX2" fmla="*/ 16626 w 27709"/>
                  <a:gd name="connsiteY2" fmla="*/ 30480 h 49877"/>
                  <a:gd name="connsiteX3" fmla="*/ 22167 w 27709"/>
                  <a:gd name="connsiteY3" fmla="*/ 38793 h 49877"/>
                  <a:gd name="connsiteX4" fmla="*/ 27709 w 27709"/>
                  <a:gd name="connsiteY4" fmla="*/ 49877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09" h="49877">
                    <a:moveTo>
                      <a:pt x="0" y="0"/>
                    </a:moveTo>
                    <a:cubicBezTo>
                      <a:pt x="3695" y="4618"/>
                      <a:pt x="8252" y="8663"/>
                      <a:pt x="11084" y="13855"/>
                    </a:cubicBezTo>
                    <a:cubicBezTo>
                      <a:pt x="13881" y="18983"/>
                      <a:pt x="13386" y="25619"/>
                      <a:pt x="16626" y="30480"/>
                    </a:cubicBezTo>
                    <a:cubicBezTo>
                      <a:pt x="18473" y="33251"/>
                      <a:pt x="20678" y="35814"/>
                      <a:pt x="22167" y="38793"/>
                    </a:cubicBezTo>
                    <a:cubicBezTo>
                      <a:pt x="28534" y="51528"/>
                      <a:pt x="21449" y="43617"/>
                      <a:pt x="27709" y="4987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49" name="フリーフォーム 653">
                <a:extLst>
                  <a:ext uri="{FF2B5EF4-FFF2-40B4-BE49-F238E27FC236}">
                    <a16:creationId xmlns:a16="http://schemas.microsoft.com/office/drawing/2014/main" id="{13B52D7C-E05F-47C5-B0DA-62F667DC0102}"/>
                  </a:ext>
                </a:extLst>
              </p:cNvPr>
              <p:cNvSpPr/>
              <p:nvPr/>
            </p:nvSpPr>
            <p:spPr>
              <a:xfrm>
                <a:off x="3264053" y="5613862"/>
                <a:ext cx="69351" cy="52647"/>
              </a:xfrm>
              <a:custGeom>
                <a:avLst/>
                <a:gdLst>
                  <a:gd name="connsiteX0" fmla="*/ 69351 w 69351"/>
                  <a:gd name="connsiteY0" fmla="*/ 0 h 52647"/>
                  <a:gd name="connsiteX1" fmla="*/ 52725 w 69351"/>
                  <a:gd name="connsiteY1" fmla="*/ 8313 h 52647"/>
                  <a:gd name="connsiteX2" fmla="*/ 38871 w 69351"/>
                  <a:gd name="connsiteY2" fmla="*/ 16625 h 52647"/>
                  <a:gd name="connsiteX3" fmla="*/ 27787 w 69351"/>
                  <a:gd name="connsiteY3" fmla="*/ 19396 h 52647"/>
                  <a:gd name="connsiteX4" fmla="*/ 11162 w 69351"/>
                  <a:gd name="connsiteY4" fmla="*/ 27709 h 52647"/>
                  <a:gd name="connsiteX5" fmla="*/ 2849 w 69351"/>
                  <a:gd name="connsiteY5" fmla="*/ 33251 h 52647"/>
                  <a:gd name="connsiteX6" fmla="*/ 78 w 69351"/>
                  <a:gd name="connsiteY6" fmla="*/ 44334 h 52647"/>
                  <a:gd name="connsiteX7" fmla="*/ 5620 w 69351"/>
                  <a:gd name="connsiteY7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351" h="52647">
                    <a:moveTo>
                      <a:pt x="69351" y="0"/>
                    </a:moveTo>
                    <a:cubicBezTo>
                      <a:pt x="63809" y="2771"/>
                      <a:pt x="58165" y="5346"/>
                      <a:pt x="52725" y="8313"/>
                    </a:cubicBezTo>
                    <a:cubicBezTo>
                      <a:pt x="47997" y="10892"/>
                      <a:pt x="43792" y="14438"/>
                      <a:pt x="38871" y="16625"/>
                    </a:cubicBezTo>
                    <a:cubicBezTo>
                      <a:pt x="35391" y="18172"/>
                      <a:pt x="31482" y="18472"/>
                      <a:pt x="27787" y="19396"/>
                    </a:cubicBezTo>
                    <a:cubicBezTo>
                      <a:pt x="3962" y="35280"/>
                      <a:pt x="34106" y="16236"/>
                      <a:pt x="11162" y="27709"/>
                    </a:cubicBezTo>
                    <a:cubicBezTo>
                      <a:pt x="8183" y="29198"/>
                      <a:pt x="5620" y="31404"/>
                      <a:pt x="2849" y="33251"/>
                    </a:cubicBezTo>
                    <a:cubicBezTo>
                      <a:pt x="1925" y="36945"/>
                      <a:pt x="-461" y="40564"/>
                      <a:pt x="78" y="44334"/>
                    </a:cubicBezTo>
                    <a:cubicBezTo>
                      <a:pt x="549" y="47631"/>
                      <a:pt x="5620" y="52647"/>
                      <a:pt x="5620" y="5264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0" name="フリーフォーム 654">
                <a:extLst>
                  <a:ext uri="{FF2B5EF4-FFF2-40B4-BE49-F238E27FC236}">
                    <a16:creationId xmlns:a16="http://schemas.microsoft.com/office/drawing/2014/main" id="{65BF2ED1-66B1-45A9-9B2C-303E9E8F7DA3}"/>
                  </a:ext>
                </a:extLst>
              </p:cNvPr>
              <p:cNvSpPr/>
              <p:nvPr/>
            </p:nvSpPr>
            <p:spPr>
              <a:xfrm>
                <a:off x="3322320" y="5685905"/>
                <a:ext cx="30483" cy="63731"/>
              </a:xfrm>
              <a:custGeom>
                <a:avLst/>
                <a:gdLst>
                  <a:gd name="connsiteX0" fmla="*/ 0 w 30483"/>
                  <a:gd name="connsiteY0" fmla="*/ 0 h 63731"/>
                  <a:gd name="connsiteX1" fmla="*/ 22167 w 30483"/>
                  <a:gd name="connsiteY1" fmla="*/ 22168 h 63731"/>
                  <a:gd name="connsiteX2" fmla="*/ 24938 w 30483"/>
                  <a:gd name="connsiteY2" fmla="*/ 41564 h 63731"/>
                  <a:gd name="connsiteX3" fmla="*/ 27709 w 30483"/>
                  <a:gd name="connsiteY3" fmla="*/ 49877 h 63731"/>
                  <a:gd name="connsiteX4" fmla="*/ 30480 w 30483"/>
                  <a:gd name="connsiteY4" fmla="*/ 63731 h 6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3" h="63731">
                    <a:moveTo>
                      <a:pt x="0" y="0"/>
                    </a:moveTo>
                    <a:cubicBezTo>
                      <a:pt x="7389" y="7389"/>
                      <a:pt x="20689" y="11823"/>
                      <a:pt x="22167" y="22168"/>
                    </a:cubicBezTo>
                    <a:cubicBezTo>
                      <a:pt x="23091" y="28633"/>
                      <a:pt x="23657" y="35160"/>
                      <a:pt x="24938" y="41564"/>
                    </a:cubicBezTo>
                    <a:cubicBezTo>
                      <a:pt x="25511" y="44428"/>
                      <a:pt x="26907" y="47069"/>
                      <a:pt x="27709" y="49877"/>
                    </a:cubicBezTo>
                    <a:cubicBezTo>
                      <a:pt x="30704" y="60359"/>
                      <a:pt x="30480" y="57515"/>
                      <a:pt x="30480" y="63731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1" name="フリーフォーム 655">
                <a:extLst>
                  <a:ext uri="{FF2B5EF4-FFF2-40B4-BE49-F238E27FC236}">
                    <a16:creationId xmlns:a16="http://schemas.microsoft.com/office/drawing/2014/main" id="{0B9EED63-196D-4335-A32C-295F7FEE831B}"/>
                  </a:ext>
                </a:extLst>
              </p:cNvPr>
              <p:cNvSpPr/>
              <p:nvPr/>
            </p:nvSpPr>
            <p:spPr>
              <a:xfrm>
                <a:off x="3255811" y="5744095"/>
                <a:ext cx="44342" cy="55418"/>
              </a:xfrm>
              <a:custGeom>
                <a:avLst/>
                <a:gdLst>
                  <a:gd name="connsiteX0" fmla="*/ 44342 w 44342"/>
                  <a:gd name="connsiteY0" fmla="*/ 0 h 55418"/>
                  <a:gd name="connsiteX1" fmla="*/ 41571 w 44342"/>
                  <a:gd name="connsiteY1" fmla="*/ 13854 h 55418"/>
                  <a:gd name="connsiteX2" fmla="*/ 36029 w 44342"/>
                  <a:gd name="connsiteY2" fmla="*/ 22167 h 55418"/>
                  <a:gd name="connsiteX3" fmla="*/ 19404 w 44342"/>
                  <a:gd name="connsiteY3" fmla="*/ 36021 h 55418"/>
                  <a:gd name="connsiteX4" fmla="*/ 2778 w 44342"/>
                  <a:gd name="connsiteY4" fmla="*/ 44334 h 55418"/>
                  <a:gd name="connsiteX5" fmla="*/ 7 w 44342"/>
                  <a:gd name="connsiteY5" fmla="*/ 55418 h 5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42" h="55418">
                    <a:moveTo>
                      <a:pt x="44342" y="0"/>
                    </a:moveTo>
                    <a:cubicBezTo>
                      <a:pt x="43418" y="4618"/>
                      <a:pt x="43225" y="9444"/>
                      <a:pt x="41571" y="13854"/>
                    </a:cubicBezTo>
                    <a:cubicBezTo>
                      <a:pt x="40402" y="16972"/>
                      <a:pt x="38161" y="19609"/>
                      <a:pt x="36029" y="22167"/>
                    </a:cubicBezTo>
                    <a:cubicBezTo>
                      <a:pt x="31652" y="27420"/>
                      <a:pt x="25632" y="32907"/>
                      <a:pt x="19404" y="36021"/>
                    </a:cubicBezTo>
                    <a:cubicBezTo>
                      <a:pt x="-3537" y="47491"/>
                      <a:pt x="26597" y="28455"/>
                      <a:pt x="2778" y="44334"/>
                    </a:cubicBezTo>
                    <a:cubicBezTo>
                      <a:pt x="-285" y="53523"/>
                      <a:pt x="7" y="49726"/>
                      <a:pt x="7" y="55418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2" name="フリーフォーム 656">
                <a:extLst>
                  <a:ext uri="{FF2B5EF4-FFF2-40B4-BE49-F238E27FC236}">
                    <a16:creationId xmlns:a16="http://schemas.microsoft.com/office/drawing/2014/main" id="{18187F7B-CCDE-42B7-A6E3-199B4D0B7D6F}"/>
                  </a:ext>
                </a:extLst>
              </p:cNvPr>
              <p:cNvSpPr/>
              <p:nvPr/>
            </p:nvSpPr>
            <p:spPr>
              <a:xfrm>
                <a:off x="3280756" y="5860473"/>
                <a:ext cx="38795" cy="72043"/>
              </a:xfrm>
              <a:custGeom>
                <a:avLst/>
                <a:gdLst>
                  <a:gd name="connsiteX0" fmla="*/ 0 w 38795"/>
                  <a:gd name="connsiteY0" fmla="*/ 0 h 72043"/>
                  <a:gd name="connsiteX1" fmla="*/ 13855 w 38795"/>
                  <a:gd name="connsiteY1" fmla="*/ 8312 h 72043"/>
                  <a:gd name="connsiteX2" fmla="*/ 24939 w 38795"/>
                  <a:gd name="connsiteY2" fmla="*/ 36022 h 72043"/>
                  <a:gd name="connsiteX3" fmla="*/ 27709 w 38795"/>
                  <a:gd name="connsiteY3" fmla="*/ 44334 h 72043"/>
                  <a:gd name="connsiteX4" fmla="*/ 36022 w 38795"/>
                  <a:gd name="connsiteY4" fmla="*/ 55418 h 72043"/>
                  <a:gd name="connsiteX5" fmla="*/ 38793 w 38795"/>
                  <a:gd name="connsiteY5" fmla="*/ 72043 h 7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95" h="72043">
                    <a:moveTo>
                      <a:pt x="0" y="0"/>
                    </a:moveTo>
                    <a:cubicBezTo>
                      <a:pt x="4618" y="2771"/>
                      <a:pt x="10047" y="4504"/>
                      <a:pt x="13855" y="8312"/>
                    </a:cubicBezTo>
                    <a:cubicBezTo>
                      <a:pt x="17932" y="12389"/>
                      <a:pt x="23857" y="32776"/>
                      <a:pt x="24939" y="36022"/>
                    </a:cubicBezTo>
                    <a:cubicBezTo>
                      <a:pt x="25862" y="38793"/>
                      <a:pt x="25957" y="41998"/>
                      <a:pt x="27709" y="44334"/>
                    </a:cubicBezTo>
                    <a:lnTo>
                      <a:pt x="36022" y="55418"/>
                    </a:lnTo>
                    <a:cubicBezTo>
                      <a:pt x="38974" y="70178"/>
                      <a:pt x="38793" y="64563"/>
                      <a:pt x="38793" y="72043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3" name="フリーフォーム 657">
                <a:extLst>
                  <a:ext uri="{FF2B5EF4-FFF2-40B4-BE49-F238E27FC236}">
                    <a16:creationId xmlns:a16="http://schemas.microsoft.com/office/drawing/2014/main" id="{B6062723-2B9A-4195-B477-33600E50CF2B}"/>
                  </a:ext>
                </a:extLst>
              </p:cNvPr>
              <p:cNvSpPr/>
              <p:nvPr/>
            </p:nvSpPr>
            <p:spPr>
              <a:xfrm>
                <a:off x="3385848" y="5552902"/>
                <a:ext cx="19599" cy="60960"/>
              </a:xfrm>
              <a:custGeom>
                <a:avLst/>
                <a:gdLst>
                  <a:gd name="connsiteX0" fmla="*/ 19599 w 19599"/>
                  <a:gd name="connsiteY0" fmla="*/ 0 h 60960"/>
                  <a:gd name="connsiteX1" fmla="*/ 14057 w 19599"/>
                  <a:gd name="connsiteY1" fmla="*/ 13854 h 60960"/>
                  <a:gd name="connsiteX2" fmla="*/ 8516 w 19599"/>
                  <a:gd name="connsiteY2" fmla="*/ 22167 h 60960"/>
                  <a:gd name="connsiteX3" fmla="*/ 203 w 19599"/>
                  <a:gd name="connsiteY3" fmla="*/ 49876 h 60960"/>
                  <a:gd name="connsiteX4" fmla="*/ 203 w 19599"/>
                  <a:gd name="connsiteY4" fmla="*/ 6096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99" h="60960">
                    <a:moveTo>
                      <a:pt x="19599" y="0"/>
                    </a:moveTo>
                    <a:cubicBezTo>
                      <a:pt x="17752" y="4618"/>
                      <a:pt x="16281" y="9405"/>
                      <a:pt x="14057" y="13854"/>
                    </a:cubicBezTo>
                    <a:cubicBezTo>
                      <a:pt x="12568" y="16833"/>
                      <a:pt x="9868" y="19124"/>
                      <a:pt x="8516" y="22167"/>
                    </a:cubicBezTo>
                    <a:cubicBezTo>
                      <a:pt x="7119" y="25310"/>
                      <a:pt x="904" y="44270"/>
                      <a:pt x="203" y="49876"/>
                    </a:cubicBezTo>
                    <a:cubicBezTo>
                      <a:pt x="-255" y="53542"/>
                      <a:pt x="203" y="57265"/>
                      <a:pt x="203" y="6096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4" name="フリーフォーム 658">
                <a:extLst>
                  <a:ext uri="{FF2B5EF4-FFF2-40B4-BE49-F238E27FC236}">
                    <a16:creationId xmlns:a16="http://schemas.microsoft.com/office/drawing/2014/main" id="{94A619A6-BCCB-4847-8A16-76995F2D82A6}"/>
                  </a:ext>
                </a:extLst>
              </p:cNvPr>
              <p:cNvSpPr/>
              <p:nvPr/>
            </p:nvSpPr>
            <p:spPr>
              <a:xfrm>
                <a:off x="3413760" y="5660967"/>
                <a:ext cx="38793" cy="60960"/>
              </a:xfrm>
              <a:custGeom>
                <a:avLst/>
                <a:gdLst>
                  <a:gd name="connsiteX0" fmla="*/ 0 w 38793"/>
                  <a:gd name="connsiteY0" fmla="*/ 0 h 60960"/>
                  <a:gd name="connsiteX1" fmla="*/ 13855 w 38793"/>
                  <a:gd name="connsiteY1" fmla="*/ 13855 h 60960"/>
                  <a:gd name="connsiteX2" fmla="*/ 16625 w 38793"/>
                  <a:gd name="connsiteY2" fmla="*/ 22168 h 60960"/>
                  <a:gd name="connsiteX3" fmla="*/ 22167 w 38793"/>
                  <a:gd name="connsiteY3" fmla="*/ 30480 h 60960"/>
                  <a:gd name="connsiteX4" fmla="*/ 33251 w 38793"/>
                  <a:gd name="connsiteY4" fmla="*/ 52648 h 60960"/>
                  <a:gd name="connsiteX5" fmla="*/ 38793 w 38793"/>
                  <a:gd name="connsiteY5" fmla="*/ 6096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93" h="60960">
                    <a:moveTo>
                      <a:pt x="0" y="0"/>
                    </a:moveTo>
                    <a:cubicBezTo>
                      <a:pt x="4618" y="4618"/>
                      <a:pt x="9936" y="8630"/>
                      <a:pt x="13855" y="13855"/>
                    </a:cubicBezTo>
                    <a:cubicBezTo>
                      <a:pt x="15607" y="16192"/>
                      <a:pt x="15319" y="19556"/>
                      <a:pt x="16625" y="22168"/>
                    </a:cubicBezTo>
                    <a:cubicBezTo>
                      <a:pt x="18114" y="25147"/>
                      <a:pt x="20320" y="27709"/>
                      <a:pt x="22167" y="30480"/>
                    </a:cubicBezTo>
                    <a:cubicBezTo>
                      <a:pt x="26387" y="43141"/>
                      <a:pt x="23903" y="37692"/>
                      <a:pt x="33251" y="52648"/>
                    </a:cubicBezTo>
                    <a:cubicBezTo>
                      <a:pt x="35016" y="55472"/>
                      <a:pt x="38793" y="60960"/>
                      <a:pt x="38793" y="6096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5" name="フリーフォーム 659">
                <a:extLst>
                  <a:ext uri="{FF2B5EF4-FFF2-40B4-BE49-F238E27FC236}">
                    <a16:creationId xmlns:a16="http://schemas.microsoft.com/office/drawing/2014/main" id="{C4E782B1-8256-403C-94D1-812F70A586DB}"/>
                  </a:ext>
                </a:extLst>
              </p:cNvPr>
              <p:cNvSpPr/>
              <p:nvPr/>
            </p:nvSpPr>
            <p:spPr>
              <a:xfrm>
                <a:off x="3388822" y="5763491"/>
                <a:ext cx="22167" cy="77585"/>
              </a:xfrm>
              <a:custGeom>
                <a:avLst/>
                <a:gdLst>
                  <a:gd name="connsiteX0" fmla="*/ 22167 w 22167"/>
                  <a:gd name="connsiteY0" fmla="*/ 0 h 77585"/>
                  <a:gd name="connsiteX1" fmla="*/ 19396 w 22167"/>
                  <a:gd name="connsiteY1" fmla="*/ 16625 h 77585"/>
                  <a:gd name="connsiteX2" fmla="*/ 13854 w 22167"/>
                  <a:gd name="connsiteY2" fmla="*/ 27709 h 77585"/>
                  <a:gd name="connsiteX3" fmla="*/ 8313 w 22167"/>
                  <a:gd name="connsiteY3" fmla="*/ 47105 h 77585"/>
                  <a:gd name="connsiteX4" fmla="*/ 2771 w 22167"/>
                  <a:gd name="connsiteY4" fmla="*/ 63731 h 77585"/>
                  <a:gd name="connsiteX5" fmla="*/ 0 w 22167"/>
                  <a:gd name="connsiteY5" fmla="*/ 72044 h 77585"/>
                  <a:gd name="connsiteX6" fmla="*/ 0 w 22167"/>
                  <a:gd name="connsiteY6" fmla="*/ 77585 h 7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67" h="77585">
                    <a:moveTo>
                      <a:pt x="22167" y="0"/>
                    </a:moveTo>
                    <a:cubicBezTo>
                      <a:pt x="21243" y="5542"/>
                      <a:pt x="21010" y="11244"/>
                      <a:pt x="19396" y="16625"/>
                    </a:cubicBezTo>
                    <a:cubicBezTo>
                      <a:pt x="18209" y="20582"/>
                      <a:pt x="15481" y="23912"/>
                      <a:pt x="13854" y="27709"/>
                    </a:cubicBezTo>
                    <a:cubicBezTo>
                      <a:pt x="10748" y="34957"/>
                      <a:pt x="10658" y="39287"/>
                      <a:pt x="8313" y="47105"/>
                    </a:cubicBezTo>
                    <a:cubicBezTo>
                      <a:pt x="6635" y="52700"/>
                      <a:pt x="4618" y="58189"/>
                      <a:pt x="2771" y="63731"/>
                    </a:cubicBezTo>
                    <a:cubicBezTo>
                      <a:pt x="1847" y="66502"/>
                      <a:pt x="0" y="69123"/>
                      <a:pt x="0" y="72044"/>
                    </a:cubicBezTo>
                    <a:lnTo>
                      <a:pt x="0" y="77585"/>
                    </a:ln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6" name="フリーフォーム 660">
                <a:extLst>
                  <a:ext uri="{FF2B5EF4-FFF2-40B4-BE49-F238E27FC236}">
                    <a16:creationId xmlns:a16="http://schemas.microsoft.com/office/drawing/2014/main" id="{93AEFBB6-F3DD-44DD-ABBF-C92D566295AC}"/>
                  </a:ext>
                </a:extLst>
              </p:cNvPr>
              <p:cNvSpPr/>
              <p:nvPr/>
            </p:nvSpPr>
            <p:spPr>
              <a:xfrm>
                <a:off x="3413760" y="5827222"/>
                <a:ext cx="24938" cy="55418"/>
              </a:xfrm>
              <a:custGeom>
                <a:avLst/>
                <a:gdLst>
                  <a:gd name="connsiteX0" fmla="*/ 0 w 24938"/>
                  <a:gd name="connsiteY0" fmla="*/ 0 h 55418"/>
                  <a:gd name="connsiteX1" fmla="*/ 13855 w 24938"/>
                  <a:gd name="connsiteY1" fmla="*/ 11083 h 55418"/>
                  <a:gd name="connsiteX2" fmla="*/ 22167 w 24938"/>
                  <a:gd name="connsiteY2" fmla="*/ 49876 h 55418"/>
                  <a:gd name="connsiteX3" fmla="*/ 24938 w 24938"/>
                  <a:gd name="connsiteY3" fmla="*/ 55418 h 5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38" h="55418">
                    <a:moveTo>
                      <a:pt x="0" y="0"/>
                    </a:moveTo>
                    <a:cubicBezTo>
                      <a:pt x="4618" y="3694"/>
                      <a:pt x="9961" y="6632"/>
                      <a:pt x="13855" y="11083"/>
                    </a:cubicBezTo>
                    <a:cubicBezTo>
                      <a:pt x="23002" y="21536"/>
                      <a:pt x="20210" y="38132"/>
                      <a:pt x="22167" y="49876"/>
                    </a:cubicBezTo>
                    <a:cubicBezTo>
                      <a:pt x="22507" y="51913"/>
                      <a:pt x="24014" y="53571"/>
                      <a:pt x="24938" y="55418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7" name="フリーフォーム 661">
                <a:extLst>
                  <a:ext uri="{FF2B5EF4-FFF2-40B4-BE49-F238E27FC236}">
                    <a16:creationId xmlns:a16="http://schemas.microsoft.com/office/drawing/2014/main" id="{70AD7884-4519-4606-A329-5AFA9BD1957D}"/>
                  </a:ext>
                </a:extLst>
              </p:cNvPr>
              <p:cNvSpPr/>
              <p:nvPr/>
            </p:nvSpPr>
            <p:spPr>
              <a:xfrm>
                <a:off x="3372196" y="5932516"/>
                <a:ext cx="41564" cy="36022"/>
              </a:xfrm>
              <a:custGeom>
                <a:avLst/>
                <a:gdLst>
                  <a:gd name="connsiteX0" fmla="*/ 41564 w 41564"/>
                  <a:gd name="connsiteY0" fmla="*/ 0 h 36022"/>
                  <a:gd name="connsiteX1" fmla="*/ 27709 w 41564"/>
                  <a:gd name="connsiteY1" fmla="*/ 8313 h 36022"/>
                  <a:gd name="connsiteX2" fmla="*/ 19397 w 41564"/>
                  <a:gd name="connsiteY2" fmla="*/ 11084 h 36022"/>
                  <a:gd name="connsiteX3" fmla="*/ 13855 w 41564"/>
                  <a:gd name="connsiteY3" fmla="*/ 19397 h 36022"/>
                  <a:gd name="connsiteX4" fmla="*/ 5542 w 41564"/>
                  <a:gd name="connsiteY4" fmla="*/ 24939 h 36022"/>
                  <a:gd name="connsiteX5" fmla="*/ 0 w 41564"/>
                  <a:gd name="connsiteY5" fmla="*/ 36022 h 36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64" h="36022">
                    <a:moveTo>
                      <a:pt x="41564" y="0"/>
                    </a:moveTo>
                    <a:cubicBezTo>
                      <a:pt x="36946" y="2771"/>
                      <a:pt x="32526" y="5904"/>
                      <a:pt x="27709" y="8313"/>
                    </a:cubicBezTo>
                    <a:cubicBezTo>
                      <a:pt x="25097" y="9619"/>
                      <a:pt x="21678" y="9259"/>
                      <a:pt x="19397" y="11084"/>
                    </a:cubicBezTo>
                    <a:cubicBezTo>
                      <a:pt x="16797" y="13165"/>
                      <a:pt x="16210" y="17042"/>
                      <a:pt x="13855" y="19397"/>
                    </a:cubicBezTo>
                    <a:cubicBezTo>
                      <a:pt x="11500" y="21752"/>
                      <a:pt x="8313" y="23092"/>
                      <a:pt x="5542" y="24939"/>
                    </a:cubicBezTo>
                    <a:cubicBezTo>
                      <a:pt x="2358" y="34490"/>
                      <a:pt x="4836" y="31186"/>
                      <a:pt x="0" y="36022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8" name="フリーフォーム 662">
                <a:extLst>
                  <a:ext uri="{FF2B5EF4-FFF2-40B4-BE49-F238E27FC236}">
                    <a16:creationId xmlns:a16="http://schemas.microsoft.com/office/drawing/2014/main" id="{DE07C99A-7CE5-4AB7-9297-5B895695A193}"/>
                  </a:ext>
                </a:extLst>
              </p:cNvPr>
              <p:cNvSpPr/>
              <p:nvPr/>
            </p:nvSpPr>
            <p:spPr>
              <a:xfrm>
                <a:off x="3427615" y="5500255"/>
                <a:ext cx="63730" cy="63730"/>
              </a:xfrm>
              <a:custGeom>
                <a:avLst/>
                <a:gdLst>
                  <a:gd name="connsiteX0" fmla="*/ 0 w 63730"/>
                  <a:gd name="connsiteY0" fmla="*/ 0 h 63730"/>
                  <a:gd name="connsiteX1" fmla="*/ 13854 w 63730"/>
                  <a:gd name="connsiteY1" fmla="*/ 11083 h 63730"/>
                  <a:gd name="connsiteX2" fmla="*/ 24938 w 63730"/>
                  <a:gd name="connsiteY2" fmla="*/ 27709 h 63730"/>
                  <a:gd name="connsiteX3" fmla="*/ 27709 w 63730"/>
                  <a:gd name="connsiteY3" fmla="*/ 36021 h 63730"/>
                  <a:gd name="connsiteX4" fmla="*/ 36021 w 63730"/>
                  <a:gd name="connsiteY4" fmla="*/ 38792 h 63730"/>
                  <a:gd name="connsiteX5" fmla="*/ 55418 w 63730"/>
                  <a:gd name="connsiteY5" fmla="*/ 60960 h 63730"/>
                  <a:gd name="connsiteX6" fmla="*/ 63730 w 63730"/>
                  <a:gd name="connsiteY6" fmla="*/ 63730 h 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30" h="63730">
                    <a:moveTo>
                      <a:pt x="0" y="0"/>
                    </a:moveTo>
                    <a:cubicBezTo>
                      <a:pt x="4618" y="3694"/>
                      <a:pt x="9898" y="6687"/>
                      <a:pt x="13854" y="11083"/>
                    </a:cubicBezTo>
                    <a:cubicBezTo>
                      <a:pt x="18310" y="16034"/>
                      <a:pt x="22831" y="21390"/>
                      <a:pt x="24938" y="27709"/>
                    </a:cubicBezTo>
                    <a:cubicBezTo>
                      <a:pt x="25862" y="30480"/>
                      <a:pt x="25644" y="33956"/>
                      <a:pt x="27709" y="36021"/>
                    </a:cubicBezTo>
                    <a:cubicBezTo>
                      <a:pt x="29774" y="38086"/>
                      <a:pt x="33250" y="37868"/>
                      <a:pt x="36021" y="38792"/>
                    </a:cubicBezTo>
                    <a:cubicBezTo>
                      <a:pt x="39378" y="52221"/>
                      <a:pt x="37423" y="54963"/>
                      <a:pt x="55418" y="60960"/>
                    </a:cubicBezTo>
                    <a:lnTo>
                      <a:pt x="63730" y="63730"/>
                    </a:ln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59" name="フリーフォーム 663">
                <a:extLst>
                  <a:ext uri="{FF2B5EF4-FFF2-40B4-BE49-F238E27FC236}">
                    <a16:creationId xmlns:a16="http://schemas.microsoft.com/office/drawing/2014/main" id="{0F3901E6-9375-46C3-98BF-7E0423C46E22}"/>
                  </a:ext>
                </a:extLst>
              </p:cNvPr>
              <p:cNvSpPr/>
              <p:nvPr/>
            </p:nvSpPr>
            <p:spPr>
              <a:xfrm>
                <a:off x="3449630" y="5616633"/>
                <a:ext cx="14006" cy="52647"/>
              </a:xfrm>
              <a:custGeom>
                <a:avLst/>
                <a:gdLst>
                  <a:gd name="connsiteX0" fmla="*/ 14006 w 14006"/>
                  <a:gd name="connsiteY0" fmla="*/ 0 h 52647"/>
                  <a:gd name="connsiteX1" fmla="*/ 152 w 14006"/>
                  <a:gd name="connsiteY1" fmla="*/ 44334 h 52647"/>
                  <a:gd name="connsiteX2" fmla="*/ 152 w 14006"/>
                  <a:gd name="connsiteY2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06" h="52647">
                    <a:moveTo>
                      <a:pt x="14006" y="0"/>
                    </a:moveTo>
                    <a:cubicBezTo>
                      <a:pt x="8244" y="14406"/>
                      <a:pt x="2094" y="28797"/>
                      <a:pt x="152" y="44334"/>
                    </a:cubicBezTo>
                    <a:cubicBezTo>
                      <a:pt x="-192" y="47084"/>
                      <a:pt x="152" y="49876"/>
                      <a:pt x="152" y="5264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0" name="フリーフォーム 664">
                <a:extLst>
                  <a:ext uri="{FF2B5EF4-FFF2-40B4-BE49-F238E27FC236}">
                    <a16:creationId xmlns:a16="http://schemas.microsoft.com/office/drawing/2014/main" id="{E74355C7-4B60-4CFB-9721-FE7224DC9084}"/>
                  </a:ext>
                </a:extLst>
              </p:cNvPr>
              <p:cNvSpPr/>
              <p:nvPr/>
            </p:nvSpPr>
            <p:spPr>
              <a:xfrm>
                <a:off x="3474720" y="5705302"/>
                <a:ext cx="33253" cy="69273"/>
              </a:xfrm>
              <a:custGeom>
                <a:avLst/>
                <a:gdLst>
                  <a:gd name="connsiteX0" fmla="*/ 0 w 33253"/>
                  <a:gd name="connsiteY0" fmla="*/ 0 h 69273"/>
                  <a:gd name="connsiteX1" fmla="*/ 13855 w 33253"/>
                  <a:gd name="connsiteY1" fmla="*/ 8313 h 69273"/>
                  <a:gd name="connsiteX2" fmla="*/ 16625 w 33253"/>
                  <a:gd name="connsiteY2" fmla="*/ 19396 h 69273"/>
                  <a:gd name="connsiteX3" fmla="*/ 24938 w 33253"/>
                  <a:gd name="connsiteY3" fmla="*/ 38793 h 69273"/>
                  <a:gd name="connsiteX4" fmla="*/ 27709 w 33253"/>
                  <a:gd name="connsiteY4" fmla="*/ 49876 h 69273"/>
                  <a:gd name="connsiteX5" fmla="*/ 33251 w 33253"/>
                  <a:gd name="connsiteY5" fmla="*/ 69273 h 6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53" h="69273">
                    <a:moveTo>
                      <a:pt x="0" y="0"/>
                    </a:moveTo>
                    <a:cubicBezTo>
                      <a:pt x="4618" y="2771"/>
                      <a:pt x="10350" y="4224"/>
                      <a:pt x="13855" y="8313"/>
                    </a:cubicBezTo>
                    <a:cubicBezTo>
                      <a:pt x="16333" y="11204"/>
                      <a:pt x="15324" y="15817"/>
                      <a:pt x="16625" y="19396"/>
                    </a:cubicBezTo>
                    <a:cubicBezTo>
                      <a:pt x="19029" y="26007"/>
                      <a:pt x="22534" y="32182"/>
                      <a:pt x="24938" y="38793"/>
                    </a:cubicBezTo>
                    <a:cubicBezTo>
                      <a:pt x="26239" y="42372"/>
                      <a:pt x="26615" y="46229"/>
                      <a:pt x="27709" y="49876"/>
                    </a:cubicBezTo>
                    <a:cubicBezTo>
                      <a:pt x="33543" y="69322"/>
                      <a:pt x="33251" y="60353"/>
                      <a:pt x="33251" y="69273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1" name="フリーフォーム 665">
                <a:extLst>
                  <a:ext uri="{FF2B5EF4-FFF2-40B4-BE49-F238E27FC236}">
                    <a16:creationId xmlns:a16="http://schemas.microsoft.com/office/drawing/2014/main" id="{5E3B3E8A-32FD-4F8B-BBBC-A4E943C90EAC}"/>
                  </a:ext>
                </a:extLst>
              </p:cNvPr>
              <p:cNvSpPr/>
              <p:nvPr/>
            </p:nvSpPr>
            <p:spPr>
              <a:xfrm>
                <a:off x="3485778" y="5849389"/>
                <a:ext cx="2797" cy="38937"/>
              </a:xfrm>
              <a:custGeom>
                <a:avLst/>
                <a:gdLst>
                  <a:gd name="connsiteX0" fmla="*/ 2797 w 2797"/>
                  <a:gd name="connsiteY0" fmla="*/ 0 h 38937"/>
                  <a:gd name="connsiteX1" fmla="*/ 26 w 2797"/>
                  <a:gd name="connsiteY1" fmla="*/ 38793 h 38937"/>
                  <a:gd name="connsiteX2" fmla="*/ 2797 w 2797"/>
                  <a:gd name="connsiteY2" fmla="*/ 0 h 3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7" h="38937">
                    <a:moveTo>
                      <a:pt x="2797" y="0"/>
                    </a:moveTo>
                    <a:cubicBezTo>
                      <a:pt x="2797" y="0"/>
                      <a:pt x="1541" y="25918"/>
                      <a:pt x="26" y="38793"/>
                    </a:cubicBezTo>
                    <a:cubicBezTo>
                      <a:pt x="-315" y="41694"/>
                      <a:pt x="2797" y="0"/>
                      <a:pt x="2797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2" name="フリーフォーム 666">
                <a:extLst>
                  <a:ext uri="{FF2B5EF4-FFF2-40B4-BE49-F238E27FC236}">
                    <a16:creationId xmlns:a16="http://schemas.microsoft.com/office/drawing/2014/main" id="{B3687B3E-26CA-416F-9105-E70886D12DD5}"/>
                  </a:ext>
                </a:extLst>
              </p:cNvPr>
              <p:cNvSpPr/>
              <p:nvPr/>
            </p:nvSpPr>
            <p:spPr>
              <a:xfrm>
                <a:off x="3496887" y="5854931"/>
                <a:ext cx="121920" cy="117313"/>
              </a:xfrm>
              <a:custGeom>
                <a:avLst/>
                <a:gdLst>
                  <a:gd name="connsiteX0" fmla="*/ 0 w 121920"/>
                  <a:gd name="connsiteY0" fmla="*/ 0 h 117313"/>
                  <a:gd name="connsiteX1" fmla="*/ 16626 w 121920"/>
                  <a:gd name="connsiteY1" fmla="*/ 8313 h 117313"/>
                  <a:gd name="connsiteX2" fmla="*/ 49877 w 121920"/>
                  <a:gd name="connsiteY2" fmla="*/ 30480 h 117313"/>
                  <a:gd name="connsiteX3" fmla="*/ 69273 w 121920"/>
                  <a:gd name="connsiteY3" fmla="*/ 52647 h 117313"/>
                  <a:gd name="connsiteX4" fmla="*/ 83128 w 121920"/>
                  <a:gd name="connsiteY4" fmla="*/ 72044 h 117313"/>
                  <a:gd name="connsiteX5" fmla="*/ 88669 w 121920"/>
                  <a:gd name="connsiteY5" fmla="*/ 83127 h 117313"/>
                  <a:gd name="connsiteX6" fmla="*/ 108066 w 121920"/>
                  <a:gd name="connsiteY6" fmla="*/ 102524 h 117313"/>
                  <a:gd name="connsiteX7" fmla="*/ 113608 w 121920"/>
                  <a:gd name="connsiteY7" fmla="*/ 110836 h 117313"/>
                  <a:gd name="connsiteX8" fmla="*/ 121920 w 121920"/>
                  <a:gd name="connsiteY8" fmla="*/ 116378 h 117313"/>
                  <a:gd name="connsiteX9" fmla="*/ 113608 w 121920"/>
                  <a:gd name="connsiteY9" fmla="*/ 113607 h 117313"/>
                  <a:gd name="connsiteX10" fmla="*/ 110837 w 121920"/>
                  <a:gd name="connsiteY10" fmla="*/ 105294 h 117313"/>
                  <a:gd name="connsiteX11" fmla="*/ 99753 w 121920"/>
                  <a:gd name="connsiteY11" fmla="*/ 96982 h 11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920" h="117313">
                    <a:moveTo>
                      <a:pt x="0" y="0"/>
                    </a:moveTo>
                    <a:cubicBezTo>
                      <a:pt x="5542" y="2771"/>
                      <a:pt x="11246" y="5239"/>
                      <a:pt x="16626" y="8313"/>
                    </a:cubicBezTo>
                    <a:cubicBezTo>
                      <a:pt x="34886" y="18747"/>
                      <a:pt x="35969" y="20049"/>
                      <a:pt x="49877" y="30480"/>
                    </a:cubicBezTo>
                    <a:cubicBezTo>
                      <a:pt x="61879" y="60489"/>
                      <a:pt x="46322" y="29696"/>
                      <a:pt x="69273" y="52647"/>
                    </a:cubicBezTo>
                    <a:cubicBezTo>
                      <a:pt x="74891" y="58265"/>
                      <a:pt x="78862" y="65340"/>
                      <a:pt x="83128" y="72044"/>
                    </a:cubicBezTo>
                    <a:cubicBezTo>
                      <a:pt x="85345" y="75529"/>
                      <a:pt x="86054" y="79930"/>
                      <a:pt x="88669" y="83127"/>
                    </a:cubicBezTo>
                    <a:cubicBezTo>
                      <a:pt x="94459" y="90204"/>
                      <a:pt x="102993" y="94916"/>
                      <a:pt x="108066" y="102524"/>
                    </a:cubicBezTo>
                    <a:cubicBezTo>
                      <a:pt x="109913" y="105295"/>
                      <a:pt x="111253" y="108481"/>
                      <a:pt x="113608" y="110836"/>
                    </a:cubicBezTo>
                    <a:cubicBezTo>
                      <a:pt x="115963" y="113191"/>
                      <a:pt x="121920" y="113048"/>
                      <a:pt x="121920" y="116378"/>
                    </a:cubicBezTo>
                    <a:cubicBezTo>
                      <a:pt x="121920" y="119299"/>
                      <a:pt x="116379" y="114531"/>
                      <a:pt x="113608" y="113607"/>
                    </a:cubicBezTo>
                    <a:cubicBezTo>
                      <a:pt x="112684" y="110836"/>
                      <a:pt x="112707" y="107538"/>
                      <a:pt x="110837" y="105294"/>
                    </a:cubicBezTo>
                    <a:cubicBezTo>
                      <a:pt x="107880" y="101746"/>
                      <a:pt x="99753" y="96982"/>
                      <a:pt x="99753" y="96982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3" name="フリーフォーム 667">
                <a:extLst>
                  <a:ext uri="{FF2B5EF4-FFF2-40B4-BE49-F238E27FC236}">
                    <a16:creationId xmlns:a16="http://schemas.microsoft.com/office/drawing/2014/main" id="{99C7FB58-D4E9-4164-AE6D-4CDEB669703A}"/>
                  </a:ext>
                </a:extLst>
              </p:cNvPr>
              <p:cNvSpPr/>
              <p:nvPr/>
            </p:nvSpPr>
            <p:spPr>
              <a:xfrm>
                <a:off x="3502429" y="5511338"/>
                <a:ext cx="13855" cy="85914"/>
              </a:xfrm>
              <a:custGeom>
                <a:avLst/>
                <a:gdLst>
                  <a:gd name="connsiteX0" fmla="*/ 0 w 13855"/>
                  <a:gd name="connsiteY0" fmla="*/ 0 h 85914"/>
                  <a:gd name="connsiteX1" fmla="*/ 2771 w 13855"/>
                  <a:gd name="connsiteY1" fmla="*/ 33251 h 85914"/>
                  <a:gd name="connsiteX2" fmla="*/ 5542 w 13855"/>
                  <a:gd name="connsiteY2" fmla="*/ 77586 h 85914"/>
                  <a:gd name="connsiteX3" fmla="*/ 13855 w 13855"/>
                  <a:gd name="connsiteY3" fmla="*/ 85898 h 85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5" h="85914">
                    <a:moveTo>
                      <a:pt x="0" y="0"/>
                    </a:moveTo>
                    <a:cubicBezTo>
                      <a:pt x="924" y="11084"/>
                      <a:pt x="1979" y="22157"/>
                      <a:pt x="2771" y="33251"/>
                    </a:cubicBezTo>
                    <a:cubicBezTo>
                      <a:pt x="3826" y="48021"/>
                      <a:pt x="3233" y="62960"/>
                      <a:pt x="5542" y="77586"/>
                    </a:cubicBezTo>
                    <a:cubicBezTo>
                      <a:pt x="6976" y="86667"/>
                      <a:pt x="9036" y="85898"/>
                      <a:pt x="13855" y="85898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4" name="フリーフォーム 668">
                <a:extLst>
                  <a:ext uri="{FF2B5EF4-FFF2-40B4-BE49-F238E27FC236}">
                    <a16:creationId xmlns:a16="http://schemas.microsoft.com/office/drawing/2014/main" id="{D207DCD5-E144-482E-8358-09ACB7AC6FB3}"/>
                  </a:ext>
                </a:extLst>
              </p:cNvPr>
              <p:cNvSpPr/>
              <p:nvPr/>
            </p:nvSpPr>
            <p:spPr>
              <a:xfrm>
                <a:off x="3591098" y="5647113"/>
                <a:ext cx="5542" cy="77585"/>
              </a:xfrm>
              <a:custGeom>
                <a:avLst/>
                <a:gdLst>
                  <a:gd name="connsiteX0" fmla="*/ 0 w 5542"/>
                  <a:gd name="connsiteY0" fmla="*/ 0 h 77585"/>
                  <a:gd name="connsiteX1" fmla="*/ 2771 w 5542"/>
                  <a:gd name="connsiteY1" fmla="*/ 19396 h 77585"/>
                  <a:gd name="connsiteX2" fmla="*/ 5542 w 5542"/>
                  <a:gd name="connsiteY2" fmla="*/ 77585 h 7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42" h="77585">
                    <a:moveTo>
                      <a:pt x="0" y="0"/>
                    </a:moveTo>
                    <a:cubicBezTo>
                      <a:pt x="924" y="6465"/>
                      <a:pt x="2306" y="12882"/>
                      <a:pt x="2771" y="19396"/>
                    </a:cubicBezTo>
                    <a:cubicBezTo>
                      <a:pt x="4155" y="38765"/>
                      <a:pt x="5542" y="77585"/>
                      <a:pt x="5542" y="77585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5" name="フリーフォーム 669">
                <a:extLst>
                  <a:ext uri="{FF2B5EF4-FFF2-40B4-BE49-F238E27FC236}">
                    <a16:creationId xmlns:a16="http://schemas.microsoft.com/office/drawing/2014/main" id="{358275C7-B0F3-4297-9E23-458223F3194F}"/>
                  </a:ext>
                </a:extLst>
              </p:cNvPr>
              <p:cNvSpPr/>
              <p:nvPr/>
            </p:nvSpPr>
            <p:spPr>
              <a:xfrm>
                <a:off x="3571702" y="5591695"/>
                <a:ext cx="69273" cy="33250"/>
              </a:xfrm>
              <a:custGeom>
                <a:avLst/>
                <a:gdLst>
                  <a:gd name="connsiteX0" fmla="*/ 0 w 69273"/>
                  <a:gd name="connsiteY0" fmla="*/ 0 h 33250"/>
                  <a:gd name="connsiteX1" fmla="*/ 36022 w 69273"/>
                  <a:gd name="connsiteY1" fmla="*/ 13854 h 33250"/>
                  <a:gd name="connsiteX2" fmla="*/ 44334 w 69273"/>
                  <a:gd name="connsiteY2" fmla="*/ 22167 h 33250"/>
                  <a:gd name="connsiteX3" fmla="*/ 60960 w 69273"/>
                  <a:gd name="connsiteY3" fmla="*/ 27709 h 33250"/>
                  <a:gd name="connsiteX4" fmla="*/ 69273 w 69273"/>
                  <a:gd name="connsiteY4" fmla="*/ 33250 h 3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73" h="33250">
                    <a:moveTo>
                      <a:pt x="0" y="0"/>
                    </a:moveTo>
                    <a:cubicBezTo>
                      <a:pt x="6280" y="2093"/>
                      <a:pt x="27744" y="7941"/>
                      <a:pt x="36022" y="13854"/>
                    </a:cubicBezTo>
                    <a:cubicBezTo>
                      <a:pt x="39211" y="16132"/>
                      <a:pt x="40909" y="20264"/>
                      <a:pt x="44334" y="22167"/>
                    </a:cubicBezTo>
                    <a:cubicBezTo>
                      <a:pt x="49441" y="25004"/>
                      <a:pt x="56099" y="24469"/>
                      <a:pt x="60960" y="27709"/>
                    </a:cubicBezTo>
                    <a:lnTo>
                      <a:pt x="69273" y="33250"/>
                    </a:ln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6" name="フリーフォーム 670">
                <a:extLst>
                  <a:ext uri="{FF2B5EF4-FFF2-40B4-BE49-F238E27FC236}">
                    <a16:creationId xmlns:a16="http://schemas.microsoft.com/office/drawing/2014/main" id="{477DC429-38D6-48B3-A589-2C036735C640}"/>
                  </a:ext>
                </a:extLst>
              </p:cNvPr>
              <p:cNvSpPr/>
              <p:nvPr/>
            </p:nvSpPr>
            <p:spPr>
              <a:xfrm>
                <a:off x="3638197" y="5769033"/>
                <a:ext cx="5548" cy="50844"/>
              </a:xfrm>
              <a:custGeom>
                <a:avLst/>
                <a:gdLst>
                  <a:gd name="connsiteX0" fmla="*/ 5548 w 5548"/>
                  <a:gd name="connsiteY0" fmla="*/ 0 h 50844"/>
                  <a:gd name="connsiteX1" fmla="*/ 2778 w 5548"/>
                  <a:gd name="connsiteY1" fmla="*/ 38792 h 50844"/>
                  <a:gd name="connsiteX2" fmla="*/ 7 w 5548"/>
                  <a:gd name="connsiteY2" fmla="*/ 49876 h 5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48" h="50844">
                    <a:moveTo>
                      <a:pt x="5548" y="0"/>
                    </a:moveTo>
                    <a:cubicBezTo>
                      <a:pt x="4625" y="12931"/>
                      <a:pt x="4292" y="25917"/>
                      <a:pt x="2778" y="38792"/>
                    </a:cubicBezTo>
                    <a:cubicBezTo>
                      <a:pt x="-285" y="64832"/>
                      <a:pt x="7" y="38855"/>
                      <a:pt x="7" y="49876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7" name="フリーフォーム 671">
                <a:extLst>
                  <a:ext uri="{FF2B5EF4-FFF2-40B4-BE49-F238E27FC236}">
                    <a16:creationId xmlns:a16="http://schemas.microsoft.com/office/drawing/2014/main" id="{0CE1CDE9-1C50-49D5-9E66-EADE5B7D18EE}"/>
                  </a:ext>
                </a:extLst>
              </p:cNvPr>
              <p:cNvSpPr/>
              <p:nvPr/>
            </p:nvSpPr>
            <p:spPr>
              <a:xfrm>
                <a:off x="3635433" y="5710844"/>
                <a:ext cx="33251" cy="13854"/>
              </a:xfrm>
              <a:custGeom>
                <a:avLst/>
                <a:gdLst>
                  <a:gd name="connsiteX0" fmla="*/ 0 w 33251"/>
                  <a:gd name="connsiteY0" fmla="*/ 0 h 13854"/>
                  <a:gd name="connsiteX1" fmla="*/ 16625 w 33251"/>
                  <a:gd name="connsiteY1" fmla="*/ 2771 h 13854"/>
                  <a:gd name="connsiteX2" fmla="*/ 33251 w 33251"/>
                  <a:gd name="connsiteY2" fmla="*/ 13854 h 13854"/>
                  <a:gd name="connsiteX3" fmla="*/ 0 w 33251"/>
                  <a:gd name="connsiteY3" fmla="*/ 0 h 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51" h="13854">
                    <a:moveTo>
                      <a:pt x="0" y="0"/>
                    </a:moveTo>
                    <a:cubicBezTo>
                      <a:pt x="5542" y="924"/>
                      <a:pt x="11439" y="610"/>
                      <a:pt x="16625" y="2771"/>
                    </a:cubicBezTo>
                    <a:cubicBezTo>
                      <a:pt x="22773" y="5333"/>
                      <a:pt x="33251" y="13854"/>
                      <a:pt x="33251" y="1385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8" name="フリーフォーム 672">
                <a:extLst>
                  <a:ext uri="{FF2B5EF4-FFF2-40B4-BE49-F238E27FC236}">
                    <a16:creationId xmlns:a16="http://schemas.microsoft.com/office/drawing/2014/main" id="{C74D85BC-7E5A-42EC-B024-E3A16F2D15BB}"/>
                  </a:ext>
                </a:extLst>
              </p:cNvPr>
              <p:cNvSpPr/>
              <p:nvPr/>
            </p:nvSpPr>
            <p:spPr>
              <a:xfrm>
                <a:off x="3496887" y="5472545"/>
                <a:ext cx="121920" cy="20146"/>
              </a:xfrm>
              <a:custGeom>
                <a:avLst/>
                <a:gdLst>
                  <a:gd name="connsiteX0" fmla="*/ 0 w 121920"/>
                  <a:gd name="connsiteY0" fmla="*/ 0 h 20146"/>
                  <a:gd name="connsiteX1" fmla="*/ 30480 w 121920"/>
                  <a:gd name="connsiteY1" fmla="*/ 2771 h 20146"/>
                  <a:gd name="connsiteX2" fmla="*/ 55418 w 121920"/>
                  <a:gd name="connsiteY2" fmla="*/ 11084 h 20146"/>
                  <a:gd name="connsiteX3" fmla="*/ 63731 w 121920"/>
                  <a:gd name="connsiteY3" fmla="*/ 13855 h 20146"/>
                  <a:gd name="connsiteX4" fmla="*/ 85898 w 121920"/>
                  <a:gd name="connsiteY4" fmla="*/ 16626 h 20146"/>
                  <a:gd name="connsiteX5" fmla="*/ 121920 w 121920"/>
                  <a:gd name="connsiteY5" fmla="*/ 19397 h 2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" h="20146">
                    <a:moveTo>
                      <a:pt x="0" y="0"/>
                    </a:moveTo>
                    <a:cubicBezTo>
                      <a:pt x="10160" y="924"/>
                      <a:pt x="20433" y="998"/>
                      <a:pt x="30480" y="2771"/>
                    </a:cubicBezTo>
                    <a:cubicBezTo>
                      <a:pt x="30486" y="2772"/>
                      <a:pt x="51258" y="9697"/>
                      <a:pt x="55418" y="11084"/>
                    </a:cubicBezTo>
                    <a:cubicBezTo>
                      <a:pt x="58189" y="12008"/>
                      <a:pt x="60833" y="13493"/>
                      <a:pt x="63731" y="13855"/>
                    </a:cubicBezTo>
                    <a:lnTo>
                      <a:pt x="85898" y="16626"/>
                    </a:lnTo>
                    <a:cubicBezTo>
                      <a:pt x="102973" y="22318"/>
                      <a:pt x="91290" y="19397"/>
                      <a:pt x="121920" y="1939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69" name="フリーフォーム 673">
                <a:extLst>
                  <a:ext uri="{FF2B5EF4-FFF2-40B4-BE49-F238E27FC236}">
                    <a16:creationId xmlns:a16="http://schemas.microsoft.com/office/drawing/2014/main" id="{16AA5E2B-EC09-4E66-9ED8-DC4ECDB12A4D}"/>
                  </a:ext>
                </a:extLst>
              </p:cNvPr>
              <p:cNvSpPr/>
              <p:nvPr/>
            </p:nvSpPr>
            <p:spPr>
              <a:xfrm>
                <a:off x="3593842" y="5544589"/>
                <a:ext cx="2798" cy="47106"/>
              </a:xfrm>
              <a:custGeom>
                <a:avLst/>
                <a:gdLst>
                  <a:gd name="connsiteX0" fmla="*/ 2798 w 2798"/>
                  <a:gd name="connsiteY0" fmla="*/ 0 h 47106"/>
                  <a:gd name="connsiteX1" fmla="*/ 27 w 2798"/>
                  <a:gd name="connsiteY1" fmla="*/ 47106 h 4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8" h="47106">
                    <a:moveTo>
                      <a:pt x="2798" y="0"/>
                    </a:moveTo>
                    <a:cubicBezTo>
                      <a:pt x="-475" y="35999"/>
                      <a:pt x="27" y="20278"/>
                      <a:pt x="27" y="47106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70" name="フリーフォーム 674">
                <a:extLst>
                  <a:ext uri="{FF2B5EF4-FFF2-40B4-BE49-F238E27FC236}">
                    <a16:creationId xmlns:a16="http://schemas.microsoft.com/office/drawing/2014/main" id="{2DD639B9-0BF7-48AD-91AE-87D00EEA3ED0}"/>
                  </a:ext>
                </a:extLst>
              </p:cNvPr>
              <p:cNvSpPr/>
              <p:nvPr/>
            </p:nvSpPr>
            <p:spPr>
              <a:xfrm>
                <a:off x="3646516" y="5622175"/>
                <a:ext cx="135775" cy="52647"/>
              </a:xfrm>
              <a:custGeom>
                <a:avLst/>
                <a:gdLst>
                  <a:gd name="connsiteX0" fmla="*/ 0 w 135775"/>
                  <a:gd name="connsiteY0" fmla="*/ 0 h 52647"/>
                  <a:gd name="connsiteX1" fmla="*/ 36022 w 135775"/>
                  <a:gd name="connsiteY1" fmla="*/ 11083 h 52647"/>
                  <a:gd name="connsiteX2" fmla="*/ 69273 w 135775"/>
                  <a:gd name="connsiteY2" fmla="*/ 22167 h 52647"/>
                  <a:gd name="connsiteX3" fmla="*/ 88669 w 135775"/>
                  <a:gd name="connsiteY3" fmla="*/ 33250 h 52647"/>
                  <a:gd name="connsiteX4" fmla="*/ 105295 w 135775"/>
                  <a:gd name="connsiteY4" fmla="*/ 38792 h 52647"/>
                  <a:gd name="connsiteX5" fmla="*/ 119149 w 135775"/>
                  <a:gd name="connsiteY5" fmla="*/ 47105 h 52647"/>
                  <a:gd name="connsiteX6" fmla="*/ 130233 w 135775"/>
                  <a:gd name="connsiteY6" fmla="*/ 49876 h 52647"/>
                  <a:gd name="connsiteX7" fmla="*/ 135775 w 135775"/>
                  <a:gd name="connsiteY7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775" h="52647">
                    <a:moveTo>
                      <a:pt x="0" y="0"/>
                    </a:moveTo>
                    <a:cubicBezTo>
                      <a:pt x="52617" y="13152"/>
                      <a:pt x="-1637" y="-1470"/>
                      <a:pt x="36022" y="11083"/>
                    </a:cubicBezTo>
                    <a:cubicBezTo>
                      <a:pt x="57941" y="18389"/>
                      <a:pt x="36953" y="7085"/>
                      <a:pt x="69273" y="22167"/>
                    </a:cubicBezTo>
                    <a:cubicBezTo>
                      <a:pt x="76021" y="25316"/>
                      <a:pt x="81908" y="30130"/>
                      <a:pt x="88669" y="33250"/>
                    </a:cubicBezTo>
                    <a:cubicBezTo>
                      <a:pt x="93973" y="35698"/>
                      <a:pt x="99977" y="36375"/>
                      <a:pt x="105295" y="38792"/>
                    </a:cubicBezTo>
                    <a:cubicBezTo>
                      <a:pt x="110198" y="41021"/>
                      <a:pt x="114228" y="44918"/>
                      <a:pt x="119149" y="47105"/>
                    </a:cubicBezTo>
                    <a:cubicBezTo>
                      <a:pt x="122629" y="48652"/>
                      <a:pt x="126620" y="48672"/>
                      <a:pt x="130233" y="49876"/>
                    </a:cubicBezTo>
                    <a:cubicBezTo>
                      <a:pt x="132192" y="50529"/>
                      <a:pt x="133928" y="51723"/>
                      <a:pt x="135775" y="5264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71" name="フリーフォーム 675">
                <a:extLst>
                  <a:ext uri="{FF2B5EF4-FFF2-40B4-BE49-F238E27FC236}">
                    <a16:creationId xmlns:a16="http://schemas.microsoft.com/office/drawing/2014/main" id="{B01E03CF-1054-4167-B3F9-8D02F6C3C4B6}"/>
                  </a:ext>
                </a:extLst>
              </p:cNvPr>
              <p:cNvSpPr/>
              <p:nvPr/>
            </p:nvSpPr>
            <p:spPr>
              <a:xfrm>
                <a:off x="3676996" y="5669280"/>
                <a:ext cx="19397" cy="72044"/>
              </a:xfrm>
              <a:custGeom>
                <a:avLst/>
                <a:gdLst>
                  <a:gd name="connsiteX0" fmla="*/ 0 w 19397"/>
                  <a:gd name="connsiteY0" fmla="*/ 0 h 72044"/>
                  <a:gd name="connsiteX1" fmla="*/ 2771 w 19397"/>
                  <a:gd name="connsiteY1" fmla="*/ 13855 h 72044"/>
                  <a:gd name="connsiteX2" fmla="*/ 5542 w 19397"/>
                  <a:gd name="connsiteY2" fmla="*/ 24938 h 72044"/>
                  <a:gd name="connsiteX3" fmla="*/ 13855 w 19397"/>
                  <a:gd name="connsiteY3" fmla="*/ 69273 h 72044"/>
                  <a:gd name="connsiteX4" fmla="*/ 19397 w 19397"/>
                  <a:gd name="connsiteY4" fmla="*/ 72044 h 7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7" h="72044">
                    <a:moveTo>
                      <a:pt x="0" y="0"/>
                    </a:moveTo>
                    <a:cubicBezTo>
                      <a:pt x="924" y="4618"/>
                      <a:pt x="1749" y="9257"/>
                      <a:pt x="2771" y="13855"/>
                    </a:cubicBezTo>
                    <a:cubicBezTo>
                      <a:pt x="3597" y="17572"/>
                      <a:pt x="5097" y="21156"/>
                      <a:pt x="5542" y="24938"/>
                    </a:cubicBezTo>
                    <a:cubicBezTo>
                      <a:pt x="7438" y="41052"/>
                      <a:pt x="1946" y="57364"/>
                      <a:pt x="13855" y="69273"/>
                    </a:cubicBezTo>
                    <a:cubicBezTo>
                      <a:pt x="15315" y="70733"/>
                      <a:pt x="17550" y="71120"/>
                      <a:pt x="19397" y="72044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72" name="フリーフォーム 676">
                <a:extLst>
                  <a:ext uri="{FF2B5EF4-FFF2-40B4-BE49-F238E27FC236}">
                    <a16:creationId xmlns:a16="http://schemas.microsoft.com/office/drawing/2014/main" id="{F96A88EE-24FB-4F91-BD7E-9B67CFD578F9}"/>
                  </a:ext>
                </a:extLst>
              </p:cNvPr>
              <p:cNvSpPr/>
              <p:nvPr/>
            </p:nvSpPr>
            <p:spPr>
              <a:xfrm>
                <a:off x="3754582" y="5738553"/>
                <a:ext cx="74836" cy="38792"/>
              </a:xfrm>
              <a:custGeom>
                <a:avLst/>
                <a:gdLst>
                  <a:gd name="connsiteX0" fmla="*/ 0 w 74836"/>
                  <a:gd name="connsiteY0" fmla="*/ 0 h 38792"/>
                  <a:gd name="connsiteX1" fmla="*/ 13854 w 74836"/>
                  <a:gd name="connsiteY1" fmla="*/ 5542 h 38792"/>
                  <a:gd name="connsiteX2" fmla="*/ 38793 w 74836"/>
                  <a:gd name="connsiteY2" fmla="*/ 13854 h 38792"/>
                  <a:gd name="connsiteX3" fmla="*/ 49876 w 74836"/>
                  <a:gd name="connsiteY3" fmla="*/ 24938 h 38792"/>
                  <a:gd name="connsiteX4" fmla="*/ 58189 w 74836"/>
                  <a:gd name="connsiteY4" fmla="*/ 27709 h 38792"/>
                  <a:gd name="connsiteX5" fmla="*/ 66502 w 74836"/>
                  <a:gd name="connsiteY5" fmla="*/ 33251 h 38792"/>
                  <a:gd name="connsiteX6" fmla="*/ 74814 w 74836"/>
                  <a:gd name="connsiteY6" fmla="*/ 38792 h 3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36" h="38792">
                    <a:moveTo>
                      <a:pt x="0" y="0"/>
                    </a:moveTo>
                    <a:cubicBezTo>
                      <a:pt x="4618" y="1847"/>
                      <a:pt x="9170" y="3869"/>
                      <a:pt x="13854" y="5542"/>
                    </a:cubicBezTo>
                    <a:cubicBezTo>
                      <a:pt x="22106" y="8489"/>
                      <a:pt x="38793" y="13854"/>
                      <a:pt x="38793" y="13854"/>
                    </a:cubicBezTo>
                    <a:cubicBezTo>
                      <a:pt x="42487" y="17549"/>
                      <a:pt x="45624" y="21901"/>
                      <a:pt x="49876" y="24938"/>
                    </a:cubicBezTo>
                    <a:cubicBezTo>
                      <a:pt x="52253" y="26636"/>
                      <a:pt x="55576" y="26403"/>
                      <a:pt x="58189" y="27709"/>
                    </a:cubicBezTo>
                    <a:cubicBezTo>
                      <a:pt x="61168" y="29198"/>
                      <a:pt x="63523" y="31762"/>
                      <a:pt x="66502" y="33251"/>
                    </a:cubicBezTo>
                    <a:cubicBezTo>
                      <a:pt x="75690" y="37845"/>
                      <a:pt x="74814" y="32617"/>
                      <a:pt x="74814" y="38792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73" name="フリーフォーム 677">
                <a:extLst>
                  <a:ext uri="{FF2B5EF4-FFF2-40B4-BE49-F238E27FC236}">
                    <a16:creationId xmlns:a16="http://schemas.microsoft.com/office/drawing/2014/main" id="{04485E2C-058E-4450-B2AC-BDDA3313CD49}"/>
                  </a:ext>
                </a:extLst>
              </p:cNvPr>
              <p:cNvSpPr/>
              <p:nvPr/>
            </p:nvSpPr>
            <p:spPr>
              <a:xfrm>
                <a:off x="3787833" y="5796742"/>
                <a:ext cx="3123" cy="39938"/>
              </a:xfrm>
              <a:custGeom>
                <a:avLst/>
                <a:gdLst>
                  <a:gd name="connsiteX0" fmla="*/ 0 w 3123"/>
                  <a:gd name="connsiteY0" fmla="*/ 0 h 39938"/>
                  <a:gd name="connsiteX1" fmla="*/ 2771 w 3123"/>
                  <a:gd name="connsiteY1" fmla="*/ 38793 h 39938"/>
                  <a:gd name="connsiteX2" fmla="*/ 0 w 3123"/>
                  <a:gd name="connsiteY2" fmla="*/ 0 h 3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23" h="39938">
                    <a:moveTo>
                      <a:pt x="0" y="0"/>
                    </a:moveTo>
                    <a:cubicBezTo>
                      <a:pt x="0" y="0"/>
                      <a:pt x="518" y="26026"/>
                      <a:pt x="2771" y="38793"/>
                    </a:cubicBezTo>
                    <a:cubicBezTo>
                      <a:pt x="4373" y="4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b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278" name="矢印: 右 277">
              <a:extLst>
                <a:ext uri="{FF2B5EF4-FFF2-40B4-BE49-F238E27FC236}">
                  <a16:creationId xmlns:a16="http://schemas.microsoft.com/office/drawing/2014/main" id="{F7B59D15-07CF-45E2-9CD5-82CDAAD71E5A}"/>
                </a:ext>
              </a:extLst>
            </p:cNvPr>
            <p:cNvSpPr/>
            <p:nvPr/>
          </p:nvSpPr>
          <p:spPr>
            <a:xfrm rot="16200000">
              <a:off x="1828453" y="3811295"/>
              <a:ext cx="521187" cy="448815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79" name="テキスト ボックス 278">
              <a:extLst>
                <a:ext uri="{FF2B5EF4-FFF2-40B4-BE49-F238E27FC236}">
                  <a16:creationId xmlns:a16="http://schemas.microsoft.com/office/drawing/2014/main" id="{69EF8435-ABB7-45BB-876B-F246CBD7C751}"/>
                </a:ext>
              </a:extLst>
            </p:cNvPr>
            <p:cNvSpPr txBox="1"/>
            <p:nvPr/>
          </p:nvSpPr>
          <p:spPr>
            <a:xfrm>
              <a:off x="1655275" y="4324666"/>
              <a:ext cx="867545" cy="323165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wrap="none" b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b="1" kern="0" dirty="0">
                  <a:solidFill>
                    <a:srgbClr val="FFFF00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STRESS</a:t>
              </a:r>
              <a:endParaRPr kumimoji="0" lang="en-US" altLang="ja-JP" b="1" i="1" kern="0" dirty="0">
                <a:solidFill>
                  <a:srgbClr val="FFFF00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81" name="テキスト ボックス 280">
            <a:extLst>
              <a:ext uri="{FF2B5EF4-FFF2-40B4-BE49-F238E27FC236}">
                <a16:creationId xmlns:a16="http://schemas.microsoft.com/office/drawing/2014/main" id="{46DA2639-E3E8-43CD-AE8C-B5E2BB6094E4}"/>
              </a:ext>
            </a:extLst>
          </p:cNvPr>
          <p:cNvSpPr txBox="1"/>
          <p:nvPr/>
        </p:nvSpPr>
        <p:spPr>
          <a:xfrm>
            <a:off x="5529642" y="1876271"/>
            <a:ext cx="1574470" cy="323165"/>
          </a:xfrm>
          <a:prstGeom prst="rect">
            <a:avLst/>
          </a:prstGeom>
          <a:solidFill>
            <a:srgbClr val="00B0F0"/>
          </a:solidFill>
          <a:ln/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bIns="0" rtlCol="0">
            <a:spAutoFit/>
          </a:bodyPr>
          <a:lstStyle/>
          <a:p>
            <a:pPr lvl="0">
              <a:defRPr/>
            </a:pPr>
            <a:r>
              <a:rPr kumimoji="0" lang="en-US" altLang="ja-JP" b="1" kern="0" dirty="0">
                <a:solidFill>
                  <a:prstClr val="black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Robust variety</a:t>
            </a:r>
          </a:p>
        </p:txBody>
      </p:sp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51D06B43-6145-425E-A946-0BE7BDB8FD0F}"/>
              </a:ext>
            </a:extLst>
          </p:cNvPr>
          <p:cNvSpPr txBox="1"/>
          <p:nvPr/>
        </p:nvSpPr>
        <p:spPr>
          <a:xfrm>
            <a:off x="2855640" y="1881700"/>
            <a:ext cx="1452642" cy="323165"/>
          </a:xfrm>
          <a:prstGeom prst="rect">
            <a:avLst/>
          </a:prstGeom>
          <a:solidFill>
            <a:srgbClr val="FFC000"/>
          </a:solidFill>
          <a:ln/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b="1" kern="0" dirty="0">
                <a:solidFill>
                  <a:prstClr val="black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Weak variety</a:t>
            </a: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C982EBCF-DF3D-4840-A1CD-D9C0C0DEE71F}"/>
              </a:ext>
            </a:extLst>
          </p:cNvPr>
          <p:cNvGrpSpPr/>
          <p:nvPr/>
        </p:nvGrpSpPr>
        <p:grpSpPr>
          <a:xfrm>
            <a:off x="5851032" y="3808290"/>
            <a:ext cx="1018200" cy="1308504"/>
            <a:chOff x="3055194" y="5406189"/>
            <a:chExt cx="799630" cy="622576"/>
          </a:xfrm>
        </p:grpSpPr>
        <p:sp>
          <p:nvSpPr>
            <p:cNvPr id="71" name="フリーフォーム 845">
              <a:extLst>
                <a:ext uri="{FF2B5EF4-FFF2-40B4-BE49-F238E27FC236}">
                  <a16:creationId xmlns:a16="http://schemas.microsoft.com/office/drawing/2014/main" id="{74B48C2E-12D6-4786-A51E-390390257742}"/>
                </a:ext>
              </a:extLst>
            </p:cNvPr>
            <p:cNvSpPr/>
            <p:nvPr/>
          </p:nvSpPr>
          <p:spPr>
            <a:xfrm>
              <a:off x="3055194" y="5406189"/>
              <a:ext cx="329690" cy="481264"/>
            </a:xfrm>
            <a:custGeom>
              <a:avLst/>
              <a:gdLst>
                <a:gd name="connsiteX0" fmla="*/ 329690 w 329690"/>
                <a:gd name="connsiteY0" fmla="*/ 0 h 481264"/>
                <a:gd name="connsiteX1" fmla="*/ 289585 w 329690"/>
                <a:gd name="connsiteY1" fmla="*/ 32085 h 481264"/>
                <a:gd name="connsiteX2" fmla="*/ 249480 w 329690"/>
                <a:gd name="connsiteY2" fmla="*/ 64169 h 481264"/>
                <a:gd name="connsiteX3" fmla="*/ 233438 w 329690"/>
                <a:gd name="connsiteY3" fmla="*/ 88232 h 481264"/>
                <a:gd name="connsiteX4" fmla="*/ 225417 w 329690"/>
                <a:gd name="connsiteY4" fmla="*/ 112295 h 481264"/>
                <a:gd name="connsiteX5" fmla="*/ 169269 w 329690"/>
                <a:gd name="connsiteY5" fmla="*/ 192506 h 481264"/>
                <a:gd name="connsiteX6" fmla="*/ 129164 w 329690"/>
                <a:gd name="connsiteY6" fmla="*/ 240632 h 481264"/>
                <a:gd name="connsiteX7" fmla="*/ 105101 w 329690"/>
                <a:gd name="connsiteY7" fmla="*/ 288758 h 481264"/>
                <a:gd name="connsiteX8" fmla="*/ 81038 w 329690"/>
                <a:gd name="connsiteY8" fmla="*/ 304800 h 481264"/>
                <a:gd name="connsiteX9" fmla="*/ 40932 w 329690"/>
                <a:gd name="connsiteY9" fmla="*/ 344906 h 481264"/>
                <a:gd name="connsiteX10" fmla="*/ 16869 w 329690"/>
                <a:gd name="connsiteY10" fmla="*/ 368969 h 481264"/>
                <a:gd name="connsiteX11" fmla="*/ 8848 w 329690"/>
                <a:gd name="connsiteY11" fmla="*/ 401053 h 481264"/>
                <a:gd name="connsiteX12" fmla="*/ 827 w 329690"/>
                <a:gd name="connsiteY12" fmla="*/ 425116 h 481264"/>
                <a:gd name="connsiteX13" fmla="*/ 827 w 329690"/>
                <a:gd name="connsiteY13" fmla="*/ 481264 h 48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690" h="481264">
                  <a:moveTo>
                    <a:pt x="329690" y="0"/>
                  </a:moveTo>
                  <a:cubicBezTo>
                    <a:pt x="316322" y="10695"/>
                    <a:pt x="301691" y="19979"/>
                    <a:pt x="289585" y="32085"/>
                  </a:cubicBezTo>
                  <a:cubicBezTo>
                    <a:pt x="253305" y="68366"/>
                    <a:pt x="296325" y="48554"/>
                    <a:pt x="249480" y="64169"/>
                  </a:cubicBezTo>
                  <a:cubicBezTo>
                    <a:pt x="244133" y="72190"/>
                    <a:pt x="237749" y="79610"/>
                    <a:pt x="233438" y="88232"/>
                  </a:cubicBezTo>
                  <a:cubicBezTo>
                    <a:pt x="229657" y="95794"/>
                    <a:pt x="229523" y="104904"/>
                    <a:pt x="225417" y="112295"/>
                  </a:cubicBezTo>
                  <a:cubicBezTo>
                    <a:pt x="206978" y="145486"/>
                    <a:pt x="190297" y="163066"/>
                    <a:pt x="169269" y="192506"/>
                  </a:cubicBezTo>
                  <a:cubicBezTo>
                    <a:pt x="141351" y="231591"/>
                    <a:pt x="166614" y="203182"/>
                    <a:pt x="129164" y="240632"/>
                  </a:cubicBezTo>
                  <a:cubicBezTo>
                    <a:pt x="122640" y="260203"/>
                    <a:pt x="120650" y="273209"/>
                    <a:pt x="105101" y="288758"/>
                  </a:cubicBezTo>
                  <a:cubicBezTo>
                    <a:pt x="98284" y="295575"/>
                    <a:pt x="88293" y="298452"/>
                    <a:pt x="81038" y="304800"/>
                  </a:cubicBezTo>
                  <a:cubicBezTo>
                    <a:pt x="66810" y="317250"/>
                    <a:pt x="54301" y="331537"/>
                    <a:pt x="40932" y="344906"/>
                  </a:cubicBezTo>
                  <a:lnTo>
                    <a:pt x="16869" y="368969"/>
                  </a:lnTo>
                  <a:cubicBezTo>
                    <a:pt x="14195" y="379664"/>
                    <a:pt x="11876" y="390453"/>
                    <a:pt x="8848" y="401053"/>
                  </a:cubicBezTo>
                  <a:cubicBezTo>
                    <a:pt x="6525" y="409183"/>
                    <a:pt x="1668" y="416703"/>
                    <a:pt x="827" y="425116"/>
                  </a:cubicBezTo>
                  <a:cubicBezTo>
                    <a:pt x="-1035" y="443739"/>
                    <a:pt x="827" y="462548"/>
                    <a:pt x="827" y="481264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2" name="フリーフォーム 846">
              <a:extLst>
                <a:ext uri="{FF2B5EF4-FFF2-40B4-BE49-F238E27FC236}">
                  <a16:creationId xmlns:a16="http://schemas.microsoft.com/office/drawing/2014/main" id="{0809E77D-58A9-4173-B4BC-C5B43CA91933}"/>
                </a:ext>
              </a:extLst>
            </p:cNvPr>
            <p:cNvSpPr/>
            <p:nvPr/>
          </p:nvSpPr>
          <p:spPr>
            <a:xfrm>
              <a:off x="3388659" y="5414682"/>
              <a:ext cx="26896" cy="592064"/>
            </a:xfrm>
            <a:custGeom>
              <a:avLst/>
              <a:gdLst>
                <a:gd name="connsiteX0" fmla="*/ 0 w 26896"/>
                <a:gd name="connsiteY0" fmla="*/ 0 h 592064"/>
                <a:gd name="connsiteX1" fmla="*/ 8965 w 26896"/>
                <a:gd name="connsiteY1" fmla="*/ 22412 h 592064"/>
                <a:gd name="connsiteX2" fmla="*/ 13447 w 26896"/>
                <a:gd name="connsiteY2" fmla="*/ 40342 h 592064"/>
                <a:gd name="connsiteX3" fmla="*/ 17929 w 26896"/>
                <a:gd name="connsiteY3" fmla="*/ 233083 h 592064"/>
                <a:gd name="connsiteX4" fmla="*/ 22412 w 26896"/>
                <a:gd name="connsiteY4" fmla="*/ 268942 h 592064"/>
                <a:gd name="connsiteX5" fmla="*/ 22412 w 26896"/>
                <a:gd name="connsiteY5" fmla="*/ 510989 h 592064"/>
                <a:gd name="connsiteX6" fmla="*/ 17929 w 26896"/>
                <a:gd name="connsiteY6" fmla="*/ 524436 h 592064"/>
                <a:gd name="connsiteX7" fmla="*/ 13447 w 26896"/>
                <a:gd name="connsiteY7" fmla="*/ 542365 h 592064"/>
                <a:gd name="connsiteX8" fmla="*/ 8965 w 26896"/>
                <a:gd name="connsiteY8" fmla="*/ 578224 h 592064"/>
                <a:gd name="connsiteX9" fmla="*/ 0 w 26896"/>
                <a:gd name="connsiteY9" fmla="*/ 587189 h 59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96" h="592064">
                  <a:moveTo>
                    <a:pt x="0" y="0"/>
                  </a:moveTo>
                  <a:cubicBezTo>
                    <a:pt x="2988" y="7471"/>
                    <a:pt x="6421" y="14779"/>
                    <a:pt x="8965" y="22412"/>
                  </a:cubicBezTo>
                  <a:cubicBezTo>
                    <a:pt x="10913" y="28256"/>
                    <a:pt x="13185" y="34187"/>
                    <a:pt x="13447" y="40342"/>
                  </a:cubicBezTo>
                  <a:cubicBezTo>
                    <a:pt x="16179" y="104548"/>
                    <a:pt x="15411" y="168868"/>
                    <a:pt x="17929" y="233083"/>
                  </a:cubicBezTo>
                  <a:cubicBezTo>
                    <a:pt x="18401" y="245120"/>
                    <a:pt x="20918" y="256989"/>
                    <a:pt x="22412" y="268942"/>
                  </a:cubicBezTo>
                  <a:cubicBezTo>
                    <a:pt x="26014" y="380610"/>
                    <a:pt x="30383" y="407367"/>
                    <a:pt x="22412" y="510989"/>
                  </a:cubicBezTo>
                  <a:cubicBezTo>
                    <a:pt x="22050" y="515700"/>
                    <a:pt x="19227" y="519893"/>
                    <a:pt x="17929" y="524436"/>
                  </a:cubicBezTo>
                  <a:cubicBezTo>
                    <a:pt x="16237" y="530359"/>
                    <a:pt x="14941" y="536389"/>
                    <a:pt x="13447" y="542365"/>
                  </a:cubicBezTo>
                  <a:cubicBezTo>
                    <a:pt x="11953" y="554318"/>
                    <a:pt x="11120" y="566372"/>
                    <a:pt x="8965" y="578224"/>
                  </a:cubicBezTo>
                  <a:cubicBezTo>
                    <a:pt x="5795" y="595657"/>
                    <a:pt x="6937" y="594126"/>
                    <a:pt x="0" y="587189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" name="フリーフォーム 847">
              <a:extLst>
                <a:ext uri="{FF2B5EF4-FFF2-40B4-BE49-F238E27FC236}">
                  <a16:creationId xmlns:a16="http://schemas.microsoft.com/office/drawing/2014/main" id="{67F0E604-C55C-4AAD-A269-2580E15C8439}"/>
                </a:ext>
              </a:extLst>
            </p:cNvPr>
            <p:cNvSpPr/>
            <p:nvPr/>
          </p:nvSpPr>
          <p:spPr>
            <a:xfrm>
              <a:off x="3388659" y="5414682"/>
              <a:ext cx="292264" cy="466165"/>
            </a:xfrm>
            <a:custGeom>
              <a:avLst/>
              <a:gdLst>
                <a:gd name="connsiteX0" fmla="*/ 0 w 292264"/>
                <a:gd name="connsiteY0" fmla="*/ 0 h 466165"/>
                <a:gd name="connsiteX1" fmla="*/ 26894 w 292264"/>
                <a:gd name="connsiteY1" fmla="*/ 13447 h 466165"/>
                <a:gd name="connsiteX2" fmla="*/ 58270 w 292264"/>
                <a:gd name="connsiteY2" fmla="*/ 26894 h 466165"/>
                <a:gd name="connsiteX3" fmla="*/ 98612 w 292264"/>
                <a:gd name="connsiteY3" fmla="*/ 53789 h 466165"/>
                <a:gd name="connsiteX4" fmla="*/ 129988 w 292264"/>
                <a:gd name="connsiteY4" fmla="*/ 98612 h 466165"/>
                <a:gd name="connsiteX5" fmla="*/ 143435 w 292264"/>
                <a:gd name="connsiteY5" fmla="*/ 107577 h 466165"/>
                <a:gd name="connsiteX6" fmla="*/ 165847 w 292264"/>
                <a:gd name="connsiteY6" fmla="*/ 147918 h 466165"/>
                <a:gd name="connsiteX7" fmla="*/ 179294 w 292264"/>
                <a:gd name="connsiteY7" fmla="*/ 170330 h 466165"/>
                <a:gd name="connsiteX8" fmla="*/ 188259 w 292264"/>
                <a:gd name="connsiteY8" fmla="*/ 188259 h 466165"/>
                <a:gd name="connsiteX9" fmla="*/ 201706 w 292264"/>
                <a:gd name="connsiteY9" fmla="*/ 210671 h 466165"/>
                <a:gd name="connsiteX10" fmla="*/ 210670 w 292264"/>
                <a:gd name="connsiteY10" fmla="*/ 237565 h 466165"/>
                <a:gd name="connsiteX11" fmla="*/ 219635 w 292264"/>
                <a:gd name="connsiteY11" fmla="*/ 255494 h 466165"/>
                <a:gd name="connsiteX12" fmla="*/ 237565 w 292264"/>
                <a:gd name="connsiteY12" fmla="*/ 286871 h 466165"/>
                <a:gd name="connsiteX13" fmla="*/ 246529 w 292264"/>
                <a:gd name="connsiteY13" fmla="*/ 322730 h 466165"/>
                <a:gd name="connsiteX14" fmla="*/ 251012 w 292264"/>
                <a:gd name="connsiteY14" fmla="*/ 340659 h 466165"/>
                <a:gd name="connsiteX15" fmla="*/ 264459 w 292264"/>
                <a:gd name="connsiteY15" fmla="*/ 354106 h 466165"/>
                <a:gd name="connsiteX16" fmla="*/ 277906 w 292264"/>
                <a:gd name="connsiteY16" fmla="*/ 403412 h 466165"/>
                <a:gd name="connsiteX17" fmla="*/ 282388 w 292264"/>
                <a:gd name="connsiteY17" fmla="*/ 421342 h 466165"/>
                <a:gd name="connsiteX18" fmla="*/ 291353 w 292264"/>
                <a:gd name="connsiteY18" fmla="*/ 434789 h 466165"/>
                <a:gd name="connsiteX19" fmla="*/ 291353 w 292264"/>
                <a:gd name="connsiteY19" fmla="*/ 466165 h 4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2264" h="466165">
                  <a:moveTo>
                    <a:pt x="0" y="0"/>
                  </a:moveTo>
                  <a:cubicBezTo>
                    <a:pt x="8965" y="4482"/>
                    <a:pt x="17794" y="9247"/>
                    <a:pt x="26894" y="13447"/>
                  </a:cubicBezTo>
                  <a:cubicBezTo>
                    <a:pt x="37225" y="18215"/>
                    <a:pt x="48353" y="21315"/>
                    <a:pt x="58270" y="26894"/>
                  </a:cubicBezTo>
                  <a:cubicBezTo>
                    <a:pt x="72356" y="34818"/>
                    <a:pt x="98612" y="53789"/>
                    <a:pt x="98612" y="53789"/>
                  </a:cubicBezTo>
                  <a:cubicBezTo>
                    <a:pt x="108999" y="71100"/>
                    <a:pt x="115382" y="84006"/>
                    <a:pt x="129988" y="98612"/>
                  </a:cubicBezTo>
                  <a:cubicBezTo>
                    <a:pt x="133797" y="102421"/>
                    <a:pt x="138953" y="104589"/>
                    <a:pt x="143435" y="107577"/>
                  </a:cubicBezTo>
                  <a:cubicBezTo>
                    <a:pt x="162220" y="135753"/>
                    <a:pt x="142065" y="104317"/>
                    <a:pt x="165847" y="147918"/>
                  </a:cubicBezTo>
                  <a:cubicBezTo>
                    <a:pt x="170019" y="155566"/>
                    <a:pt x="175063" y="162714"/>
                    <a:pt x="179294" y="170330"/>
                  </a:cubicBezTo>
                  <a:cubicBezTo>
                    <a:pt x="182539" y="176171"/>
                    <a:pt x="185014" y="182418"/>
                    <a:pt x="188259" y="188259"/>
                  </a:cubicBezTo>
                  <a:cubicBezTo>
                    <a:pt x="192490" y="195875"/>
                    <a:pt x="198101" y="202740"/>
                    <a:pt x="201706" y="210671"/>
                  </a:cubicBezTo>
                  <a:cubicBezTo>
                    <a:pt x="205616" y="219274"/>
                    <a:pt x="206444" y="229113"/>
                    <a:pt x="210670" y="237565"/>
                  </a:cubicBezTo>
                  <a:cubicBezTo>
                    <a:pt x="213658" y="243541"/>
                    <a:pt x="216320" y="249693"/>
                    <a:pt x="219635" y="255494"/>
                  </a:cubicBezTo>
                  <a:cubicBezTo>
                    <a:pt x="232493" y="277995"/>
                    <a:pt x="225959" y="259790"/>
                    <a:pt x="237565" y="286871"/>
                  </a:cubicBezTo>
                  <a:cubicBezTo>
                    <a:pt x="243110" y="299809"/>
                    <a:pt x="243291" y="308161"/>
                    <a:pt x="246529" y="322730"/>
                  </a:cubicBezTo>
                  <a:cubicBezTo>
                    <a:pt x="247865" y="328744"/>
                    <a:pt x="247956" y="335310"/>
                    <a:pt x="251012" y="340659"/>
                  </a:cubicBezTo>
                  <a:cubicBezTo>
                    <a:pt x="254157" y="346163"/>
                    <a:pt x="259977" y="349624"/>
                    <a:pt x="264459" y="354106"/>
                  </a:cubicBezTo>
                  <a:cubicBezTo>
                    <a:pt x="279618" y="384427"/>
                    <a:pt x="270153" y="360770"/>
                    <a:pt x="277906" y="403412"/>
                  </a:cubicBezTo>
                  <a:cubicBezTo>
                    <a:pt x="279008" y="409473"/>
                    <a:pt x="279961" y="415680"/>
                    <a:pt x="282388" y="421342"/>
                  </a:cubicBezTo>
                  <a:cubicBezTo>
                    <a:pt x="284510" y="426294"/>
                    <a:pt x="290296" y="429506"/>
                    <a:pt x="291353" y="434789"/>
                  </a:cubicBezTo>
                  <a:cubicBezTo>
                    <a:pt x="293404" y="445045"/>
                    <a:pt x="291353" y="455706"/>
                    <a:pt x="291353" y="466165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" name="フリーフォーム 848">
              <a:extLst>
                <a:ext uri="{FF2B5EF4-FFF2-40B4-BE49-F238E27FC236}">
                  <a16:creationId xmlns:a16="http://schemas.microsoft.com/office/drawing/2014/main" id="{9F220133-B569-4679-A309-10A0AA21BCB9}"/>
                </a:ext>
              </a:extLst>
            </p:cNvPr>
            <p:cNvSpPr/>
            <p:nvPr/>
          </p:nvSpPr>
          <p:spPr>
            <a:xfrm>
              <a:off x="3254188" y="5437094"/>
              <a:ext cx="116541" cy="533400"/>
            </a:xfrm>
            <a:custGeom>
              <a:avLst/>
              <a:gdLst>
                <a:gd name="connsiteX0" fmla="*/ 116541 w 116541"/>
                <a:gd name="connsiteY0" fmla="*/ 0 h 533400"/>
                <a:gd name="connsiteX1" fmla="*/ 103094 w 116541"/>
                <a:gd name="connsiteY1" fmla="*/ 67235 h 533400"/>
                <a:gd name="connsiteX2" fmla="*/ 98612 w 116541"/>
                <a:gd name="connsiteY2" fmla="*/ 94130 h 533400"/>
                <a:gd name="connsiteX3" fmla="*/ 85165 w 116541"/>
                <a:gd name="connsiteY3" fmla="*/ 143435 h 533400"/>
                <a:gd name="connsiteX4" fmla="*/ 80683 w 116541"/>
                <a:gd name="connsiteY4" fmla="*/ 174812 h 533400"/>
                <a:gd name="connsiteX5" fmla="*/ 71718 w 116541"/>
                <a:gd name="connsiteY5" fmla="*/ 206188 h 533400"/>
                <a:gd name="connsiteX6" fmla="*/ 67236 w 116541"/>
                <a:gd name="connsiteY6" fmla="*/ 233082 h 533400"/>
                <a:gd name="connsiteX7" fmla="*/ 62753 w 116541"/>
                <a:gd name="connsiteY7" fmla="*/ 246530 h 533400"/>
                <a:gd name="connsiteX8" fmla="*/ 53788 w 116541"/>
                <a:gd name="connsiteY8" fmla="*/ 277906 h 533400"/>
                <a:gd name="connsiteX9" fmla="*/ 44824 w 116541"/>
                <a:gd name="connsiteY9" fmla="*/ 349624 h 533400"/>
                <a:gd name="connsiteX10" fmla="*/ 35859 w 116541"/>
                <a:gd name="connsiteY10" fmla="*/ 363071 h 533400"/>
                <a:gd name="connsiteX11" fmla="*/ 26894 w 116541"/>
                <a:gd name="connsiteY11" fmla="*/ 403412 h 533400"/>
                <a:gd name="connsiteX12" fmla="*/ 17930 w 116541"/>
                <a:gd name="connsiteY12" fmla="*/ 430306 h 533400"/>
                <a:gd name="connsiteX13" fmla="*/ 8965 w 116541"/>
                <a:gd name="connsiteY13" fmla="*/ 506506 h 533400"/>
                <a:gd name="connsiteX14" fmla="*/ 0 w 116541"/>
                <a:gd name="connsiteY14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541" h="533400">
                  <a:moveTo>
                    <a:pt x="116541" y="0"/>
                  </a:moveTo>
                  <a:cubicBezTo>
                    <a:pt x="112059" y="22412"/>
                    <a:pt x="107370" y="44783"/>
                    <a:pt x="103094" y="67235"/>
                  </a:cubicBezTo>
                  <a:cubicBezTo>
                    <a:pt x="101393" y="76163"/>
                    <a:pt x="100656" y="85274"/>
                    <a:pt x="98612" y="94130"/>
                  </a:cubicBezTo>
                  <a:cubicBezTo>
                    <a:pt x="96503" y="103267"/>
                    <a:pt x="87443" y="130903"/>
                    <a:pt x="85165" y="143435"/>
                  </a:cubicBezTo>
                  <a:cubicBezTo>
                    <a:pt x="83275" y="153830"/>
                    <a:pt x="82573" y="164417"/>
                    <a:pt x="80683" y="174812"/>
                  </a:cubicBezTo>
                  <a:cubicBezTo>
                    <a:pt x="70922" y="228496"/>
                    <a:pt x="81317" y="162989"/>
                    <a:pt x="71718" y="206188"/>
                  </a:cubicBezTo>
                  <a:cubicBezTo>
                    <a:pt x="69747" y="215060"/>
                    <a:pt x="69208" y="224210"/>
                    <a:pt x="67236" y="233082"/>
                  </a:cubicBezTo>
                  <a:cubicBezTo>
                    <a:pt x="66211" y="237695"/>
                    <a:pt x="64051" y="241987"/>
                    <a:pt x="62753" y="246530"/>
                  </a:cubicBezTo>
                  <a:cubicBezTo>
                    <a:pt x="51498" y="285920"/>
                    <a:pt x="64535" y="245670"/>
                    <a:pt x="53788" y="277906"/>
                  </a:cubicBezTo>
                  <a:cubicBezTo>
                    <a:pt x="53249" y="284377"/>
                    <a:pt x="52144" y="332544"/>
                    <a:pt x="44824" y="349624"/>
                  </a:cubicBezTo>
                  <a:cubicBezTo>
                    <a:pt x="42702" y="354576"/>
                    <a:pt x="38847" y="358589"/>
                    <a:pt x="35859" y="363071"/>
                  </a:cubicBezTo>
                  <a:cubicBezTo>
                    <a:pt x="33298" y="375878"/>
                    <a:pt x="30695" y="390743"/>
                    <a:pt x="26894" y="403412"/>
                  </a:cubicBezTo>
                  <a:cubicBezTo>
                    <a:pt x="24179" y="412463"/>
                    <a:pt x="17930" y="430306"/>
                    <a:pt x="17930" y="430306"/>
                  </a:cubicBezTo>
                  <a:cubicBezTo>
                    <a:pt x="11261" y="516991"/>
                    <a:pt x="18713" y="462635"/>
                    <a:pt x="8965" y="506506"/>
                  </a:cubicBezTo>
                  <a:cubicBezTo>
                    <a:pt x="3369" y="531689"/>
                    <a:pt x="10065" y="523337"/>
                    <a:pt x="0" y="533400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5" name="フリーフォーム 849">
              <a:extLst>
                <a:ext uri="{FF2B5EF4-FFF2-40B4-BE49-F238E27FC236}">
                  <a16:creationId xmlns:a16="http://schemas.microsoft.com/office/drawing/2014/main" id="{97940596-047D-4CDA-A37B-24D665646142}"/>
                </a:ext>
              </a:extLst>
            </p:cNvPr>
            <p:cNvSpPr/>
            <p:nvPr/>
          </p:nvSpPr>
          <p:spPr>
            <a:xfrm>
              <a:off x="3388659" y="5428129"/>
              <a:ext cx="139682" cy="600636"/>
            </a:xfrm>
            <a:custGeom>
              <a:avLst/>
              <a:gdLst>
                <a:gd name="connsiteX0" fmla="*/ 0 w 139682"/>
                <a:gd name="connsiteY0" fmla="*/ 0 h 600636"/>
                <a:gd name="connsiteX1" fmla="*/ 13447 w 139682"/>
                <a:gd name="connsiteY1" fmla="*/ 22412 h 600636"/>
                <a:gd name="connsiteX2" fmla="*/ 17929 w 139682"/>
                <a:gd name="connsiteY2" fmla="*/ 40342 h 600636"/>
                <a:gd name="connsiteX3" fmla="*/ 31376 w 139682"/>
                <a:gd name="connsiteY3" fmla="*/ 71718 h 600636"/>
                <a:gd name="connsiteX4" fmla="*/ 49306 w 139682"/>
                <a:gd name="connsiteY4" fmla="*/ 107577 h 600636"/>
                <a:gd name="connsiteX5" fmla="*/ 62753 w 139682"/>
                <a:gd name="connsiteY5" fmla="*/ 138953 h 600636"/>
                <a:gd name="connsiteX6" fmla="*/ 71717 w 139682"/>
                <a:gd name="connsiteY6" fmla="*/ 165847 h 600636"/>
                <a:gd name="connsiteX7" fmla="*/ 76200 w 139682"/>
                <a:gd name="connsiteY7" fmla="*/ 179295 h 600636"/>
                <a:gd name="connsiteX8" fmla="*/ 85165 w 139682"/>
                <a:gd name="connsiteY8" fmla="*/ 264459 h 600636"/>
                <a:gd name="connsiteX9" fmla="*/ 89647 w 139682"/>
                <a:gd name="connsiteY9" fmla="*/ 309283 h 600636"/>
                <a:gd name="connsiteX10" fmla="*/ 94129 w 139682"/>
                <a:gd name="connsiteY10" fmla="*/ 331695 h 600636"/>
                <a:gd name="connsiteX11" fmla="*/ 103094 w 139682"/>
                <a:gd name="connsiteY11" fmla="*/ 389965 h 600636"/>
                <a:gd name="connsiteX12" fmla="*/ 107576 w 139682"/>
                <a:gd name="connsiteY12" fmla="*/ 434789 h 600636"/>
                <a:gd name="connsiteX13" fmla="*/ 121023 w 139682"/>
                <a:gd name="connsiteY13" fmla="*/ 493059 h 600636"/>
                <a:gd name="connsiteX14" fmla="*/ 125506 w 139682"/>
                <a:gd name="connsiteY14" fmla="*/ 551330 h 600636"/>
                <a:gd name="connsiteX15" fmla="*/ 138953 w 139682"/>
                <a:gd name="connsiteY15" fmla="*/ 582706 h 600636"/>
                <a:gd name="connsiteX16" fmla="*/ 138953 w 139682"/>
                <a:gd name="connsiteY16" fmla="*/ 600636 h 60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682" h="600636">
                  <a:moveTo>
                    <a:pt x="0" y="0"/>
                  </a:moveTo>
                  <a:cubicBezTo>
                    <a:pt x="4482" y="7471"/>
                    <a:pt x="9909" y="14451"/>
                    <a:pt x="13447" y="22412"/>
                  </a:cubicBezTo>
                  <a:cubicBezTo>
                    <a:pt x="15949" y="28042"/>
                    <a:pt x="15824" y="34552"/>
                    <a:pt x="17929" y="40342"/>
                  </a:cubicBezTo>
                  <a:cubicBezTo>
                    <a:pt x="21818" y="51036"/>
                    <a:pt x="26564" y="61407"/>
                    <a:pt x="31376" y="71718"/>
                  </a:cubicBezTo>
                  <a:cubicBezTo>
                    <a:pt x="37028" y="83828"/>
                    <a:pt x="49306" y="107577"/>
                    <a:pt x="49306" y="107577"/>
                  </a:cubicBezTo>
                  <a:cubicBezTo>
                    <a:pt x="61163" y="155007"/>
                    <a:pt x="45064" y="99152"/>
                    <a:pt x="62753" y="138953"/>
                  </a:cubicBezTo>
                  <a:cubicBezTo>
                    <a:pt x="66591" y="147588"/>
                    <a:pt x="68729" y="156882"/>
                    <a:pt x="71717" y="165847"/>
                  </a:cubicBezTo>
                  <a:lnTo>
                    <a:pt x="76200" y="179295"/>
                  </a:lnTo>
                  <a:cubicBezTo>
                    <a:pt x="88846" y="305759"/>
                    <a:pt x="72881" y="147762"/>
                    <a:pt x="85165" y="264459"/>
                  </a:cubicBezTo>
                  <a:cubicBezTo>
                    <a:pt x="86737" y="279392"/>
                    <a:pt x="87663" y="294399"/>
                    <a:pt x="89647" y="309283"/>
                  </a:cubicBezTo>
                  <a:cubicBezTo>
                    <a:pt x="90654" y="316835"/>
                    <a:pt x="93122" y="324143"/>
                    <a:pt x="94129" y="331695"/>
                  </a:cubicBezTo>
                  <a:cubicBezTo>
                    <a:pt x="101833" y="389472"/>
                    <a:pt x="92998" y="359676"/>
                    <a:pt x="103094" y="389965"/>
                  </a:cubicBezTo>
                  <a:cubicBezTo>
                    <a:pt x="104588" y="404906"/>
                    <a:pt x="105349" y="419939"/>
                    <a:pt x="107576" y="434789"/>
                  </a:cubicBezTo>
                  <a:cubicBezTo>
                    <a:pt x="112971" y="470753"/>
                    <a:pt x="113117" y="469341"/>
                    <a:pt x="121023" y="493059"/>
                  </a:cubicBezTo>
                  <a:cubicBezTo>
                    <a:pt x="122517" y="512483"/>
                    <a:pt x="123230" y="531982"/>
                    <a:pt x="125506" y="551330"/>
                  </a:cubicBezTo>
                  <a:cubicBezTo>
                    <a:pt x="131749" y="604395"/>
                    <a:pt x="126173" y="537978"/>
                    <a:pt x="138953" y="582706"/>
                  </a:cubicBezTo>
                  <a:cubicBezTo>
                    <a:pt x="140595" y="588453"/>
                    <a:pt x="138953" y="594659"/>
                    <a:pt x="138953" y="600636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6" name="フリーフォーム 850">
              <a:extLst>
                <a:ext uri="{FF2B5EF4-FFF2-40B4-BE49-F238E27FC236}">
                  <a16:creationId xmlns:a16="http://schemas.microsoft.com/office/drawing/2014/main" id="{48BCDF99-6947-4D01-B686-84EBC187192E}"/>
                </a:ext>
              </a:extLst>
            </p:cNvPr>
            <p:cNvSpPr/>
            <p:nvPr/>
          </p:nvSpPr>
          <p:spPr>
            <a:xfrm>
              <a:off x="3379694" y="5428129"/>
              <a:ext cx="475130" cy="448236"/>
            </a:xfrm>
            <a:custGeom>
              <a:avLst/>
              <a:gdLst>
                <a:gd name="connsiteX0" fmla="*/ 0 w 475130"/>
                <a:gd name="connsiteY0" fmla="*/ 0 h 448236"/>
                <a:gd name="connsiteX1" fmla="*/ 116541 w 475130"/>
                <a:gd name="connsiteY1" fmla="*/ 49306 h 448236"/>
                <a:gd name="connsiteX2" fmla="*/ 152400 w 475130"/>
                <a:gd name="connsiteY2" fmla="*/ 67236 h 448236"/>
                <a:gd name="connsiteX3" fmla="*/ 197224 w 475130"/>
                <a:gd name="connsiteY3" fmla="*/ 94130 h 448236"/>
                <a:gd name="connsiteX4" fmla="*/ 219635 w 475130"/>
                <a:gd name="connsiteY4" fmla="*/ 112059 h 448236"/>
                <a:gd name="connsiteX5" fmla="*/ 242047 w 475130"/>
                <a:gd name="connsiteY5" fmla="*/ 147918 h 448236"/>
                <a:gd name="connsiteX6" fmla="*/ 259977 w 475130"/>
                <a:gd name="connsiteY6" fmla="*/ 174812 h 448236"/>
                <a:gd name="connsiteX7" fmla="*/ 277906 w 475130"/>
                <a:gd name="connsiteY7" fmla="*/ 206189 h 448236"/>
                <a:gd name="connsiteX8" fmla="*/ 304800 w 475130"/>
                <a:gd name="connsiteY8" fmla="*/ 233083 h 448236"/>
                <a:gd name="connsiteX9" fmla="*/ 327212 w 475130"/>
                <a:gd name="connsiteY9" fmla="*/ 264459 h 448236"/>
                <a:gd name="connsiteX10" fmla="*/ 349624 w 475130"/>
                <a:gd name="connsiteY10" fmla="*/ 286871 h 448236"/>
                <a:gd name="connsiteX11" fmla="*/ 389965 w 475130"/>
                <a:gd name="connsiteY11" fmla="*/ 331695 h 448236"/>
                <a:gd name="connsiteX12" fmla="*/ 389965 w 475130"/>
                <a:gd name="connsiteY12" fmla="*/ 331695 h 448236"/>
                <a:gd name="connsiteX13" fmla="*/ 403412 w 475130"/>
                <a:gd name="connsiteY13" fmla="*/ 349624 h 448236"/>
                <a:gd name="connsiteX14" fmla="*/ 412377 w 475130"/>
                <a:gd name="connsiteY14" fmla="*/ 363071 h 448236"/>
                <a:gd name="connsiteX15" fmla="*/ 425824 w 475130"/>
                <a:gd name="connsiteY15" fmla="*/ 372036 h 448236"/>
                <a:gd name="connsiteX16" fmla="*/ 448235 w 475130"/>
                <a:gd name="connsiteY16" fmla="*/ 407895 h 448236"/>
                <a:gd name="connsiteX17" fmla="*/ 461682 w 475130"/>
                <a:gd name="connsiteY17" fmla="*/ 425824 h 448236"/>
                <a:gd name="connsiteX18" fmla="*/ 475130 w 475130"/>
                <a:gd name="connsiteY18" fmla="*/ 448236 h 44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5130" h="448236">
                  <a:moveTo>
                    <a:pt x="0" y="0"/>
                  </a:moveTo>
                  <a:cubicBezTo>
                    <a:pt x="80839" y="40421"/>
                    <a:pt x="-17991" y="-7612"/>
                    <a:pt x="116541" y="49306"/>
                  </a:cubicBezTo>
                  <a:cubicBezTo>
                    <a:pt x="128849" y="54513"/>
                    <a:pt x="141159" y="60009"/>
                    <a:pt x="152400" y="67236"/>
                  </a:cubicBezTo>
                  <a:cubicBezTo>
                    <a:pt x="199361" y="97425"/>
                    <a:pt x="159878" y="84792"/>
                    <a:pt x="197224" y="94130"/>
                  </a:cubicBezTo>
                  <a:cubicBezTo>
                    <a:pt x="204694" y="100106"/>
                    <a:pt x="214149" y="104222"/>
                    <a:pt x="219635" y="112059"/>
                  </a:cubicBezTo>
                  <a:cubicBezTo>
                    <a:pt x="252307" y="158733"/>
                    <a:pt x="208194" y="125348"/>
                    <a:pt x="242047" y="147918"/>
                  </a:cubicBezTo>
                  <a:cubicBezTo>
                    <a:pt x="252707" y="179895"/>
                    <a:pt x="237591" y="141232"/>
                    <a:pt x="259977" y="174812"/>
                  </a:cubicBezTo>
                  <a:cubicBezTo>
                    <a:pt x="287339" y="215855"/>
                    <a:pt x="229183" y="152051"/>
                    <a:pt x="277906" y="206189"/>
                  </a:cubicBezTo>
                  <a:cubicBezTo>
                    <a:pt x="286387" y="215613"/>
                    <a:pt x="304800" y="233083"/>
                    <a:pt x="304800" y="233083"/>
                  </a:cubicBezTo>
                  <a:cubicBezTo>
                    <a:pt x="313035" y="257791"/>
                    <a:pt x="304008" y="237388"/>
                    <a:pt x="327212" y="264459"/>
                  </a:cubicBezTo>
                  <a:cubicBezTo>
                    <a:pt x="347136" y="287702"/>
                    <a:pt x="323724" y="269604"/>
                    <a:pt x="349624" y="286871"/>
                  </a:cubicBezTo>
                  <a:cubicBezTo>
                    <a:pt x="366792" y="312625"/>
                    <a:pt x="354779" y="296509"/>
                    <a:pt x="389965" y="331695"/>
                  </a:cubicBezTo>
                  <a:lnTo>
                    <a:pt x="389965" y="331695"/>
                  </a:lnTo>
                  <a:cubicBezTo>
                    <a:pt x="394447" y="337671"/>
                    <a:pt x="399070" y="343545"/>
                    <a:pt x="403412" y="349624"/>
                  </a:cubicBezTo>
                  <a:cubicBezTo>
                    <a:pt x="406543" y="354008"/>
                    <a:pt x="408568" y="359262"/>
                    <a:pt x="412377" y="363071"/>
                  </a:cubicBezTo>
                  <a:cubicBezTo>
                    <a:pt x="416186" y="366880"/>
                    <a:pt x="422015" y="368227"/>
                    <a:pt x="425824" y="372036"/>
                  </a:cubicBezTo>
                  <a:cubicBezTo>
                    <a:pt x="442758" y="388970"/>
                    <a:pt x="436398" y="388955"/>
                    <a:pt x="448235" y="407895"/>
                  </a:cubicBezTo>
                  <a:cubicBezTo>
                    <a:pt x="452194" y="414230"/>
                    <a:pt x="457340" y="419745"/>
                    <a:pt x="461682" y="425824"/>
                  </a:cubicBezTo>
                  <a:cubicBezTo>
                    <a:pt x="470697" y="438445"/>
                    <a:pt x="469356" y="436689"/>
                    <a:pt x="475130" y="448236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7" name="フリーフォーム 851">
              <a:extLst>
                <a:ext uri="{FF2B5EF4-FFF2-40B4-BE49-F238E27FC236}">
                  <a16:creationId xmlns:a16="http://schemas.microsoft.com/office/drawing/2014/main" id="{63BC0061-636D-4E1F-873C-AAB2D1A26647}"/>
                </a:ext>
              </a:extLst>
            </p:cNvPr>
            <p:cNvSpPr/>
            <p:nvPr/>
          </p:nvSpPr>
          <p:spPr>
            <a:xfrm>
              <a:off x="3261360" y="5458691"/>
              <a:ext cx="69273" cy="16625"/>
            </a:xfrm>
            <a:custGeom>
              <a:avLst/>
              <a:gdLst>
                <a:gd name="connsiteX0" fmla="*/ 69273 w 69273"/>
                <a:gd name="connsiteY0" fmla="*/ 0 h 16625"/>
                <a:gd name="connsiteX1" fmla="*/ 24938 w 69273"/>
                <a:gd name="connsiteY1" fmla="*/ 8313 h 16625"/>
                <a:gd name="connsiteX2" fmla="*/ 8313 w 69273"/>
                <a:gd name="connsiteY2" fmla="*/ 13854 h 16625"/>
                <a:gd name="connsiteX3" fmla="*/ 0 w 69273"/>
                <a:gd name="connsiteY3" fmla="*/ 16625 h 1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3" h="16625">
                  <a:moveTo>
                    <a:pt x="69273" y="0"/>
                  </a:moveTo>
                  <a:cubicBezTo>
                    <a:pt x="35751" y="3352"/>
                    <a:pt x="50370" y="-164"/>
                    <a:pt x="24938" y="8313"/>
                  </a:cubicBezTo>
                  <a:lnTo>
                    <a:pt x="8313" y="13854"/>
                  </a:lnTo>
                  <a:lnTo>
                    <a:pt x="0" y="16625"/>
                  </a:ln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8" name="フリーフォーム 852">
              <a:extLst>
                <a:ext uri="{FF2B5EF4-FFF2-40B4-BE49-F238E27FC236}">
                  <a16:creationId xmlns:a16="http://schemas.microsoft.com/office/drawing/2014/main" id="{C6C587C8-2BEB-4785-B70B-A3CF30163776}"/>
                </a:ext>
              </a:extLst>
            </p:cNvPr>
            <p:cNvSpPr/>
            <p:nvPr/>
          </p:nvSpPr>
          <p:spPr>
            <a:xfrm>
              <a:off x="3289069" y="5522422"/>
              <a:ext cx="13855" cy="69273"/>
            </a:xfrm>
            <a:custGeom>
              <a:avLst/>
              <a:gdLst>
                <a:gd name="connsiteX0" fmla="*/ 0 w 13855"/>
                <a:gd name="connsiteY0" fmla="*/ 0 h 69273"/>
                <a:gd name="connsiteX1" fmla="*/ 13855 w 13855"/>
                <a:gd name="connsiteY1" fmla="*/ 36022 h 69273"/>
                <a:gd name="connsiteX2" fmla="*/ 11084 w 13855"/>
                <a:gd name="connsiteY2" fmla="*/ 60960 h 69273"/>
                <a:gd name="connsiteX3" fmla="*/ 8313 w 13855"/>
                <a:gd name="connsiteY3" fmla="*/ 69273 h 6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55" h="69273">
                  <a:moveTo>
                    <a:pt x="0" y="0"/>
                  </a:moveTo>
                  <a:cubicBezTo>
                    <a:pt x="8576" y="15008"/>
                    <a:pt x="13855" y="19042"/>
                    <a:pt x="13855" y="36022"/>
                  </a:cubicBezTo>
                  <a:cubicBezTo>
                    <a:pt x="13855" y="44386"/>
                    <a:pt x="12459" y="52710"/>
                    <a:pt x="11084" y="60960"/>
                  </a:cubicBezTo>
                  <a:cubicBezTo>
                    <a:pt x="10604" y="63841"/>
                    <a:pt x="8313" y="69273"/>
                    <a:pt x="8313" y="69273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9" name="フリーフォーム 853">
              <a:extLst>
                <a:ext uri="{FF2B5EF4-FFF2-40B4-BE49-F238E27FC236}">
                  <a16:creationId xmlns:a16="http://schemas.microsoft.com/office/drawing/2014/main" id="{AE4047B6-9CCB-4E30-B482-709C446F9565}"/>
                </a:ext>
              </a:extLst>
            </p:cNvPr>
            <p:cNvSpPr/>
            <p:nvPr/>
          </p:nvSpPr>
          <p:spPr>
            <a:xfrm>
              <a:off x="3194858" y="5572298"/>
              <a:ext cx="49877" cy="13858"/>
            </a:xfrm>
            <a:custGeom>
              <a:avLst/>
              <a:gdLst>
                <a:gd name="connsiteX0" fmla="*/ 49877 w 49877"/>
                <a:gd name="connsiteY0" fmla="*/ 0 h 13858"/>
                <a:gd name="connsiteX1" fmla="*/ 24938 w 49877"/>
                <a:gd name="connsiteY1" fmla="*/ 2771 h 13858"/>
                <a:gd name="connsiteX2" fmla="*/ 13855 w 49877"/>
                <a:gd name="connsiteY2" fmla="*/ 11084 h 13858"/>
                <a:gd name="connsiteX3" fmla="*/ 0 w 49877"/>
                <a:gd name="connsiteY3" fmla="*/ 13855 h 1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77" h="13858">
                  <a:moveTo>
                    <a:pt x="49877" y="0"/>
                  </a:moveTo>
                  <a:cubicBezTo>
                    <a:pt x="41564" y="924"/>
                    <a:pt x="32932" y="311"/>
                    <a:pt x="24938" y="2771"/>
                  </a:cubicBezTo>
                  <a:cubicBezTo>
                    <a:pt x="20524" y="4129"/>
                    <a:pt x="17985" y="9019"/>
                    <a:pt x="13855" y="11084"/>
                  </a:cubicBezTo>
                  <a:cubicBezTo>
                    <a:pt x="7865" y="14079"/>
                    <a:pt x="5127" y="13855"/>
                    <a:pt x="0" y="13855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0" name="フリーフォーム 854">
              <a:extLst>
                <a:ext uri="{FF2B5EF4-FFF2-40B4-BE49-F238E27FC236}">
                  <a16:creationId xmlns:a16="http://schemas.microsoft.com/office/drawing/2014/main" id="{994BDDFD-A2BE-465A-8CD5-D87CBA7E40C1}"/>
                </a:ext>
              </a:extLst>
            </p:cNvPr>
            <p:cNvSpPr/>
            <p:nvPr/>
          </p:nvSpPr>
          <p:spPr>
            <a:xfrm>
              <a:off x="3200400" y="5641571"/>
              <a:ext cx="3721" cy="66502"/>
            </a:xfrm>
            <a:custGeom>
              <a:avLst/>
              <a:gdLst>
                <a:gd name="connsiteX0" fmla="*/ 0 w 3721"/>
                <a:gd name="connsiteY0" fmla="*/ 0 h 66502"/>
                <a:gd name="connsiteX1" fmla="*/ 2771 w 3721"/>
                <a:gd name="connsiteY1" fmla="*/ 66502 h 6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1" h="66502">
                  <a:moveTo>
                    <a:pt x="0" y="0"/>
                  </a:moveTo>
                  <a:cubicBezTo>
                    <a:pt x="6213" y="31062"/>
                    <a:pt x="2771" y="9145"/>
                    <a:pt x="2771" y="66502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1" name="フリーフォーム 855">
              <a:extLst>
                <a:ext uri="{FF2B5EF4-FFF2-40B4-BE49-F238E27FC236}">
                  <a16:creationId xmlns:a16="http://schemas.microsoft.com/office/drawing/2014/main" id="{8EB6814B-0EB1-43DF-9538-CC41A40D26B0}"/>
                </a:ext>
              </a:extLst>
            </p:cNvPr>
            <p:cNvSpPr/>
            <p:nvPr/>
          </p:nvSpPr>
          <p:spPr>
            <a:xfrm>
              <a:off x="3097876" y="5702531"/>
              <a:ext cx="55419" cy="22167"/>
            </a:xfrm>
            <a:custGeom>
              <a:avLst/>
              <a:gdLst>
                <a:gd name="connsiteX0" fmla="*/ 55419 w 55419"/>
                <a:gd name="connsiteY0" fmla="*/ 0 h 22167"/>
                <a:gd name="connsiteX1" fmla="*/ 27709 w 55419"/>
                <a:gd name="connsiteY1" fmla="*/ 5542 h 22167"/>
                <a:gd name="connsiteX2" fmla="*/ 2771 w 55419"/>
                <a:gd name="connsiteY2" fmla="*/ 16625 h 22167"/>
                <a:gd name="connsiteX3" fmla="*/ 0 w 55419"/>
                <a:gd name="connsiteY3" fmla="*/ 22167 h 2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19" h="22167">
                  <a:moveTo>
                    <a:pt x="55419" y="0"/>
                  </a:moveTo>
                  <a:cubicBezTo>
                    <a:pt x="44185" y="1872"/>
                    <a:pt x="38042" y="2442"/>
                    <a:pt x="27709" y="5542"/>
                  </a:cubicBezTo>
                  <a:cubicBezTo>
                    <a:pt x="19874" y="7893"/>
                    <a:pt x="9133" y="10264"/>
                    <a:pt x="2771" y="16625"/>
                  </a:cubicBezTo>
                  <a:cubicBezTo>
                    <a:pt x="1310" y="18085"/>
                    <a:pt x="924" y="20320"/>
                    <a:pt x="0" y="22167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2" name="フリーフォーム 856">
              <a:extLst>
                <a:ext uri="{FF2B5EF4-FFF2-40B4-BE49-F238E27FC236}">
                  <a16:creationId xmlns:a16="http://schemas.microsoft.com/office/drawing/2014/main" id="{2EF9FA91-03B8-42B5-832C-BC486D53BD1D}"/>
                </a:ext>
              </a:extLst>
            </p:cNvPr>
            <p:cNvSpPr/>
            <p:nvPr/>
          </p:nvSpPr>
          <p:spPr>
            <a:xfrm>
              <a:off x="3092031" y="5752407"/>
              <a:ext cx="14158" cy="88669"/>
            </a:xfrm>
            <a:custGeom>
              <a:avLst/>
              <a:gdLst>
                <a:gd name="connsiteX0" fmla="*/ 14158 w 14158"/>
                <a:gd name="connsiteY0" fmla="*/ 0 h 88669"/>
                <a:gd name="connsiteX1" fmla="*/ 11387 w 14158"/>
                <a:gd name="connsiteY1" fmla="*/ 30480 h 88669"/>
                <a:gd name="connsiteX2" fmla="*/ 8616 w 14158"/>
                <a:gd name="connsiteY2" fmla="*/ 66502 h 88669"/>
                <a:gd name="connsiteX3" fmla="*/ 304 w 14158"/>
                <a:gd name="connsiteY3" fmla="*/ 83128 h 88669"/>
                <a:gd name="connsiteX4" fmla="*/ 304 w 14158"/>
                <a:gd name="connsiteY4" fmla="*/ 88669 h 8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8" h="88669">
                  <a:moveTo>
                    <a:pt x="14158" y="0"/>
                  </a:moveTo>
                  <a:cubicBezTo>
                    <a:pt x="13234" y="10160"/>
                    <a:pt x="12234" y="20313"/>
                    <a:pt x="11387" y="30480"/>
                  </a:cubicBezTo>
                  <a:cubicBezTo>
                    <a:pt x="10387" y="42481"/>
                    <a:pt x="10110" y="54552"/>
                    <a:pt x="8616" y="66502"/>
                  </a:cubicBezTo>
                  <a:cubicBezTo>
                    <a:pt x="7126" y="78418"/>
                    <a:pt x="4803" y="71878"/>
                    <a:pt x="304" y="83128"/>
                  </a:cubicBezTo>
                  <a:cubicBezTo>
                    <a:pt x="-382" y="84843"/>
                    <a:pt x="304" y="86822"/>
                    <a:pt x="304" y="88669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3" name="フリーフォーム 857">
              <a:extLst>
                <a:ext uri="{FF2B5EF4-FFF2-40B4-BE49-F238E27FC236}">
                  <a16:creationId xmlns:a16="http://schemas.microsoft.com/office/drawing/2014/main" id="{FFA6F12C-612E-4900-BF51-B5FE093110AB}"/>
                </a:ext>
              </a:extLst>
            </p:cNvPr>
            <p:cNvSpPr/>
            <p:nvPr/>
          </p:nvSpPr>
          <p:spPr>
            <a:xfrm>
              <a:off x="3311236" y="5511338"/>
              <a:ext cx="41564" cy="44335"/>
            </a:xfrm>
            <a:custGeom>
              <a:avLst/>
              <a:gdLst>
                <a:gd name="connsiteX0" fmla="*/ 41564 w 41564"/>
                <a:gd name="connsiteY0" fmla="*/ 0 h 44335"/>
                <a:gd name="connsiteX1" fmla="*/ 27709 w 41564"/>
                <a:gd name="connsiteY1" fmla="*/ 8313 h 44335"/>
                <a:gd name="connsiteX2" fmla="*/ 22168 w 41564"/>
                <a:gd name="connsiteY2" fmla="*/ 16626 h 44335"/>
                <a:gd name="connsiteX3" fmla="*/ 13855 w 41564"/>
                <a:gd name="connsiteY3" fmla="*/ 22167 h 44335"/>
                <a:gd name="connsiteX4" fmla="*/ 8313 w 41564"/>
                <a:gd name="connsiteY4" fmla="*/ 33251 h 44335"/>
                <a:gd name="connsiteX5" fmla="*/ 5542 w 41564"/>
                <a:gd name="connsiteY5" fmla="*/ 41564 h 44335"/>
                <a:gd name="connsiteX6" fmla="*/ 0 w 41564"/>
                <a:gd name="connsiteY6" fmla="*/ 44335 h 4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64" h="44335">
                  <a:moveTo>
                    <a:pt x="41564" y="0"/>
                  </a:moveTo>
                  <a:cubicBezTo>
                    <a:pt x="36946" y="2771"/>
                    <a:pt x="31798" y="4808"/>
                    <a:pt x="27709" y="8313"/>
                  </a:cubicBezTo>
                  <a:cubicBezTo>
                    <a:pt x="25181" y="10480"/>
                    <a:pt x="24523" y="14271"/>
                    <a:pt x="22168" y="16626"/>
                  </a:cubicBezTo>
                  <a:cubicBezTo>
                    <a:pt x="19813" y="18981"/>
                    <a:pt x="16626" y="20320"/>
                    <a:pt x="13855" y="22167"/>
                  </a:cubicBezTo>
                  <a:cubicBezTo>
                    <a:pt x="12008" y="25862"/>
                    <a:pt x="9940" y="29454"/>
                    <a:pt x="8313" y="33251"/>
                  </a:cubicBezTo>
                  <a:cubicBezTo>
                    <a:pt x="7162" y="35936"/>
                    <a:pt x="7295" y="39227"/>
                    <a:pt x="5542" y="41564"/>
                  </a:cubicBezTo>
                  <a:cubicBezTo>
                    <a:pt x="4303" y="43216"/>
                    <a:pt x="1847" y="43411"/>
                    <a:pt x="0" y="44335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4" name="フリーフォーム 858">
              <a:extLst>
                <a:ext uri="{FF2B5EF4-FFF2-40B4-BE49-F238E27FC236}">
                  <a16:creationId xmlns:a16="http://schemas.microsoft.com/office/drawing/2014/main" id="{F8FF45FD-4767-41D2-B1E1-FCC4B541B1BB}"/>
                </a:ext>
              </a:extLst>
            </p:cNvPr>
            <p:cNvSpPr/>
            <p:nvPr/>
          </p:nvSpPr>
          <p:spPr>
            <a:xfrm>
              <a:off x="3350029" y="5539047"/>
              <a:ext cx="27709" cy="49877"/>
            </a:xfrm>
            <a:custGeom>
              <a:avLst/>
              <a:gdLst>
                <a:gd name="connsiteX0" fmla="*/ 0 w 27709"/>
                <a:gd name="connsiteY0" fmla="*/ 0 h 49877"/>
                <a:gd name="connsiteX1" fmla="*/ 11084 w 27709"/>
                <a:gd name="connsiteY1" fmla="*/ 13855 h 49877"/>
                <a:gd name="connsiteX2" fmla="*/ 16626 w 27709"/>
                <a:gd name="connsiteY2" fmla="*/ 30480 h 49877"/>
                <a:gd name="connsiteX3" fmla="*/ 22167 w 27709"/>
                <a:gd name="connsiteY3" fmla="*/ 38793 h 49877"/>
                <a:gd name="connsiteX4" fmla="*/ 27709 w 27709"/>
                <a:gd name="connsiteY4" fmla="*/ 49877 h 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09" h="49877">
                  <a:moveTo>
                    <a:pt x="0" y="0"/>
                  </a:moveTo>
                  <a:cubicBezTo>
                    <a:pt x="3695" y="4618"/>
                    <a:pt x="8252" y="8663"/>
                    <a:pt x="11084" y="13855"/>
                  </a:cubicBezTo>
                  <a:cubicBezTo>
                    <a:pt x="13881" y="18983"/>
                    <a:pt x="13386" y="25619"/>
                    <a:pt x="16626" y="30480"/>
                  </a:cubicBezTo>
                  <a:cubicBezTo>
                    <a:pt x="18473" y="33251"/>
                    <a:pt x="20678" y="35814"/>
                    <a:pt x="22167" y="38793"/>
                  </a:cubicBezTo>
                  <a:cubicBezTo>
                    <a:pt x="28534" y="51528"/>
                    <a:pt x="21449" y="43617"/>
                    <a:pt x="27709" y="49877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5" name="フリーフォーム 859">
              <a:extLst>
                <a:ext uri="{FF2B5EF4-FFF2-40B4-BE49-F238E27FC236}">
                  <a16:creationId xmlns:a16="http://schemas.microsoft.com/office/drawing/2014/main" id="{5DED442A-3327-48B6-AEB5-0512513E3252}"/>
                </a:ext>
              </a:extLst>
            </p:cNvPr>
            <p:cNvSpPr/>
            <p:nvPr/>
          </p:nvSpPr>
          <p:spPr>
            <a:xfrm>
              <a:off x="3264053" y="5613862"/>
              <a:ext cx="69351" cy="52647"/>
            </a:xfrm>
            <a:custGeom>
              <a:avLst/>
              <a:gdLst>
                <a:gd name="connsiteX0" fmla="*/ 69351 w 69351"/>
                <a:gd name="connsiteY0" fmla="*/ 0 h 52647"/>
                <a:gd name="connsiteX1" fmla="*/ 52725 w 69351"/>
                <a:gd name="connsiteY1" fmla="*/ 8313 h 52647"/>
                <a:gd name="connsiteX2" fmla="*/ 38871 w 69351"/>
                <a:gd name="connsiteY2" fmla="*/ 16625 h 52647"/>
                <a:gd name="connsiteX3" fmla="*/ 27787 w 69351"/>
                <a:gd name="connsiteY3" fmla="*/ 19396 h 52647"/>
                <a:gd name="connsiteX4" fmla="*/ 11162 w 69351"/>
                <a:gd name="connsiteY4" fmla="*/ 27709 h 52647"/>
                <a:gd name="connsiteX5" fmla="*/ 2849 w 69351"/>
                <a:gd name="connsiteY5" fmla="*/ 33251 h 52647"/>
                <a:gd name="connsiteX6" fmla="*/ 78 w 69351"/>
                <a:gd name="connsiteY6" fmla="*/ 44334 h 52647"/>
                <a:gd name="connsiteX7" fmla="*/ 5620 w 69351"/>
                <a:gd name="connsiteY7" fmla="*/ 52647 h 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51" h="52647">
                  <a:moveTo>
                    <a:pt x="69351" y="0"/>
                  </a:moveTo>
                  <a:cubicBezTo>
                    <a:pt x="63809" y="2771"/>
                    <a:pt x="58165" y="5346"/>
                    <a:pt x="52725" y="8313"/>
                  </a:cubicBezTo>
                  <a:cubicBezTo>
                    <a:pt x="47997" y="10892"/>
                    <a:pt x="43792" y="14438"/>
                    <a:pt x="38871" y="16625"/>
                  </a:cubicBezTo>
                  <a:cubicBezTo>
                    <a:pt x="35391" y="18172"/>
                    <a:pt x="31482" y="18472"/>
                    <a:pt x="27787" y="19396"/>
                  </a:cubicBezTo>
                  <a:cubicBezTo>
                    <a:pt x="3962" y="35280"/>
                    <a:pt x="34106" y="16236"/>
                    <a:pt x="11162" y="27709"/>
                  </a:cubicBezTo>
                  <a:cubicBezTo>
                    <a:pt x="8183" y="29198"/>
                    <a:pt x="5620" y="31404"/>
                    <a:pt x="2849" y="33251"/>
                  </a:cubicBezTo>
                  <a:cubicBezTo>
                    <a:pt x="1925" y="36945"/>
                    <a:pt x="-461" y="40564"/>
                    <a:pt x="78" y="44334"/>
                  </a:cubicBezTo>
                  <a:cubicBezTo>
                    <a:pt x="549" y="47631"/>
                    <a:pt x="5620" y="52647"/>
                    <a:pt x="5620" y="52647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6" name="フリーフォーム 860">
              <a:extLst>
                <a:ext uri="{FF2B5EF4-FFF2-40B4-BE49-F238E27FC236}">
                  <a16:creationId xmlns:a16="http://schemas.microsoft.com/office/drawing/2014/main" id="{AFA75C34-C35C-4440-8FDF-86F23284BB9F}"/>
                </a:ext>
              </a:extLst>
            </p:cNvPr>
            <p:cNvSpPr/>
            <p:nvPr/>
          </p:nvSpPr>
          <p:spPr>
            <a:xfrm>
              <a:off x="3322320" y="5685905"/>
              <a:ext cx="30483" cy="63731"/>
            </a:xfrm>
            <a:custGeom>
              <a:avLst/>
              <a:gdLst>
                <a:gd name="connsiteX0" fmla="*/ 0 w 30483"/>
                <a:gd name="connsiteY0" fmla="*/ 0 h 63731"/>
                <a:gd name="connsiteX1" fmla="*/ 22167 w 30483"/>
                <a:gd name="connsiteY1" fmla="*/ 22168 h 63731"/>
                <a:gd name="connsiteX2" fmla="*/ 24938 w 30483"/>
                <a:gd name="connsiteY2" fmla="*/ 41564 h 63731"/>
                <a:gd name="connsiteX3" fmla="*/ 27709 w 30483"/>
                <a:gd name="connsiteY3" fmla="*/ 49877 h 63731"/>
                <a:gd name="connsiteX4" fmla="*/ 30480 w 30483"/>
                <a:gd name="connsiteY4" fmla="*/ 63731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3" h="63731">
                  <a:moveTo>
                    <a:pt x="0" y="0"/>
                  </a:moveTo>
                  <a:cubicBezTo>
                    <a:pt x="7389" y="7389"/>
                    <a:pt x="20689" y="11823"/>
                    <a:pt x="22167" y="22168"/>
                  </a:cubicBezTo>
                  <a:cubicBezTo>
                    <a:pt x="23091" y="28633"/>
                    <a:pt x="23657" y="35160"/>
                    <a:pt x="24938" y="41564"/>
                  </a:cubicBezTo>
                  <a:cubicBezTo>
                    <a:pt x="25511" y="44428"/>
                    <a:pt x="26907" y="47069"/>
                    <a:pt x="27709" y="49877"/>
                  </a:cubicBezTo>
                  <a:cubicBezTo>
                    <a:pt x="30704" y="60359"/>
                    <a:pt x="30480" y="57515"/>
                    <a:pt x="30480" y="63731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フリーフォーム 861">
              <a:extLst>
                <a:ext uri="{FF2B5EF4-FFF2-40B4-BE49-F238E27FC236}">
                  <a16:creationId xmlns:a16="http://schemas.microsoft.com/office/drawing/2014/main" id="{C4EB6150-35E2-4164-8735-0B1E357658B3}"/>
                </a:ext>
              </a:extLst>
            </p:cNvPr>
            <p:cNvSpPr/>
            <p:nvPr/>
          </p:nvSpPr>
          <p:spPr>
            <a:xfrm>
              <a:off x="3255811" y="5744095"/>
              <a:ext cx="44342" cy="55418"/>
            </a:xfrm>
            <a:custGeom>
              <a:avLst/>
              <a:gdLst>
                <a:gd name="connsiteX0" fmla="*/ 44342 w 44342"/>
                <a:gd name="connsiteY0" fmla="*/ 0 h 55418"/>
                <a:gd name="connsiteX1" fmla="*/ 41571 w 44342"/>
                <a:gd name="connsiteY1" fmla="*/ 13854 h 55418"/>
                <a:gd name="connsiteX2" fmla="*/ 36029 w 44342"/>
                <a:gd name="connsiteY2" fmla="*/ 22167 h 55418"/>
                <a:gd name="connsiteX3" fmla="*/ 19404 w 44342"/>
                <a:gd name="connsiteY3" fmla="*/ 36021 h 55418"/>
                <a:gd name="connsiteX4" fmla="*/ 2778 w 44342"/>
                <a:gd name="connsiteY4" fmla="*/ 44334 h 55418"/>
                <a:gd name="connsiteX5" fmla="*/ 7 w 44342"/>
                <a:gd name="connsiteY5" fmla="*/ 55418 h 5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42" h="55418">
                  <a:moveTo>
                    <a:pt x="44342" y="0"/>
                  </a:moveTo>
                  <a:cubicBezTo>
                    <a:pt x="43418" y="4618"/>
                    <a:pt x="43225" y="9444"/>
                    <a:pt x="41571" y="13854"/>
                  </a:cubicBezTo>
                  <a:cubicBezTo>
                    <a:pt x="40402" y="16972"/>
                    <a:pt x="38161" y="19609"/>
                    <a:pt x="36029" y="22167"/>
                  </a:cubicBezTo>
                  <a:cubicBezTo>
                    <a:pt x="31652" y="27420"/>
                    <a:pt x="25632" y="32907"/>
                    <a:pt x="19404" y="36021"/>
                  </a:cubicBezTo>
                  <a:cubicBezTo>
                    <a:pt x="-3537" y="47491"/>
                    <a:pt x="26597" y="28455"/>
                    <a:pt x="2778" y="44334"/>
                  </a:cubicBezTo>
                  <a:cubicBezTo>
                    <a:pt x="-285" y="53523"/>
                    <a:pt x="7" y="49726"/>
                    <a:pt x="7" y="55418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フリーフォーム 862">
              <a:extLst>
                <a:ext uri="{FF2B5EF4-FFF2-40B4-BE49-F238E27FC236}">
                  <a16:creationId xmlns:a16="http://schemas.microsoft.com/office/drawing/2014/main" id="{7D09648C-A0E8-40F9-A941-9183EA6F15CA}"/>
                </a:ext>
              </a:extLst>
            </p:cNvPr>
            <p:cNvSpPr/>
            <p:nvPr/>
          </p:nvSpPr>
          <p:spPr>
            <a:xfrm>
              <a:off x="3280756" y="5860473"/>
              <a:ext cx="38795" cy="72043"/>
            </a:xfrm>
            <a:custGeom>
              <a:avLst/>
              <a:gdLst>
                <a:gd name="connsiteX0" fmla="*/ 0 w 38795"/>
                <a:gd name="connsiteY0" fmla="*/ 0 h 72043"/>
                <a:gd name="connsiteX1" fmla="*/ 13855 w 38795"/>
                <a:gd name="connsiteY1" fmla="*/ 8312 h 72043"/>
                <a:gd name="connsiteX2" fmla="*/ 24939 w 38795"/>
                <a:gd name="connsiteY2" fmla="*/ 36022 h 72043"/>
                <a:gd name="connsiteX3" fmla="*/ 27709 w 38795"/>
                <a:gd name="connsiteY3" fmla="*/ 44334 h 72043"/>
                <a:gd name="connsiteX4" fmla="*/ 36022 w 38795"/>
                <a:gd name="connsiteY4" fmla="*/ 55418 h 72043"/>
                <a:gd name="connsiteX5" fmla="*/ 38793 w 38795"/>
                <a:gd name="connsiteY5" fmla="*/ 72043 h 7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95" h="72043">
                  <a:moveTo>
                    <a:pt x="0" y="0"/>
                  </a:moveTo>
                  <a:cubicBezTo>
                    <a:pt x="4618" y="2771"/>
                    <a:pt x="10047" y="4504"/>
                    <a:pt x="13855" y="8312"/>
                  </a:cubicBezTo>
                  <a:cubicBezTo>
                    <a:pt x="17932" y="12389"/>
                    <a:pt x="23857" y="32776"/>
                    <a:pt x="24939" y="36022"/>
                  </a:cubicBezTo>
                  <a:cubicBezTo>
                    <a:pt x="25862" y="38793"/>
                    <a:pt x="25957" y="41998"/>
                    <a:pt x="27709" y="44334"/>
                  </a:cubicBezTo>
                  <a:lnTo>
                    <a:pt x="36022" y="55418"/>
                  </a:lnTo>
                  <a:cubicBezTo>
                    <a:pt x="38974" y="70178"/>
                    <a:pt x="38793" y="64563"/>
                    <a:pt x="38793" y="72043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フリーフォーム 863">
              <a:extLst>
                <a:ext uri="{FF2B5EF4-FFF2-40B4-BE49-F238E27FC236}">
                  <a16:creationId xmlns:a16="http://schemas.microsoft.com/office/drawing/2014/main" id="{9F8F4E6E-79F4-4AA1-8E83-5B257E2F4AF8}"/>
                </a:ext>
              </a:extLst>
            </p:cNvPr>
            <p:cNvSpPr/>
            <p:nvPr/>
          </p:nvSpPr>
          <p:spPr>
            <a:xfrm>
              <a:off x="3385848" y="5552902"/>
              <a:ext cx="19599" cy="60960"/>
            </a:xfrm>
            <a:custGeom>
              <a:avLst/>
              <a:gdLst>
                <a:gd name="connsiteX0" fmla="*/ 19599 w 19599"/>
                <a:gd name="connsiteY0" fmla="*/ 0 h 60960"/>
                <a:gd name="connsiteX1" fmla="*/ 14057 w 19599"/>
                <a:gd name="connsiteY1" fmla="*/ 13854 h 60960"/>
                <a:gd name="connsiteX2" fmla="*/ 8516 w 19599"/>
                <a:gd name="connsiteY2" fmla="*/ 22167 h 60960"/>
                <a:gd name="connsiteX3" fmla="*/ 203 w 19599"/>
                <a:gd name="connsiteY3" fmla="*/ 49876 h 60960"/>
                <a:gd name="connsiteX4" fmla="*/ 203 w 19599"/>
                <a:gd name="connsiteY4" fmla="*/ 6096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9" h="60960">
                  <a:moveTo>
                    <a:pt x="19599" y="0"/>
                  </a:moveTo>
                  <a:cubicBezTo>
                    <a:pt x="17752" y="4618"/>
                    <a:pt x="16281" y="9405"/>
                    <a:pt x="14057" y="13854"/>
                  </a:cubicBezTo>
                  <a:cubicBezTo>
                    <a:pt x="12568" y="16833"/>
                    <a:pt x="9868" y="19124"/>
                    <a:pt x="8516" y="22167"/>
                  </a:cubicBezTo>
                  <a:cubicBezTo>
                    <a:pt x="7119" y="25310"/>
                    <a:pt x="904" y="44270"/>
                    <a:pt x="203" y="49876"/>
                  </a:cubicBezTo>
                  <a:cubicBezTo>
                    <a:pt x="-255" y="53542"/>
                    <a:pt x="203" y="57265"/>
                    <a:pt x="203" y="60960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フリーフォーム 864">
              <a:extLst>
                <a:ext uri="{FF2B5EF4-FFF2-40B4-BE49-F238E27FC236}">
                  <a16:creationId xmlns:a16="http://schemas.microsoft.com/office/drawing/2014/main" id="{385DDE88-299F-405B-8893-3B35530D16D9}"/>
                </a:ext>
              </a:extLst>
            </p:cNvPr>
            <p:cNvSpPr/>
            <p:nvPr/>
          </p:nvSpPr>
          <p:spPr>
            <a:xfrm>
              <a:off x="3413760" y="5660967"/>
              <a:ext cx="38793" cy="60960"/>
            </a:xfrm>
            <a:custGeom>
              <a:avLst/>
              <a:gdLst>
                <a:gd name="connsiteX0" fmla="*/ 0 w 38793"/>
                <a:gd name="connsiteY0" fmla="*/ 0 h 60960"/>
                <a:gd name="connsiteX1" fmla="*/ 13855 w 38793"/>
                <a:gd name="connsiteY1" fmla="*/ 13855 h 60960"/>
                <a:gd name="connsiteX2" fmla="*/ 16625 w 38793"/>
                <a:gd name="connsiteY2" fmla="*/ 22168 h 60960"/>
                <a:gd name="connsiteX3" fmla="*/ 22167 w 38793"/>
                <a:gd name="connsiteY3" fmla="*/ 30480 h 60960"/>
                <a:gd name="connsiteX4" fmla="*/ 33251 w 38793"/>
                <a:gd name="connsiteY4" fmla="*/ 52648 h 60960"/>
                <a:gd name="connsiteX5" fmla="*/ 38793 w 38793"/>
                <a:gd name="connsiteY5" fmla="*/ 6096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93" h="60960">
                  <a:moveTo>
                    <a:pt x="0" y="0"/>
                  </a:moveTo>
                  <a:cubicBezTo>
                    <a:pt x="4618" y="4618"/>
                    <a:pt x="9936" y="8630"/>
                    <a:pt x="13855" y="13855"/>
                  </a:cubicBezTo>
                  <a:cubicBezTo>
                    <a:pt x="15607" y="16192"/>
                    <a:pt x="15319" y="19556"/>
                    <a:pt x="16625" y="22168"/>
                  </a:cubicBezTo>
                  <a:cubicBezTo>
                    <a:pt x="18114" y="25147"/>
                    <a:pt x="20320" y="27709"/>
                    <a:pt x="22167" y="30480"/>
                  </a:cubicBezTo>
                  <a:cubicBezTo>
                    <a:pt x="26387" y="43141"/>
                    <a:pt x="23903" y="37692"/>
                    <a:pt x="33251" y="52648"/>
                  </a:cubicBezTo>
                  <a:cubicBezTo>
                    <a:pt x="35016" y="55472"/>
                    <a:pt x="38793" y="60960"/>
                    <a:pt x="38793" y="60960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1" name="フリーフォーム 865">
              <a:extLst>
                <a:ext uri="{FF2B5EF4-FFF2-40B4-BE49-F238E27FC236}">
                  <a16:creationId xmlns:a16="http://schemas.microsoft.com/office/drawing/2014/main" id="{48F7E271-272F-4E55-9B35-9C0C730D6BBB}"/>
                </a:ext>
              </a:extLst>
            </p:cNvPr>
            <p:cNvSpPr/>
            <p:nvPr/>
          </p:nvSpPr>
          <p:spPr>
            <a:xfrm>
              <a:off x="3388822" y="5763491"/>
              <a:ext cx="22167" cy="77585"/>
            </a:xfrm>
            <a:custGeom>
              <a:avLst/>
              <a:gdLst>
                <a:gd name="connsiteX0" fmla="*/ 22167 w 22167"/>
                <a:gd name="connsiteY0" fmla="*/ 0 h 77585"/>
                <a:gd name="connsiteX1" fmla="*/ 19396 w 22167"/>
                <a:gd name="connsiteY1" fmla="*/ 16625 h 77585"/>
                <a:gd name="connsiteX2" fmla="*/ 13854 w 22167"/>
                <a:gd name="connsiteY2" fmla="*/ 27709 h 77585"/>
                <a:gd name="connsiteX3" fmla="*/ 8313 w 22167"/>
                <a:gd name="connsiteY3" fmla="*/ 47105 h 77585"/>
                <a:gd name="connsiteX4" fmla="*/ 2771 w 22167"/>
                <a:gd name="connsiteY4" fmla="*/ 63731 h 77585"/>
                <a:gd name="connsiteX5" fmla="*/ 0 w 22167"/>
                <a:gd name="connsiteY5" fmla="*/ 72044 h 77585"/>
                <a:gd name="connsiteX6" fmla="*/ 0 w 22167"/>
                <a:gd name="connsiteY6" fmla="*/ 77585 h 7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67" h="77585">
                  <a:moveTo>
                    <a:pt x="22167" y="0"/>
                  </a:moveTo>
                  <a:cubicBezTo>
                    <a:pt x="21243" y="5542"/>
                    <a:pt x="21010" y="11244"/>
                    <a:pt x="19396" y="16625"/>
                  </a:cubicBezTo>
                  <a:cubicBezTo>
                    <a:pt x="18209" y="20582"/>
                    <a:pt x="15481" y="23912"/>
                    <a:pt x="13854" y="27709"/>
                  </a:cubicBezTo>
                  <a:cubicBezTo>
                    <a:pt x="10748" y="34957"/>
                    <a:pt x="10658" y="39287"/>
                    <a:pt x="8313" y="47105"/>
                  </a:cubicBezTo>
                  <a:cubicBezTo>
                    <a:pt x="6635" y="52700"/>
                    <a:pt x="4618" y="58189"/>
                    <a:pt x="2771" y="63731"/>
                  </a:cubicBezTo>
                  <a:cubicBezTo>
                    <a:pt x="1847" y="66502"/>
                    <a:pt x="0" y="69123"/>
                    <a:pt x="0" y="72044"/>
                  </a:cubicBezTo>
                  <a:lnTo>
                    <a:pt x="0" y="77585"/>
                  </a:ln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フリーフォーム 866">
              <a:extLst>
                <a:ext uri="{FF2B5EF4-FFF2-40B4-BE49-F238E27FC236}">
                  <a16:creationId xmlns:a16="http://schemas.microsoft.com/office/drawing/2014/main" id="{D9C6B2FA-2F59-41E0-8F40-848F25E9737B}"/>
                </a:ext>
              </a:extLst>
            </p:cNvPr>
            <p:cNvSpPr/>
            <p:nvPr/>
          </p:nvSpPr>
          <p:spPr>
            <a:xfrm>
              <a:off x="3413760" y="5827222"/>
              <a:ext cx="24938" cy="55418"/>
            </a:xfrm>
            <a:custGeom>
              <a:avLst/>
              <a:gdLst>
                <a:gd name="connsiteX0" fmla="*/ 0 w 24938"/>
                <a:gd name="connsiteY0" fmla="*/ 0 h 55418"/>
                <a:gd name="connsiteX1" fmla="*/ 13855 w 24938"/>
                <a:gd name="connsiteY1" fmla="*/ 11083 h 55418"/>
                <a:gd name="connsiteX2" fmla="*/ 22167 w 24938"/>
                <a:gd name="connsiteY2" fmla="*/ 49876 h 55418"/>
                <a:gd name="connsiteX3" fmla="*/ 24938 w 24938"/>
                <a:gd name="connsiteY3" fmla="*/ 55418 h 5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38" h="55418">
                  <a:moveTo>
                    <a:pt x="0" y="0"/>
                  </a:moveTo>
                  <a:cubicBezTo>
                    <a:pt x="4618" y="3694"/>
                    <a:pt x="9961" y="6632"/>
                    <a:pt x="13855" y="11083"/>
                  </a:cubicBezTo>
                  <a:cubicBezTo>
                    <a:pt x="23002" y="21536"/>
                    <a:pt x="20210" y="38132"/>
                    <a:pt x="22167" y="49876"/>
                  </a:cubicBezTo>
                  <a:cubicBezTo>
                    <a:pt x="22507" y="51913"/>
                    <a:pt x="24014" y="53571"/>
                    <a:pt x="24938" y="55418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3" name="フリーフォーム 867">
              <a:extLst>
                <a:ext uri="{FF2B5EF4-FFF2-40B4-BE49-F238E27FC236}">
                  <a16:creationId xmlns:a16="http://schemas.microsoft.com/office/drawing/2014/main" id="{2C305C74-4731-43D1-BD32-9C00A923CAFB}"/>
                </a:ext>
              </a:extLst>
            </p:cNvPr>
            <p:cNvSpPr/>
            <p:nvPr/>
          </p:nvSpPr>
          <p:spPr>
            <a:xfrm>
              <a:off x="3372196" y="5932516"/>
              <a:ext cx="41564" cy="36022"/>
            </a:xfrm>
            <a:custGeom>
              <a:avLst/>
              <a:gdLst>
                <a:gd name="connsiteX0" fmla="*/ 41564 w 41564"/>
                <a:gd name="connsiteY0" fmla="*/ 0 h 36022"/>
                <a:gd name="connsiteX1" fmla="*/ 27709 w 41564"/>
                <a:gd name="connsiteY1" fmla="*/ 8313 h 36022"/>
                <a:gd name="connsiteX2" fmla="*/ 19397 w 41564"/>
                <a:gd name="connsiteY2" fmla="*/ 11084 h 36022"/>
                <a:gd name="connsiteX3" fmla="*/ 13855 w 41564"/>
                <a:gd name="connsiteY3" fmla="*/ 19397 h 36022"/>
                <a:gd name="connsiteX4" fmla="*/ 5542 w 41564"/>
                <a:gd name="connsiteY4" fmla="*/ 24939 h 36022"/>
                <a:gd name="connsiteX5" fmla="*/ 0 w 41564"/>
                <a:gd name="connsiteY5" fmla="*/ 36022 h 3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64" h="36022">
                  <a:moveTo>
                    <a:pt x="41564" y="0"/>
                  </a:moveTo>
                  <a:cubicBezTo>
                    <a:pt x="36946" y="2771"/>
                    <a:pt x="32526" y="5904"/>
                    <a:pt x="27709" y="8313"/>
                  </a:cubicBezTo>
                  <a:cubicBezTo>
                    <a:pt x="25097" y="9619"/>
                    <a:pt x="21678" y="9259"/>
                    <a:pt x="19397" y="11084"/>
                  </a:cubicBezTo>
                  <a:cubicBezTo>
                    <a:pt x="16797" y="13165"/>
                    <a:pt x="16210" y="17042"/>
                    <a:pt x="13855" y="19397"/>
                  </a:cubicBezTo>
                  <a:cubicBezTo>
                    <a:pt x="11500" y="21752"/>
                    <a:pt x="8313" y="23092"/>
                    <a:pt x="5542" y="24939"/>
                  </a:cubicBezTo>
                  <a:cubicBezTo>
                    <a:pt x="2358" y="34490"/>
                    <a:pt x="4836" y="31186"/>
                    <a:pt x="0" y="36022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4" name="フリーフォーム 868">
              <a:extLst>
                <a:ext uri="{FF2B5EF4-FFF2-40B4-BE49-F238E27FC236}">
                  <a16:creationId xmlns:a16="http://schemas.microsoft.com/office/drawing/2014/main" id="{E2393E22-3BA8-45AA-A451-C2E027366D1D}"/>
                </a:ext>
              </a:extLst>
            </p:cNvPr>
            <p:cNvSpPr/>
            <p:nvPr/>
          </p:nvSpPr>
          <p:spPr>
            <a:xfrm>
              <a:off x="3427615" y="5500255"/>
              <a:ext cx="63730" cy="63730"/>
            </a:xfrm>
            <a:custGeom>
              <a:avLst/>
              <a:gdLst>
                <a:gd name="connsiteX0" fmla="*/ 0 w 63730"/>
                <a:gd name="connsiteY0" fmla="*/ 0 h 63730"/>
                <a:gd name="connsiteX1" fmla="*/ 13854 w 63730"/>
                <a:gd name="connsiteY1" fmla="*/ 11083 h 63730"/>
                <a:gd name="connsiteX2" fmla="*/ 24938 w 63730"/>
                <a:gd name="connsiteY2" fmla="*/ 27709 h 63730"/>
                <a:gd name="connsiteX3" fmla="*/ 27709 w 63730"/>
                <a:gd name="connsiteY3" fmla="*/ 36021 h 63730"/>
                <a:gd name="connsiteX4" fmla="*/ 36021 w 63730"/>
                <a:gd name="connsiteY4" fmla="*/ 38792 h 63730"/>
                <a:gd name="connsiteX5" fmla="*/ 55418 w 63730"/>
                <a:gd name="connsiteY5" fmla="*/ 60960 h 63730"/>
                <a:gd name="connsiteX6" fmla="*/ 63730 w 63730"/>
                <a:gd name="connsiteY6" fmla="*/ 63730 h 6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730" h="63730">
                  <a:moveTo>
                    <a:pt x="0" y="0"/>
                  </a:moveTo>
                  <a:cubicBezTo>
                    <a:pt x="4618" y="3694"/>
                    <a:pt x="9898" y="6687"/>
                    <a:pt x="13854" y="11083"/>
                  </a:cubicBezTo>
                  <a:cubicBezTo>
                    <a:pt x="18310" y="16034"/>
                    <a:pt x="22831" y="21390"/>
                    <a:pt x="24938" y="27709"/>
                  </a:cubicBezTo>
                  <a:cubicBezTo>
                    <a:pt x="25862" y="30480"/>
                    <a:pt x="25644" y="33956"/>
                    <a:pt x="27709" y="36021"/>
                  </a:cubicBezTo>
                  <a:cubicBezTo>
                    <a:pt x="29774" y="38086"/>
                    <a:pt x="33250" y="37868"/>
                    <a:pt x="36021" y="38792"/>
                  </a:cubicBezTo>
                  <a:cubicBezTo>
                    <a:pt x="39378" y="52221"/>
                    <a:pt x="37423" y="54963"/>
                    <a:pt x="55418" y="60960"/>
                  </a:cubicBezTo>
                  <a:lnTo>
                    <a:pt x="63730" y="63730"/>
                  </a:ln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5" name="フリーフォーム 869">
              <a:extLst>
                <a:ext uri="{FF2B5EF4-FFF2-40B4-BE49-F238E27FC236}">
                  <a16:creationId xmlns:a16="http://schemas.microsoft.com/office/drawing/2014/main" id="{BCB0E89D-180C-441A-BE04-76D2904AC143}"/>
                </a:ext>
              </a:extLst>
            </p:cNvPr>
            <p:cNvSpPr/>
            <p:nvPr/>
          </p:nvSpPr>
          <p:spPr>
            <a:xfrm>
              <a:off x="3449630" y="5616633"/>
              <a:ext cx="14006" cy="52647"/>
            </a:xfrm>
            <a:custGeom>
              <a:avLst/>
              <a:gdLst>
                <a:gd name="connsiteX0" fmla="*/ 14006 w 14006"/>
                <a:gd name="connsiteY0" fmla="*/ 0 h 52647"/>
                <a:gd name="connsiteX1" fmla="*/ 152 w 14006"/>
                <a:gd name="connsiteY1" fmla="*/ 44334 h 52647"/>
                <a:gd name="connsiteX2" fmla="*/ 152 w 14006"/>
                <a:gd name="connsiteY2" fmla="*/ 52647 h 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6" h="52647">
                  <a:moveTo>
                    <a:pt x="14006" y="0"/>
                  </a:moveTo>
                  <a:cubicBezTo>
                    <a:pt x="8244" y="14406"/>
                    <a:pt x="2094" y="28797"/>
                    <a:pt x="152" y="44334"/>
                  </a:cubicBezTo>
                  <a:cubicBezTo>
                    <a:pt x="-192" y="47084"/>
                    <a:pt x="152" y="49876"/>
                    <a:pt x="152" y="52647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6" name="フリーフォーム 870">
              <a:extLst>
                <a:ext uri="{FF2B5EF4-FFF2-40B4-BE49-F238E27FC236}">
                  <a16:creationId xmlns:a16="http://schemas.microsoft.com/office/drawing/2014/main" id="{EBDED2D5-99BA-4DBA-AB2E-9FE39787566A}"/>
                </a:ext>
              </a:extLst>
            </p:cNvPr>
            <p:cNvSpPr/>
            <p:nvPr/>
          </p:nvSpPr>
          <p:spPr>
            <a:xfrm>
              <a:off x="3474720" y="5705302"/>
              <a:ext cx="33253" cy="69273"/>
            </a:xfrm>
            <a:custGeom>
              <a:avLst/>
              <a:gdLst>
                <a:gd name="connsiteX0" fmla="*/ 0 w 33253"/>
                <a:gd name="connsiteY0" fmla="*/ 0 h 69273"/>
                <a:gd name="connsiteX1" fmla="*/ 13855 w 33253"/>
                <a:gd name="connsiteY1" fmla="*/ 8313 h 69273"/>
                <a:gd name="connsiteX2" fmla="*/ 16625 w 33253"/>
                <a:gd name="connsiteY2" fmla="*/ 19396 h 69273"/>
                <a:gd name="connsiteX3" fmla="*/ 24938 w 33253"/>
                <a:gd name="connsiteY3" fmla="*/ 38793 h 69273"/>
                <a:gd name="connsiteX4" fmla="*/ 27709 w 33253"/>
                <a:gd name="connsiteY4" fmla="*/ 49876 h 69273"/>
                <a:gd name="connsiteX5" fmla="*/ 33251 w 33253"/>
                <a:gd name="connsiteY5" fmla="*/ 69273 h 6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53" h="69273">
                  <a:moveTo>
                    <a:pt x="0" y="0"/>
                  </a:moveTo>
                  <a:cubicBezTo>
                    <a:pt x="4618" y="2771"/>
                    <a:pt x="10350" y="4224"/>
                    <a:pt x="13855" y="8313"/>
                  </a:cubicBezTo>
                  <a:cubicBezTo>
                    <a:pt x="16333" y="11204"/>
                    <a:pt x="15324" y="15817"/>
                    <a:pt x="16625" y="19396"/>
                  </a:cubicBezTo>
                  <a:cubicBezTo>
                    <a:pt x="19029" y="26007"/>
                    <a:pt x="22534" y="32182"/>
                    <a:pt x="24938" y="38793"/>
                  </a:cubicBezTo>
                  <a:cubicBezTo>
                    <a:pt x="26239" y="42372"/>
                    <a:pt x="26615" y="46229"/>
                    <a:pt x="27709" y="49876"/>
                  </a:cubicBezTo>
                  <a:cubicBezTo>
                    <a:pt x="33543" y="69322"/>
                    <a:pt x="33251" y="60353"/>
                    <a:pt x="33251" y="69273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7" name="フリーフォーム 871">
              <a:extLst>
                <a:ext uri="{FF2B5EF4-FFF2-40B4-BE49-F238E27FC236}">
                  <a16:creationId xmlns:a16="http://schemas.microsoft.com/office/drawing/2014/main" id="{0A4A0FED-34B1-40F7-B5EC-D9D786EB6418}"/>
                </a:ext>
              </a:extLst>
            </p:cNvPr>
            <p:cNvSpPr/>
            <p:nvPr/>
          </p:nvSpPr>
          <p:spPr>
            <a:xfrm>
              <a:off x="3485778" y="5849389"/>
              <a:ext cx="2797" cy="38937"/>
            </a:xfrm>
            <a:custGeom>
              <a:avLst/>
              <a:gdLst>
                <a:gd name="connsiteX0" fmla="*/ 2797 w 2797"/>
                <a:gd name="connsiteY0" fmla="*/ 0 h 38937"/>
                <a:gd name="connsiteX1" fmla="*/ 26 w 2797"/>
                <a:gd name="connsiteY1" fmla="*/ 38793 h 38937"/>
                <a:gd name="connsiteX2" fmla="*/ 2797 w 2797"/>
                <a:gd name="connsiteY2" fmla="*/ 0 h 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7" h="38937">
                  <a:moveTo>
                    <a:pt x="2797" y="0"/>
                  </a:moveTo>
                  <a:cubicBezTo>
                    <a:pt x="2797" y="0"/>
                    <a:pt x="1541" y="25918"/>
                    <a:pt x="26" y="38793"/>
                  </a:cubicBezTo>
                  <a:cubicBezTo>
                    <a:pt x="-315" y="41694"/>
                    <a:pt x="2797" y="0"/>
                    <a:pt x="2797" y="0"/>
                  </a:cubicBezTo>
                  <a:close/>
                </a:path>
              </a:pathLst>
            </a:custGeom>
            <a:solidFill>
              <a:srgbClr val="5B9BD5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8" name="フリーフォーム 872">
              <a:extLst>
                <a:ext uri="{FF2B5EF4-FFF2-40B4-BE49-F238E27FC236}">
                  <a16:creationId xmlns:a16="http://schemas.microsoft.com/office/drawing/2014/main" id="{97986FD1-0527-4796-9D55-B695E1A400A3}"/>
                </a:ext>
              </a:extLst>
            </p:cNvPr>
            <p:cNvSpPr/>
            <p:nvPr/>
          </p:nvSpPr>
          <p:spPr>
            <a:xfrm>
              <a:off x="3496887" y="5854931"/>
              <a:ext cx="121920" cy="117313"/>
            </a:xfrm>
            <a:custGeom>
              <a:avLst/>
              <a:gdLst>
                <a:gd name="connsiteX0" fmla="*/ 0 w 121920"/>
                <a:gd name="connsiteY0" fmla="*/ 0 h 117313"/>
                <a:gd name="connsiteX1" fmla="*/ 16626 w 121920"/>
                <a:gd name="connsiteY1" fmla="*/ 8313 h 117313"/>
                <a:gd name="connsiteX2" fmla="*/ 49877 w 121920"/>
                <a:gd name="connsiteY2" fmla="*/ 30480 h 117313"/>
                <a:gd name="connsiteX3" fmla="*/ 69273 w 121920"/>
                <a:gd name="connsiteY3" fmla="*/ 52647 h 117313"/>
                <a:gd name="connsiteX4" fmla="*/ 83128 w 121920"/>
                <a:gd name="connsiteY4" fmla="*/ 72044 h 117313"/>
                <a:gd name="connsiteX5" fmla="*/ 88669 w 121920"/>
                <a:gd name="connsiteY5" fmla="*/ 83127 h 117313"/>
                <a:gd name="connsiteX6" fmla="*/ 108066 w 121920"/>
                <a:gd name="connsiteY6" fmla="*/ 102524 h 117313"/>
                <a:gd name="connsiteX7" fmla="*/ 113608 w 121920"/>
                <a:gd name="connsiteY7" fmla="*/ 110836 h 117313"/>
                <a:gd name="connsiteX8" fmla="*/ 121920 w 121920"/>
                <a:gd name="connsiteY8" fmla="*/ 116378 h 117313"/>
                <a:gd name="connsiteX9" fmla="*/ 113608 w 121920"/>
                <a:gd name="connsiteY9" fmla="*/ 113607 h 117313"/>
                <a:gd name="connsiteX10" fmla="*/ 110837 w 121920"/>
                <a:gd name="connsiteY10" fmla="*/ 105294 h 117313"/>
                <a:gd name="connsiteX11" fmla="*/ 99753 w 121920"/>
                <a:gd name="connsiteY11" fmla="*/ 96982 h 11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" h="117313">
                  <a:moveTo>
                    <a:pt x="0" y="0"/>
                  </a:moveTo>
                  <a:cubicBezTo>
                    <a:pt x="5542" y="2771"/>
                    <a:pt x="11246" y="5239"/>
                    <a:pt x="16626" y="8313"/>
                  </a:cubicBezTo>
                  <a:cubicBezTo>
                    <a:pt x="34886" y="18747"/>
                    <a:pt x="35969" y="20049"/>
                    <a:pt x="49877" y="30480"/>
                  </a:cubicBezTo>
                  <a:cubicBezTo>
                    <a:pt x="61879" y="60489"/>
                    <a:pt x="46322" y="29696"/>
                    <a:pt x="69273" y="52647"/>
                  </a:cubicBezTo>
                  <a:cubicBezTo>
                    <a:pt x="74891" y="58265"/>
                    <a:pt x="78862" y="65340"/>
                    <a:pt x="83128" y="72044"/>
                  </a:cubicBezTo>
                  <a:cubicBezTo>
                    <a:pt x="85345" y="75529"/>
                    <a:pt x="86054" y="79930"/>
                    <a:pt x="88669" y="83127"/>
                  </a:cubicBezTo>
                  <a:cubicBezTo>
                    <a:pt x="94459" y="90204"/>
                    <a:pt x="102993" y="94916"/>
                    <a:pt x="108066" y="102524"/>
                  </a:cubicBezTo>
                  <a:cubicBezTo>
                    <a:pt x="109913" y="105295"/>
                    <a:pt x="111253" y="108481"/>
                    <a:pt x="113608" y="110836"/>
                  </a:cubicBezTo>
                  <a:cubicBezTo>
                    <a:pt x="115963" y="113191"/>
                    <a:pt x="121920" y="113048"/>
                    <a:pt x="121920" y="116378"/>
                  </a:cubicBezTo>
                  <a:cubicBezTo>
                    <a:pt x="121920" y="119299"/>
                    <a:pt x="116379" y="114531"/>
                    <a:pt x="113608" y="113607"/>
                  </a:cubicBezTo>
                  <a:cubicBezTo>
                    <a:pt x="112684" y="110836"/>
                    <a:pt x="112707" y="107538"/>
                    <a:pt x="110837" y="105294"/>
                  </a:cubicBezTo>
                  <a:cubicBezTo>
                    <a:pt x="107880" y="101746"/>
                    <a:pt x="99753" y="96982"/>
                    <a:pt x="99753" y="96982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フリーフォーム 873">
              <a:extLst>
                <a:ext uri="{FF2B5EF4-FFF2-40B4-BE49-F238E27FC236}">
                  <a16:creationId xmlns:a16="http://schemas.microsoft.com/office/drawing/2014/main" id="{30A337B2-C91C-4304-9365-24B1739DEA9F}"/>
                </a:ext>
              </a:extLst>
            </p:cNvPr>
            <p:cNvSpPr/>
            <p:nvPr/>
          </p:nvSpPr>
          <p:spPr>
            <a:xfrm>
              <a:off x="3502429" y="5511338"/>
              <a:ext cx="13855" cy="85914"/>
            </a:xfrm>
            <a:custGeom>
              <a:avLst/>
              <a:gdLst>
                <a:gd name="connsiteX0" fmla="*/ 0 w 13855"/>
                <a:gd name="connsiteY0" fmla="*/ 0 h 85914"/>
                <a:gd name="connsiteX1" fmla="*/ 2771 w 13855"/>
                <a:gd name="connsiteY1" fmla="*/ 33251 h 85914"/>
                <a:gd name="connsiteX2" fmla="*/ 5542 w 13855"/>
                <a:gd name="connsiteY2" fmla="*/ 77586 h 85914"/>
                <a:gd name="connsiteX3" fmla="*/ 13855 w 13855"/>
                <a:gd name="connsiteY3" fmla="*/ 85898 h 8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55" h="85914">
                  <a:moveTo>
                    <a:pt x="0" y="0"/>
                  </a:moveTo>
                  <a:cubicBezTo>
                    <a:pt x="924" y="11084"/>
                    <a:pt x="1979" y="22157"/>
                    <a:pt x="2771" y="33251"/>
                  </a:cubicBezTo>
                  <a:cubicBezTo>
                    <a:pt x="3826" y="48021"/>
                    <a:pt x="3233" y="62960"/>
                    <a:pt x="5542" y="77586"/>
                  </a:cubicBezTo>
                  <a:cubicBezTo>
                    <a:pt x="6976" y="86667"/>
                    <a:pt x="9036" y="85898"/>
                    <a:pt x="13855" y="85898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フリーフォーム 874">
              <a:extLst>
                <a:ext uri="{FF2B5EF4-FFF2-40B4-BE49-F238E27FC236}">
                  <a16:creationId xmlns:a16="http://schemas.microsoft.com/office/drawing/2014/main" id="{18B15F4D-6A06-48B9-AE73-A35E26A2D403}"/>
                </a:ext>
              </a:extLst>
            </p:cNvPr>
            <p:cNvSpPr/>
            <p:nvPr/>
          </p:nvSpPr>
          <p:spPr>
            <a:xfrm>
              <a:off x="3591098" y="5647113"/>
              <a:ext cx="5542" cy="77585"/>
            </a:xfrm>
            <a:custGeom>
              <a:avLst/>
              <a:gdLst>
                <a:gd name="connsiteX0" fmla="*/ 0 w 5542"/>
                <a:gd name="connsiteY0" fmla="*/ 0 h 77585"/>
                <a:gd name="connsiteX1" fmla="*/ 2771 w 5542"/>
                <a:gd name="connsiteY1" fmla="*/ 19396 h 77585"/>
                <a:gd name="connsiteX2" fmla="*/ 5542 w 5542"/>
                <a:gd name="connsiteY2" fmla="*/ 77585 h 7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2" h="77585">
                  <a:moveTo>
                    <a:pt x="0" y="0"/>
                  </a:moveTo>
                  <a:cubicBezTo>
                    <a:pt x="924" y="6465"/>
                    <a:pt x="2306" y="12882"/>
                    <a:pt x="2771" y="19396"/>
                  </a:cubicBezTo>
                  <a:cubicBezTo>
                    <a:pt x="4155" y="38765"/>
                    <a:pt x="5542" y="77585"/>
                    <a:pt x="5542" y="77585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フリーフォーム 875">
              <a:extLst>
                <a:ext uri="{FF2B5EF4-FFF2-40B4-BE49-F238E27FC236}">
                  <a16:creationId xmlns:a16="http://schemas.microsoft.com/office/drawing/2014/main" id="{F9415033-5B1D-4FE9-93B1-8023302B789B}"/>
                </a:ext>
              </a:extLst>
            </p:cNvPr>
            <p:cNvSpPr/>
            <p:nvPr/>
          </p:nvSpPr>
          <p:spPr>
            <a:xfrm>
              <a:off x="3571702" y="5591695"/>
              <a:ext cx="69273" cy="33250"/>
            </a:xfrm>
            <a:custGeom>
              <a:avLst/>
              <a:gdLst>
                <a:gd name="connsiteX0" fmla="*/ 0 w 69273"/>
                <a:gd name="connsiteY0" fmla="*/ 0 h 33250"/>
                <a:gd name="connsiteX1" fmla="*/ 36022 w 69273"/>
                <a:gd name="connsiteY1" fmla="*/ 13854 h 33250"/>
                <a:gd name="connsiteX2" fmla="*/ 44334 w 69273"/>
                <a:gd name="connsiteY2" fmla="*/ 22167 h 33250"/>
                <a:gd name="connsiteX3" fmla="*/ 60960 w 69273"/>
                <a:gd name="connsiteY3" fmla="*/ 27709 h 33250"/>
                <a:gd name="connsiteX4" fmla="*/ 69273 w 69273"/>
                <a:gd name="connsiteY4" fmla="*/ 33250 h 3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3" h="33250">
                  <a:moveTo>
                    <a:pt x="0" y="0"/>
                  </a:moveTo>
                  <a:cubicBezTo>
                    <a:pt x="6280" y="2093"/>
                    <a:pt x="27744" y="7941"/>
                    <a:pt x="36022" y="13854"/>
                  </a:cubicBezTo>
                  <a:cubicBezTo>
                    <a:pt x="39211" y="16132"/>
                    <a:pt x="40909" y="20264"/>
                    <a:pt x="44334" y="22167"/>
                  </a:cubicBezTo>
                  <a:cubicBezTo>
                    <a:pt x="49441" y="25004"/>
                    <a:pt x="56099" y="24469"/>
                    <a:pt x="60960" y="27709"/>
                  </a:cubicBezTo>
                  <a:lnTo>
                    <a:pt x="69273" y="33250"/>
                  </a:ln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フリーフォーム 876">
              <a:extLst>
                <a:ext uri="{FF2B5EF4-FFF2-40B4-BE49-F238E27FC236}">
                  <a16:creationId xmlns:a16="http://schemas.microsoft.com/office/drawing/2014/main" id="{DF891CBF-6EAD-4F4D-A449-989FA95BE283}"/>
                </a:ext>
              </a:extLst>
            </p:cNvPr>
            <p:cNvSpPr/>
            <p:nvPr/>
          </p:nvSpPr>
          <p:spPr>
            <a:xfrm>
              <a:off x="3638197" y="5769033"/>
              <a:ext cx="5548" cy="50844"/>
            </a:xfrm>
            <a:custGeom>
              <a:avLst/>
              <a:gdLst>
                <a:gd name="connsiteX0" fmla="*/ 5548 w 5548"/>
                <a:gd name="connsiteY0" fmla="*/ 0 h 50844"/>
                <a:gd name="connsiteX1" fmla="*/ 2778 w 5548"/>
                <a:gd name="connsiteY1" fmla="*/ 38792 h 50844"/>
                <a:gd name="connsiteX2" fmla="*/ 7 w 5548"/>
                <a:gd name="connsiteY2" fmla="*/ 49876 h 5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8" h="50844">
                  <a:moveTo>
                    <a:pt x="5548" y="0"/>
                  </a:moveTo>
                  <a:cubicBezTo>
                    <a:pt x="4625" y="12931"/>
                    <a:pt x="4292" y="25917"/>
                    <a:pt x="2778" y="38792"/>
                  </a:cubicBezTo>
                  <a:cubicBezTo>
                    <a:pt x="-285" y="64832"/>
                    <a:pt x="7" y="38855"/>
                    <a:pt x="7" y="49876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フリーフォーム 877">
              <a:extLst>
                <a:ext uri="{FF2B5EF4-FFF2-40B4-BE49-F238E27FC236}">
                  <a16:creationId xmlns:a16="http://schemas.microsoft.com/office/drawing/2014/main" id="{BD4E3B51-95E9-4DB6-8C56-078570A1EF43}"/>
                </a:ext>
              </a:extLst>
            </p:cNvPr>
            <p:cNvSpPr/>
            <p:nvPr/>
          </p:nvSpPr>
          <p:spPr>
            <a:xfrm>
              <a:off x="3635433" y="5710844"/>
              <a:ext cx="33251" cy="13854"/>
            </a:xfrm>
            <a:custGeom>
              <a:avLst/>
              <a:gdLst>
                <a:gd name="connsiteX0" fmla="*/ 0 w 33251"/>
                <a:gd name="connsiteY0" fmla="*/ 0 h 13854"/>
                <a:gd name="connsiteX1" fmla="*/ 16625 w 33251"/>
                <a:gd name="connsiteY1" fmla="*/ 2771 h 13854"/>
                <a:gd name="connsiteX2" fmla="*/ 33251 w 33251"/>
                <a:gd name="connsiteY2" fmla="*/ 13854 h 13854"/>
                <a:gd name="connsiteX3" fmla="*/ 0 w 33251"/>
                <a:gd name="connsiteY3" fmla="*/ 0 h 1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51" h="13854">
                  <a:moveTo>
                    <a:pt x="0" y="0"/>
                  </a:moveTo>
                  <a:cubicBezTo>
                    <a:pt x="5542" y="924"/>
                    <a:pt x="11439" y="610"/>
                    <a:pt x="16625" y="2771"/>
                  </a:cubicBezTo>
                  <a:cubicBezTo>
                    <a:pt x="22773" y="5333"/>
                    <a:pt x="33251" y="13854"/>
                    <a:pt x="33251" y="1385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B9BD5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フリーフォーム 878">
              <a:extLst>
                <a:ext uri="{FF2B5EF4-FFF2-40B4-BE49-F238E27FC236}">
                  <a16:creationId xmlns:a16="http://schemas.microsoft.com/office/drawing/2014/main" id="{D442D173-BC68-44CA-A9F9-988F897331EF}"/>
                </a:ext>
              </a:extLst>
            </p:cNvPr>
            <p:cNvSpPr/>
            <p:nvPr/>
          </p:nvSpPr>
          <p:spPr>
            <a:xfrm>
              <a:off x="3496887" y="5472545"/>
              <a:ext cx="121920" cy="20146"/>
            </a:xfrm>
            <a:custGeom>
              <a:avLst/>
              <a:gdLst>
                <a:gd name="connsiteX0" fmla="*/ 0 w 121920"/>
                <a:gd name="connsiteY0" fmla="*/ 0 h 20146"/>
                <a:gd name="connsiteX1" fmla="*/ 30480 w 121920"/>
                <a:gd name="connsiteY1" fmla="*/ 2771 h 20146"/>
                <a:gd name="connsiteX2" fmla="*/ 55418 w 121920"/>
                <a:gd name="connsiteY2" fmla="*/ 11084 h 20146"/>
                <a:gd name="connsiteX3" fmla="*/ 63731 w 121920"/>
                <a:gd name="connsiteY3" fmla="*/ 13855 h 20146"/>
                <a:gd name="connsiteX4" fmla="*/ 85898 w 121920"/>
                <a:gd name="connsiteY4" fmla="*/ 16626 h 20146"/>
                <a:gd name="connsiteX5" fmla="*/ 121920 w 121920"/>
                <a:gd name="connsiteY5" fmla="*/ 19397 h 20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" h="20146">
                  <a:moveTo>
                    <a:pt x="0" y="0"/>
                  </a:moveTo>
                  <a:cubicBezTo>
                    <a:pt x="10160" y="924"/>
                    <a:pt x="20433" y="998"/>
                    <a:pt x="30480" y="2771"/>
                  </a:cubicBezTo>
                  <a:cubicBezTo>
                    <a:pt x="30486" y="2772"/>
                    <a:pt x="51258" y="9697"/>
                    <a:pt x="55418" y="11084"/>
                  </a:cubicBezTo>
                  <a:cubicBezTo>
                    <a:pt x="58189" y="12008"/>
                    <a:pt x="60833" y="13493"/>
                    <a:pt x="63731" y="13855"/>
                  </a:cubicBezTo>
                  <a:lnTo>
                    <a:pt x="85898" y="16626"/>
                  </a:lnTo>
                  <a:cubicBezTo>
                    <a:pt x="102973" y="22318"/>
                    <a:pt x="91290" y="19397"/>
                    <a:pt x="121920" y="19397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フリーフォーム 879">
              <a:extLst>
                <a:ext uri="{FF2B5EF4-FFF2-40B4-BE49-F238E27FC236}">
                  <a16:creationId xmlns:a16="http://schemas.microsoft.com/office/drawing/2014/main" id="{B62A2CE7-229A-4E1D-8B33-2048949DCAE9}"/>
                </a:ext>
              </a:extLst>
            </p:cNvPr>
            <p:cNvSpPr/>
            <p:nvPr/>
          </p:nvSpPr>
          <p:spPr>
            <a:xfrm>
              <a:off x="3593842" y="5544589"/>
              <a:ext cx="2798" cy="47106"/>
            </a:xfrm>
            <a:custGeom>
              <a:avLst/>
              <a:gdLst>
                <a:gd name="connsiteX0" fmla="*/ 2798 w 2798"/>
                <a:gd name="connsiteY0" fmla="*/ 0 h 47106"/>
                <a:gd name="connsiteX1" fmla="*/ 27 w 2798"/>
                <a:gd name="connsiteY1" fmla="*/ 47106 h 4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" h="47106">
                  <a:moveTo>
                    <a:pt x="2798" y="0"/>
                  </a:moveTo>
                  <a:cubicBezTo>
                    <a:pt x="-475" y="35999"/>
                    <a:pt x="27" y="20278"/>
                    <a:pt x="27" y="47106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フリーフォーム 880">
              <a:extLst>
                <a:ext uri="{FF2B5EF4-FFF2-40B4-BE49-F238E27FC236}">
                  <a16:creationId xmlns:a16="http://schemas.microsoft.com/office/drawing/2014/main" id="{DA5ED464-B44B-4167-95DC-E42672081350}"/>
                </a:ext>
              </a:extLst>
            </p:cNvPr>
            <p:cNvSpPr/>
            <p:nvPr/>
          </p:nvSpPr>
          <p:spPr>
            <a:xfrm>
              <a:off x="3646516" y="5622175"/>
              <a:ext cx="135775" cy="52647"/>
            </a:xfrm>
            <a:custGeom>
              <a:avLst/>
              <a:gdLst>
                <a:gd name="connsiteX0" fmla="*/ 0 w 135775"/>
                <a:gd name="connsiteY0" fmla="*/ 0 h 52647"/>
                <a:gd name="connsiteX1" fmla="*/ 36022 w 135775"/>
                <a:gd name="connsiteY1" fmla="*/ 11083 h 52647"/>
                <a:gd name="connsiteX2" fmla="*/ 69273 w 135775"/>
                <a:gd name="connsiteY2" fmla="*/ 22167 h 52647"/>
                <a:gd name="connsiteX3" fmla="*/ 88669 w 135775"/>
                <a:gd name="connsiteY3" fmla="*/ 33250 h 52647"/>
                <a:gd name="connsiteX4" fmla="*/ 105295 w 135775"/>
                <a:gd name="connsiteY4" fmla="*/ 38792 h 52647"/>
                <a:gd name="connsiteX5" fmla="*/ 119149 w 135775"/>
                <a:gd name="connsiteY5" fmla="*/ 47105 h 52647"/>
                <a:gd name="connsiteX6" fmla="*/ 130233 w 135775"/>
                <a:gd name="connsiteY6" fmla="*/ 49876 h 52647"/>
                <a:gd name="connsiteX7" fmla="*/ 135775 w 135775"/>
                <a:gd name="connsiteY7" fmla="*/ 52647 h 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775" h="52647">
                  <a:moveTo>
                    <a:pt x="0" y="0"/>
                  </a:moveTo>
                  <a:cubicBezTo>
                    <a:pt x="52617" y="13152"/>
                    <a:pt x="-1637" y="-1470"/>
                    <a:pt x="36022" y="11083"/>
                  </a:cubicBezTo>
                  <a:cubicBezTo>
                    <a:pt x="57941" y="18389"/>
                    <a:pt x="36953" y="7085"/>
                    <a:pt x="69273" y="22167"/>
                  </a:cubicBezTo>
                  <a:cubicBezTo>
                    <a:pt x="76021" y="25316"/>
                    <a:pt x="81908" y="30130"/>
                    <a:pt x="88669" y="33250"/>
                  </a:cubicBezTo>
                  <a:cubicBezTo>
                    <a:pt x="93973" y="35698"/>
                    <a:pt x="99977" y="36375"/>
                    <a:pt x="105295" y="38792"/>
                  </a:cubicBezTo>
                  <a:cubicBezTo>
                    <a:pt x="110198" y="41021"/>
                    <a:pt x="114228" y="44918"/>
                    <a:pt x="119149" y="47105"/>
                  </a:cubicBezTo>
                  <a:cubicBezTo>
                    <a:pt x="122629" y="48652"/>
                    <a:pt x="126620" y="48672"/>
                    <a:pt x="130233" y="49876"/>
                  </a:cubicBezTo>
                  <a:cubicBezTo>
                    <a:pt x="132192" y="50529"/>
                    <a:pt x="133928" y="51723"/>
                    <a:pt x="135775" y="52647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フリーフォーム 881">
              <a:extLst>
                <a:ext uri="{FF2B5EF4-FFF2-40B4-BE49-F238E27FC236}">
                  <a16:creationId xmlns:a16="http://schemas.microsoft.com/office/drawing/2014/main" id="{248C5A85-465D-40EE-8FC2-CF4970E07243}"/>
                </a:ext>
              </a:extLst>
            </p:cNvPr>
            <p:cNvSpPr/>
            <p:nvPr/>
          </p:nvSpPr>
          <p:spPr>
            <a:xfrm>
              <a:off x="3676996" y="5669280"/>
              <a:ext cx="19397" cy="72044"/>
            </a:xfrm>
            <a:custGeom>
              <a:avLst/>
              <a:gdLst>
                <a:gd name="connsiteX0" fmla="*/ 0 w 19397"/>
                <a:gd name="connsiteY0" fmla="*/ 0 h 72044"/>
                <a:gd name="connsiteX1" fmla="*/ 2771 w 19397"/>
                <a:gd name="connsiteY1" fmla="*/ 13855 h 72044"/>
                <a:gd name="connsiteX2" fmla="*/ 5542 w 19397"/>
                <a:gd name="connsiteY2" fmla="*/ 24938 h 72044"/>
                <a:gd name="connsiteX3" fmla="*/ 13855 w 19397"/>
                <a:gd name="connsiteY3" fmla="*/ 69273 h 72044"/>
                <a:gd name="connsiteX4" fmla="*/ 19397 w 19397"/>
                <a:gd name="connsiteY4" fmla="*/ 72044 h 7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7" h="72044">
                  <a:moveTo>
                    <a:pt x="0" y="0"/>
                  </a:moveTo>
                  <a:cubicBezTo>
                    <a:pt x="924" y="4618"/>
                    <a:pt x="1749" y="9257"/>
                    <a:pt x="2771" y="13855"/>
                  </a:cubicBezTo>
                  <a:cubicBezTo>
                    <a:pt x="3597" y="17572"/>
                    <a:pt x="5097" y="21156"/>
                    <a:pt x="5542" y="24938"/>
                  </a:cubicBezTo>
                  <a:cubicBezTo>
                    <a:pt x="7438" y="41052"/>
                    <a:pt x="1946" y="57364"/>
                    <a:pt x="13855" y="69273"/>
                  </a:cubicBezTo>
                  <a:cubicBezTo>
                    <a:pt x="15315" y="70733"/>
                    <a:pt x="17550" y="71120"/>
                    <a:pt x="19397" y="72044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フリーフォーム 882">
              <a:extLst>
                <a:ext uri="{FF2B5EF4-FFF2-40B4-BE49-F238E27FC236}">
                  <a16:creationId xmlns:a16="http://schemas.microsoft.com/office/drawing/2014/main" id="{1FF51E19-7100-465E-B276-DD2DB02BB433}"/>
                </a:ext>
              </a:extLst>
            </p:cNvPr>
            <p:cNvSpPr/>
            <p:nvPr/>
          </p:nvSpPr>
          <p:spPr>
            <a:xfrm>
              <a:off x="3754582" y="5738553"/>
              <a:ext cx="74836" cy="38792"/>
            </a:xfrm>
            <a:custGeom>
              <a:avLst/>
              <a:gdLst>
                <a:gd name="connsiteX0" fmla="*/ 0 w 74836"/>
                <a:gd name="connsiteY0" fmla="*/ 0 h 38792"/>
                <a:gd name="connsiteX1" fmla="*/ 13854 w 74836"/>
                <a:gd name="connsiteY1" fmla="*/ 5542 h 38792"/>
                <a:gd name="connsiteX2" fmla="*/ 38793 w 74836"/>
                <a:gd name="connsiteY2" fmla="*/ 13854 h 38792"/>
                <a:gd name="connsiteX3" fmla="*/ 49876 w 74836"/>
                <a:gd name="connsiteY3" fmla="*/ 24938 h 38792"/>
                <a:gd name="connsiteX4" fmla="*/ 58189 w 74836"/>
                <a:gd name="connsiteY4" fmla="*/ 27709 h 38792"/>
                <a:gd name="connsiteX5" fmla="*/ 66502 w 74836"/>
                <a:gd name="connsiteY5" fmla="*/ 33251 h 38792"/>
                <a:gd name="connsiteX6" fmla="*/ 74814 w 74836"/>
                <a:gd name="connsiteY6" fmla="*/ 38792 h 3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36" h="38792">
                  <a:moveTo>
                    <a:pt x="0" y="0"/>
                  </a:moveTo>
                  <a:cubicBezTo>
                    <a:pt x="4618" y="1847"/>
                    <a:pt x="9170" y="3869"/>
                    <a:pt x="13854" y="5542"/>
                  </a:cubicBezTo>
                  <a:cubicBezTo>
                    <a:pt x="22106" y="8489"/>
                    <a:pt x="38793" y="13854"/>
                    <a:pt x="38793" y="13854"/>
                  </a:cubicBezTo>
                  <a:cubicBezTo>
                    <a:pt x="42487" y="17549"/>
                    <a:pt x="45624" y="21901"/>
                    <a:pt x="49876" y="24938"/>
                  </a:cubicBezTo>
                  <a:cubicBezTo>
                    <a:pt x="52253" y="26636"/>
                    <a:pt x="55576" y="26403"/>
                    <a:pt x="58189" y="27709"/>
                  </a:cubicBezTo>
                  <a:cubicBezTo>
                    <a:pt x="61168" y="29198"/>
                    <a:pt x="63523" y="31762"/>
                    <a:pt x="66502" y="33251"/>
                  </a:cubicBezTo>
                  <a:cubicBezTo>
                    <a:pt x="75690" y="37845"/>
                    <a:pt x="74814" y="32617"/>
                    <a:pt x="74814" y="38792"/>
                  </a:cubicBezTo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フリーフォーム 883">
              <a:extLst>
                <a:ext uri="{FF2B5EF4-FFF2-40B4-BE49-F238E27FC236}">
                  <a16:creationId xmlns:a16="http://schemas.microsoft.com/office/drawing/2014/main" id="{1F0AA377-59D8-44E4-AACE-AD1032EFD9C1}"/>
                </a:ext>
              </a:extLst>
            </p:cNvPr>
            <p:cNvSpPr/>
            <p:nvPr/>
          </p:nvSpPr>
          <p:spPr>
            <a:xfrm>
              <a:off x="3787833" y="5796742"/>
              <a:ext cx="3123" cy="39938"/>
            </a:xfrm>
            <a:custGeom>
              <a:avLst/>
              <a:gdLst>
                <a:gd name="connsiteX0" fmla="*/ 0 w 3123"/>
                <a:gd name="connsiteY0" fmla="*/ 0 h 39938"/>
                <a:gd name="connsiteX1" fmla="*/ 2771 w 3123"/>
                <a:gd name="connsiteY1" fmla="*/ 38793 h 39938"/>
                <a:gd name="connsiteX2" fmla="*/ 0 w 3123"/>
                <a:gd name="connsiteY2" fmla="*/ 0 h 3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23" h="39938">
                  <a:moveTo>
                    <a:pt x="0" y="0"/>
                  </a:moveTo>
                  <a:cubicBezTo>
                    <a:pt x="0" y="0"/>
                    <a:pt x="518" y="26026"/>
                    <a:pt x="2771" y="38793"/>
                  </a:cubicBezTo>
                  <a:cubicBezTo>
                    <a:pt x="4373" y="4787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BD5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35235BD3-EF00-4209-B94F-F3F5A5E2726B}"/>
              </a:ext>
            </a:extLst>
          </p:cNvPr>
          <p:cNvCxnSpPr/>
          <p:nvPr/>
        </p:nvCxnSpPr>
        <p:spPr>
          <a:xfrm flipV="1">
            <a:off x="6312418" y="3152551"/>
            <a:ext cx="147744" cy="70845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フリーフォーム 361">
            <a:extLst>
              <a:ext uri="{FF2B5EF4-FFF2-40B4-BE49-F238E27FC236}">
                <a16:creationId xmlns:a16="http://schemas.microsoft.com/office/drawing/2014/main" id="{6D8CBEFD-6785-4EF8-8487-7471FD0AAD3F}"/>
              </a:ext>
            </a:extLst>
          </p:cNvPr>
          <p:cNvSpPr/>
          <p:nvPr/>
        </p:nvSpPr>
        <p:spPr>
          <a:xfrm>
            <a:off x="6276680" y="2969549"/>
            <a:ext cx="416697" cy="841690"/>
          </a:xfrm>
          <a:custGeom>
            <a:avLst/>
            <a:gdLst>
              <a:gd name="connsiteX0" fmla="*/ 23990 w 1076935"/>
              <a:gd name="connsiteY0" fmla="*/ 2490891 h 2490891"/>
              <a:gd name="connsiteX1" fmla="*/ 10135 w 1076935"/>
              <a:gd name="connsiteY1" fmla="*/ 1368673 h 2490891"/>
              <a:gd name="connsiteX2" fmla="*/ 155608 w 1076935"/>
              <a:gd name="connsiteY2" fmla="*/ 592818 h 2490891"/>
              <a:gd name="connsiteX3" fmla="*/ 675153 w 1076935"/>
              <a:gd name="connsiteY3" fmla="*/ 87127 h 2490891"/>
              <a:gd name="connsiteX4" fmla="*/ 1076935 w 1076935"/>
              <a:gd name="connsiteY4" fmla="*/ 4000 h 249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935" h="2490891">
                <a:moveTo>
                  <a:pt x="23990" y="2490891"/>
                </a:moveTo>
                <a:cubicBezTo>
                  <a:pt x="6094" y="2087954"/>
                  <a:pt x="-11801" y="1685018"/>
                  <a:pt x="10135" y="1368673"/>
                </a:cubicBezTo>
                <a:cubicBezTo>
                  <a:pt x="32071" y="1052328"/>
                  <a:pt x="44772" y="806409"/>
                  <a:pt x="155608" y="592818"/>
                </a:cubicBezTo>
                <a:cubicBezTo>
                  <a:pt x="266444" y="379227"/>
                  <a:pt x="521599" y="185263"/>
                  <a:pt x="675153" y="87127"/>
                </a:cubicBezTo>
                <a:cubicBezTo>
                  <a:pt x="828707" y="-11009"/>
                  <a:pt x="952821" y="-3505"/>
                  <a:pt x="1076935" y="4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67F45E9E-840F-4B8C-B892-8B765DF0A29B}"/>
              </a:ext>
            </a:extLst>
          </p:cNvPr>
          <p:cNvCxnSpPr>
            <a:stCxn id="111" idx="3"/>
          </p:cNvCxnSpPr>
          <p:nvPr/>
        </p:nvCxnSpPr>
        <p:spPr>
          <a:xfrm flipV="1">
            <a:off x="6537917" y="2913411"/>
            <a:ext cx="90777" cy="85579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1634AAB5-E0C1-45AF-8D98-1F7118BB765A}"/>
              </a:ext>
            </a:extLst>
          </p:cNvPr>
          <p:cNvCxnSpPr/>
          <p:nvPr/>
        </p:nvCxnSpPr>
        <p:spPr>
          <a:xfrm flipV="1">
            <a:off x="6419067" y="2963336"/>
            <a:ext cx="65961" cy="106468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84E516E9-6276-4786-A6C4-D73155AC99F2}"/>
              </a:ext>
            </a:extLst>
          </p:cNvPr>
          <p:cNvCxnSpPr/>
          <p:nvPr/>
        </p:nvCxnSpPr>
        <p:spPr>
          <a:xfrm flipH="1" flipV="1">
            <a:off x="6502095" y="3023218"/>
            <a:ext cx="152685" cy="18562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60AFF324-6314-46B5-B649-C8AE6B9DBB76}"/>
              </a:ext>
            </a:extLst>
          </p:cNvPr>
          <p:cNvCxnSpPr>
            <a:stCxn id="111" idx="2"/>
          </p:cNvCxnSpPr>
          <p:nvPr/>
        </p:nvCxnSpPr>
        <p:spPr>
          <a:xfrm flipV="1">
            <a:off x="6336889" y="3014419"/>
            <a:ext cx="57199" cy="155448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フリーフォーム 366">
            <a:extLst>
              <a:ext uri="{FF2B5EF4-FFF2-40B4-BE49-F238E27FC236}">
                <a16:creationId xmlns:a16="http://schemas.microsoft.com/office/drawing/2014/main" id="{D0239C6D-8335-4383-BAD7-3EDDB0693103}"/>
              </a:ext>
            </a:extLst>
          </p:cNvPr>
          <p:cNvSpPr/>
          <p:nvPr/>
        </p:nvSpPr>
        <p:spPr bwMode="auto">
          <a:xfrm rot="17104890">
            <a:off x="6617778" y="2878516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7" name="フリーフォーム 367">
            <a:extLst>
              <a:ext uri="{FF2B5EF4-FFF2-40B4-BE49-F238E27FC236}">
                <a16:creationId xmlns:a16="http://schemas.microsoft.com/office/drawing/2014/main" id="{31654957-CD59-49AD-AD2B-A0B302DE9D9F}"/>
              </a:ext>
            </a:extLst>
          </p:cNvPr>
          <p:cNvSpPr/>
          <p:nvPr/>
        </p:nvSpPr>
        <p:spPr bwMode="auto">
          <a:xfrm rot="12451420" flipH="1">
            <a:off x="6615222" y="2892686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8" name="フリーフォーム 368">
            <a:extLst>
              <a:ext uri="{FF2B5EF4-FFF2-40B4-BE49-F238E27FC236}">
                <a16:creationId xmlns:a16="http://schemas.microsoft.com/office/drawing/2014/main" id="{B4FAF17E-D22C-451E-8F8D-E2EA90802A99}"/>
              </a:ext>
            </a:extLst>
          </p:cNvPr>
          <p:cNvSpPr/>
          <p:nvPr/>
        </p:nvSpPr>
        <p:spPr bwMode="auto">
          <a:xfrm rot="13250190">
            <a:off x="6330282" y="2963129"/>
            <a:ext cx="84031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9" name="フリーフォーム 369">
            <a:extLst>
              <a:ext uri="{FF2B5EF4-FFF2-40B4-BE49-F238E27FC236}">
                <a16:creationId xmlns:a16="http://schemas.microsoft.com/office/drawing/2014/main" id="{2088AF84-81B8-4719-8D17-5457BAEED05C}"/>
              </a:ext>
            </a:extLst>
          </p:cNvPr>
          <p:cNvSpPr/>
          <p:nvPr/>
        </p:nvSpPr>
        <p:spPr bwMode="auto">
          <a:xfrm rot="8596720" flipH="1">
            <a:off x="6338103" y="2961526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0" name="フリーフォーム 370">
            <a:extLst>
              <a:ext uri="{FF2B5EF4-FFF2-40B4-BE49-F238E27FC236}">
                <a16:creationId xmlns:a16="http://schemas.microsoft.com/office/drawing/2014/main" id="{35F8E255-3FF2-461D-ABD1-BF04B1C0501F}"/>
              </a:ext>
            </a:extLst>
          </p:cNvPr>
          <p:cNvSpPr/>
          <p:nvPr/>
        </p:nvSpPr>
        <p:spPr bwMode="auto">
          <a:xfrm rot="13803469">
            <a:off x="6419921" y="2896343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1" name="フリーフォーム 371">
            <a:extLst>
              <a:ext uri="{FF2B5EF4-FFF2-40B4-BE49-F238E27FC236}">
                <a16:creationId xmlns:a16="http://schemas.microsoft.com/office/drawing/2014/main" id="{1526E803-C83F-4E21-8EB3-0AB48387DE82}"/>
              </a:ext>
            </a:extLst>
          </p:cNvPr>
          <p:cNvSpPr/>
          <p:nvPr/>
        </p:nvSpPr>
        <p:spPr bwMode="auto">
          <a:xfrm rot="9149999" flipH="1">
            <a:off x="6418091" y="2907290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2" name="フリーフォーム 372">
            <a:extLst>
              <a:ext uri="{FF2B5EF4-FFF2-40B4-BE49-F238E27FC236}">
                <a16:creationId xmlns:a16="http://schemas.microsoft.com/office/drawing/2014/main" id="{48C863B5-8424-4152-B1C7-5E1561A64F28}"/>
              </a:ext>
            </a:extLst>
          </p:cNvPr>
          <p:cNvSpPr/>
          <p:nvPr/>
        </p:nvSpPr>
        <p:spPr bwMode="auto">
          <a:xfrm rot="15647625">
            <a:off x="6394597" y="2963122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3" name="フリーフォーム 373">
            <a:extLst>
              <a:ext uri="{FF2B5EF4-FFF2-40B4-BE49-F238E27FC236}">
                <a16:creationId xmlns:a16="http://schemas.microsoft.com/office/drawing/2014/main" id="{67D5149D-3CFD-4547-887D-962AE90A010B}"/>
              </a:ext>
            </a:extLst>
          </p:cNvPr>
          <p:cNvSpPr/>
          <p:nvPr/>
        </p:nvSpPr>
        <p:spPr bwMode="auto">
          <a:xfrm rot="10994155" flipH="1">
            <a:off x="6392869" y="2975943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4" name="フリーフォーム 374">
            <a:extLst>
              <a:ext uri="{FF2B5EF4-FFF2-40B4-BE49-F238E27FC236}">
                <a16:creationId xmlns:a16="http://schemas.microsoft.com/office/drawing/2014/main" id="{33AEA509-2C55-4E53-8AA3-DAA4AA7927BC}"/>
              </a:ext>
            </a:extLst>
          </p:cNvPr>
          <p:cNvSpPr/>
          <p:nvPr/>
        </p:nvSpPr>
        <p:spPr bwMode="auto">
          <a:xfrm rot="14675444">
            <a:off x="6548299" y="2872394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5" name="フリーフォーム 375">
            <a:extLst>
              <a:ext uri="{FF2B5EF4-FFF2-40B4-BE49-F238E27FC236}">
                <a16:creationId xmlns:a16="http://schemas.microsoft.com/office/drawing/2014/main" id="{96CB2DA0-F97A-4A7D-AA81-2F5496CCC1BA}"/>
              </a:ext>
            </a:extLst>
          </p:cNvPr>
          <p:cNvSpPr/>
          <p:nvPr/>
        </p:nvSpPr>
        <p:spPr bwMode="auto">
          <a:xfrm rot="10021974" flipH="1">
            <a:off x="6546684" y="2884222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6" name="フリーフォーム 376">
            <a:extLst>
              <a:ext uri="{FF2B5EF4-FFF2-40B4-BE49-F238E27FC236}">
                <a16:creationId xmlns:a16="http://schemas.microsoft.com/office/drawing/2014/main" id="{F4E6C56B-684F-4D09-B757-495A72F9BA47}"/>
              </a:ext>
            </a:extLst>
          </p:cNvPr>
          <p:cNvSpPr/>
          <p:nvPr/>
        </p:nvSpPr>
        <p:spPr bwMode="auto">
          <a:xfrm rot="17887264">
            <a:off x="6681694" y="2905802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7" name="フリーフォーム 377">
            <a:extLst>
              <a:ext uri="{FF2B5EF4-FFF2-40B4-BE49-F238E27FC236}">
                <a16:creationId xmlns:a16="http://schemas.microsoft.com/office/drawing/2014/main" id="{8126AC20-4995-46ED-A1CC-5915EFD9E953}"/>
              </a:ext>
            </a:extLst>
          </p:cNvPr>
          <p:cNvSpPr/>
          <p:nvPr/>
        </p:nvSpPr>
        <p:spPr bwMode="auto">
          <a:xfrm rot="13233794" flipH="1">
            <a:off x="6678409" y="2920552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8" name="フリーフォーム 378">
            <a:extLst>
              <a:ext uri="{FF2B5EF4-FFF2-40B4-BE49-F238E27FC236}">
                <a16:creationId xmlns:a16="http://schemas.microsoft.com/office/drawing/2014/main" id="{2809823F-3AF5-4EC9-9FEF-6AD79EFF3E0B}"/>
              </a:ext>
            </a:extLst>
          </p:cNvPr>
          <p:cNvSpPr/>
          <p:nvPr/>
        </p:nvSpPr>
        <p:spPr bwMode="auto">
          <a:xfrm rot="18569542">
            <a:off x="6634717" y="2983268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9" name="フリーフォーム 379">
            <a:extLst>
              <a:ext uri="{FF2B5EF4-FFF2-40B4-BE49-F238E27FC236}">
                <a16:creationId xmlns:a16="http://schemas.microsoft.com/office/drawing/2014/main" id="{F1DEA068-80BD-44F2-AACF-7E40C3174E78}"/>
              </a:ext>
            </a:extLst>
          </p:cNvPr>
          <p:cNvSpPr/>
          <p:nvPr/>
        </p:nvSpPr>
        <p:spPr bwMode="auto">
          <a:xfrm rot="13916072" flipH="1">
            <a:off x="6639732" y="2986384"/>
            <a:ext cx="58529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685EA3A7-2FB9-46E2-9029-D7EAA5283DB1}"/>
              </a:ext>
            </a:extLst>
          </p:cNvPr>
          <p:cNvCxnSpPr/>
          <p:nvPr/>
        </p:nvCxnSpPr>
        <p:spPr>
          <a:xfrm flipV="1">
            <a:off x="6404768" y="3087687"/>
            <a:ext cx="97327" cy="12616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フリーフォーム 382">
            <a:extLst>
              <a:ext uri="{FF2B5EF4-FFF2-40B4-BE49-F238E27FC236}">
                <a16:creationId xmlns:a16="http://schemas.microsoft.com/office/drawing/2014/main" id="{380A170A-CF1B-4AA6-8ACD-ED7FF0FF4804}"/>
              </a:ext>
            </a:extLst>
          </p:cNvPr>
          <p:cNvSpPr/>
          <p:nvPr/>
        </p:nvSpPr>
        <p:spPr bwMode="auto">
          <a:xfrm rot="16200000">
            <a:off x="6386278" y="3091092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2" name="フリーフォーム 383">
            <a:extLst>
              <a:ext uri="{FF2B5EF4-FFF2-40B4-BE49-F238E27FC236}">
                <a16:creationId xmlns:a16="http://schemas.microsoft.com/office/drawing/2014/main" id="{767BCF32-B9A8-4B1C-9C54-DDE085025638}"/>
              </a:ext>
            </a:extLst>
          </p:cNvPr>
          <p:cNvSpPr/>
          <p:nvPr/>
        </p:nvSpPr>
        <p:spPr bwMode="auto">
          <a:xfrm rot="11546530" flipH="1">
            <a:off x="6384326" y="3104455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3" name="フリーフォーム 384">
            <a:extLst>
              <a:ext uri="{FF2B5EF4-FFF2-40B4-BE49-F238E27FC236}">
                <a16:creationId xmlns:a16="http://schemas.microsoft.com/office/drawing/2014/main" id="{3B17A4B6-0058-48E6-8108-FC53812EC8EA}"/>
              </a:ext>
            </a:extLst>
          </p:cNvPr>
          <p:cNvSpPr/>
          <p:nvPr/>
        </p:nvSpPr>
        <p:spPr bwMode="auto">
          <a:xfrm rot="16707892">
            <a:off x="6575814" y="2947009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4" name="フリーフォーム 385">
            <a:extLst>
              <a:ext uri="{FF2B5EF4-FFF2-40B4-BE49-F238E27FC236}">
                <a16:creationId xmlns:a16="http://schemas.microsoft.com/office/drawing/2014/main" id="{ED106613-CC0C-4212-BB40-AD9BC9FD197F}"/>
              </a:ext>
            </a:extLst>
          </p:cNvPr>
          <p:cNvSpPr/>
          <p:nvPr/>
        </p:nvSpPr>
        <p:spPr bwMode="auto">
          <a:xfrm rot="12054422" flipH="1">
            <a:off x="6573557" y="2960839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5" name="フリーフォーム 386">
            <a:extLst>
              <a:ext uri="{FF2B5EF4-FFF2-40B4-BE49-F238E27FC236}">
                <a16:creationId xmlns:a16="http://schemas.microsoft.com/office/drawing/2014/main" id="{C3B2A453-CB45-445E-8B61-ADDB73E14C7A}"/>
              </a:ext>
            </a:extLst>
          </p:cNvPr>
          <p:cNvSpPr/>
          <p:nvPr/>
        </p:nvSpPr>
        <p:spPr bwMode="auto">
          <a:xfrm rot="17262079">
            <a:off x="6461679" y="3095975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6" name="フリーフォーム 388">
            <a:extLst>
              <a:ext uri="{FF2B5EF4-FFF2-40B4-BE49-F238E27FC236}">
                <a16:creationId xmlns:a16="http://schemas.microsoft.com/office/drawing/2014/main" id="{D11425A4-F73D-458C-9AFE-0D3FAB82EA87}"/>
              </a:ext>
            </a:extLst>
          </p:cNvPr>
          <p:cNvSpPr/>
          <p:nvPr/>
        </p:nvSpPr>
        <p:spPr bwMode="auto">
          <a:xfrm rot="18569542">
            <a:off x="6504978" y="3042530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7" name="フリーフォーム 389">
            <a:extLst>
              <a:ext uri="{FF2B5EF4-FFF2-40B4-BE49-F238E27FC236}">
                <a16:creationId xmlns:a16="http://schemas.microsoft.com/office/drawing/2014/main" id="{8CB033D4-E028-4F46-A1E5-9D63352846E9}"/>
              </a:ext>
            </a:extLst>
          </p:cNvPr>
          <p:cNvSpPr/>
          <p:nvPr/>
        </p:nvSpPr>
        <p:spPr bwMode="auto">
          <a:xfrm rot="13916072" flipH="1">
            <a:off x="6509994" y="3045646"/>
            <a:ext cx="58529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8" name="フリーフォーム 390">
            <a:extLst>
              <a:ext uri="{FF2B5EF4-FFF2-40B4-BE49-F238E27FC236}">
                <a16:creationId xmlns:a16="http://schemas.microsoft.com/office/drawing/2014/main" id="{4F0284AA-C715-4BED-A553-D2E8D0CE94FF}"/>
              </a:ext>
            </a:extLst>
          </p:cNvPr>
          <p:cNvSpPr/>
          <p:nvPr/>
        </p:nvSpPr>
        <p:spPr bwMode="auto">
          <a:xfrm rot="12489039">
            <a:off x="6293784" y="3021511"/>
            <a:ext cx="84031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9" name="フリーフォーム 391">
            <a:extLst>
              <a:ext uri="{FF2B5EF4-FFF2-40B4-BE49-F238E27FC236}">
                <a16:creationId xmlns:a16="http://schemas.microsoft.com/office/drawing/2014/main" id="{F6E271CB-9395-4C31-86CE-595A6C80A791}"/>
              </a:ext>
            </a:extLst>
          </p:cNvPr>
          <p:cNvSpPr/>
          <p:nvPr/>
        </p:nvSpPr>
        <p:spPr bwMode="auto">
          <a:xfrm rot="7835569" flipH="1">
            <a:off x="6310103" y="3007230"/>
            <a:ext cx="58529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0" name="フリーフォーム 392">
            <a:extLst>
              <a:ext uri="{FF2B5EF4-FFF2-40B4-BE49-F238E27FC236}">
                <a16:creationId xmlns:a16="http://schemas.microsoft.com/office/drawing/2014/main" id="{D1234230-22DE-4603-AE87-3EAD97337653}"/>
              </a:ext>
            </a:extLst>
          </p:cNvPr>
          <p:cNvSpPr/>
          <p:nvPr/>
        </p:nvSpPr>
        <p:spPr bwMode="auto">
          <a:xfrm rot="13803469">
            <a:off x="6301638" y="3081005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1" name="フリーフォーム 393">
            <a:extLst>
              <a:ext uri="{FF2B5EF4-FFF2-40B4-BE49-F238E27FC236}">
                <a16:creationId xmlns:a16="http://schemas.microsoft.com/office/drawing/2014/main" id="{DA1E3D22-EB0F-40BB-87B0-F939A2192A79}"/>
              </a:ext>
            </a:extLst>
          </p:cNvPr>
          <p:cNvSpPr/>
          <p:nvPr/>
        </p:nvSpPr>
        <p:spPr bwMode="auto">
          <a:xfrm rot="9149999" flipH="1">
            <a:off x="6299810" y="3091953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2" name="フリーフォーム 394">
            <a:extLst>
              <a:ext uri="{FF2B5EF4-FFF2-40B4-BE49-F238E27FC236}">
                <a16:creationId xmlns:a16="http://schemas.microsoft.com/office/drawing/2014/main" id="{CF1482A9-332F-4C08-BD87-4AE48B174B4D}"/>
              </a:ext>
            </a:extLst>
          </p:cNvPr>
          <p:cNvSpPr/>
          <p:nvPr/>
        </p:nvSpPr>
        <p:spPr bwMode="auto">
          <a:xfrm rot="16680231">
            <a:off x="6434286" y="3007855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3" name="フリーフォーム 395">
            <a:extLst>
              <a:ext uri="{FF2B5EF4-FFF2-40B4-BE49-F238E27FC236}">
                <a16:creationId xmlns:a16="http://schemas.microsoft.com/office/drawing/2014/main" id="{EEC4C322-00FA-40FF-80FC-AFC951FBFCA5}"/>
              </a:ext>
            </a:extLst>
          </p:cNvPr>
          <p:cNvSpPr/>
          <p:nvPr/>
        </p:nvSpPr>
        <p:spPr bwMode="auto">
          <a:xfrm rot="12026761" flipH="1">
            <a:off x="6432047" y="3021662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4" name="フリーフォーム 396">
            <a:extLst>
              <a:ext uri="{FF2B5EF4-FFF2-40B4-BE49-F238E27FC236}">
                <a16:creationId xmlns:a16="http://schemas.microsoft.com/office/drawing/2014/main" id="{CC1312CD-3160-499D-A489-6D1ECE5371B2}"/>
              </a:ext>
            </a:extLst>
          </p:cNvPr>
          <p:cNvSpPr/>
          <p:nvPr/>
        </p:nvSpPr>
        <p:spPr bwMode="auto">
          <a:xfrm rot="15841751">
            <a:off x="6482737" y="2935700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5" name="フリーフォーム 397">
            <a:extLst>
              <a:ext uri="{FF2B5EF4-FFF2-40B4-BE49-F238E27FC236}">
                <a16:creationId xmlns:a16="http://schemas.microsoft.com/office/drawing/2014/main" id="{8AADCC5B-1F84-4F11-9F56-CDAAD1474D4C}"/>
              </a:ext>
            </a:extLst>
          </p:cNvPr>
          <p:cNvSpPr/>
          <p:nvPr/>
        </p:nvSpPr>
        <p:spPr bwMode="auto">
          <a:xfrm rot="11188281" flipH="1">
            <a:off x="6480945" y="2948716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6" name="フリーフォーム 398">
            <a:extLst>
              <a:ext uri="{FF2B5EF4-FFF2-40B4-BE49-F238E27FC236}">
                <a16:creationId xmlns:a16="http://schemas.microsoft.com/office/drawing/2014/main" id="{187D9071-BD12-4F39-BAD4-7FCAD9B2845E}"/>
              </a:ext>
            </a:extLst>
          </p:cNvPr>
          <p:cNvSpPr/>
          <p:nvPr/>
        </p:nvSpPr>
        <p:spPr bwMode="auto">
          <a:xfrm rot="15122579">
            <a:off x="6362442" y="3040145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7" name="フリーフォーム 399">
            <a:extLst>
              <a:ext uri="{FF2B5EF4-FFF2-40B4-BE49-F238E27FC236}">
                <a16:creationId xmlns:a16="http://schemas.microsoft.com/office/drawing/2014/main" id="{61AD3B86-07BD-4F2C-8288-26C46285660E}"/>
              </a:ext>
            </a:extLst>
          </p:cNvPr>
          <p:cNvSpPr/>
          <p:nvPr/>
        </p:nvSpPr>
        <p:spPr bwMode="auto">
          <a:xfrm rot="10469109" flipH="1">
            <a:off x="6360822" y="3052434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8" name="フリーフォーム 400">
            <a:extLst>
              <a:ext uri="{FF2B5EF4-FFF2-40B4-BE49-F238E27FC236}">
                <a16:creationId xmlns:a16="http://schemas.microsoft.com/office/drawing/2014/main" id="{F0C57EA8-79C6-41B8-BEC3-1359CBB08212}"/>
              </a:ext>
            </a:extLst>
          </p:cNvPr>
          <p:cNvSpPr/>
          <p:nvPr/>
        </p:nvSpPr>
        <p:spPr bwMode="auto">
          <a:xfrm rot="18135457">
            <a:off x="6510226" y="2993118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9" name="フリーフォーム 401">
            <a:extLst>
              <a:ext uri="{FF2B5EF4-FFF2-40B4-BE49-F238E27FC236}">
                <a16:creationId xmlns:a16="http://schemas.microsoft.com/office/drawing/2014/main" id="{C0A9DA92-6631-451A-A421-AB0DC6A2BFAA}"/>
              </a:ext>
            </a:extLst>
          </p:cNvPr>
          <p:cNvSpPr/>
          <p:nvPr/>
        </p:nvSpPr>
        <p:spPr bwMode="auto">
          <a:xfrm rot="13481987" flipH="1">
            <a:off x="6506676" y="3008023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0" name="フリーフォーム 408">
            <a:extLst>
              <a:ext uri="{FF2B5EF4-FFF2-40B4-BE49-F238E27FC236}">
                <a16:creationId xmlns:a16="http://schemas.microsoft.com/office/drawing/2014/main" id="{BBDA765F-ACFB-420F-8EE8-D01B8C20CF9A}"/>
              </a:ext>
            </a:extLst>
          </p:cNvPr>
          <p:cNvSpPr/>
          <p:nvPr/>
        </p:nvSpPr>
        <p:spPr bwMode="auto">
          <a:xfrm rot="15841751">
            <a:off x="6561033" y="2913969"/>
            <a:ext cx="64164" cy="101722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1" name="フリーフォーム 409">
            <a:extLst>
              <a:ext uri="{FF2B5EF4-FFF2-40B4-BE49-F238E27FC236}">
                <a16:creationId xmlns:a16="http://schemas.microsoft.com/office/drawing/2014/main" id="{2C390EC8-EDEC-4CE9-9290-B2CD66697368}"/>
              </a:ext>
            </a:extLst>
          </p:cNvPr>
          <p:cNvSpPr/>
          <p:nvPr/>
        </p:nvSpPr>
        <p:spPr bwMode="auto">
          <a:xfrm rot="11188281" flipH="1">
            <a:off x="6559239" y="2926984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2" name="フリーフォーム 355">
            <a:extLst>
              <a:ext uri="{FF2B5EF4-FFF2-40B4-BE49-F238E27FC236}">
                <a16:creationId xmlns:a16="http://schemas.microsoft.com/office/drawing/2014/main" id="{D3565E1E-44ED-4290-A7D1-6E4F24CCD395}"/>
              </a:ext>
            </a:extLst>
          </p:cNvPr>
          <p:cNvSpPr/>
          <p:nvPr/>
        </p:nvSpPr>
        <p:spPr>
          <a:xfrm rot="21239362">
            <a:off x="5870007" y="2915641"/>
            <a:ext cx="350375" cy="882472"/>
          </a:xfrm>
          <a:custGeom>
            <a:avLst/>
            <a:gdLst>
              <a:gd name="connsiteX0" fmla="*/ 893618 w 905530"/>
              <a:gd name="connsiteY0" fmla="*/ 2611582 h 2611582"/>
              <a:gd name="connsiteX1" fmla="*/ 879764 w 905530"/>
              <a:gd name="connsiteY1" fmla="*/ 1094509 h 2611582"/>
              <a:gd name="connsiteX2" fmla="*/ 665018 w 905530"/>
              <a:gd name="connsiteY2" fmla="*/ 290946 h 2611582"/>
              <a:gd name="connsiteX3" fmla="*/ 0 w 905530"/>
              <a:gd name="connsiteY3" fmla="*/ 0 h 2611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5530" h="2611582">
                <a:moveTo>
                  <a:pt x="893618" y="2611582"/>
                </a:moveTo>
                <a:cubicBezTo>
                  <a:pt x="905741" y="2046432"/>
                  <a:pt x="917864" y="1481282"/>
                  <a:pt x="879764" y="1094509"/>
                </a:cubicBezTo>
                <a:cubicBezTo>
                  <a:pt x="841664" y="707736"/>
                  <a:pt x="811645" y="473364"/>
                  <a:pt x="665018" y="290946"/>
                </a:cubicBezTo>
                <a:cubicBezTo>
                  <a:pt x="518391" y="108528"/>
                  <a:pt x="259195" y="54264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3" name="フリーフォーム 362">
            <a:extLst>
              <a:ext uri="{FF2B5EF4-FFF2-40B4-BE49-F238E27FC236}">
                <a16:creationId xmlns:a16="http://schemas.microsoft.com/office/drawing/2014/main" id="{432BAE81-5433-469C-B28B-632242AD256D}"/>
              </a:ext>
            </a:extLst>
          </p:cNvPr>
          <p:cNvSpPr/>
          <p:nvPr/>
        </p:nvSpPr>
        <p:spPr>
          <a:xfrm>
            <a:off x="6258579" y="3545675"/>
            <a:ext cx="319858" cy="277983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4" name="フリーフォーム 363">
            <a:extLst>
              <a:ext uri="{FF2B5EF4-FFF2-40B4-BE49-F238E27FC236}">
                <a16:creationId xmlns:a16="http://schemas.microsoft.com/office/drawing/2014/main" id="{3526C7A6-4761-4B8D-BD88-DED730121F07}"/>
              </a:ext>
            </a:extLst>
          </p:cNvPr>
          <p:cNvSpPr/>
          <p:nvPr/>
        </p:nvSpPr>
        <p:spPr>
          <a:xfrm>
            <a:off x="5969077" y="3415649"/>
            <a:ext cx="346854" cy="396731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5" name="フリーフォーム 364">
            <a:extLst>
              <a:ext uri="{FF2B5EF4-FFF2-40B4-BE49-F238E27FC236}">
                <a16:creationId xmlns:a16="http://schemas.microsoft.com/office/drawing/2014/main" id="{E1265E88-85A4-48DE-BACE-C508D9D44890}"/>
              </a:ext>
            </a:extLst>
          </p:cNvPr>
          <p:cNvSpPr/>
          <p:nvPr/>
        </p:nvSpPr>
        <p:spPr>
          <a:xfrm>
            <a:off x="6241942" y="3160035"/>
            <a:ext cx="421847" cy="657456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6" name="フリーフォーム 365">
            <a:extLst>
              <a:ext uri="{FF2B5EF4-FFF2-40B4-BE49-F238E27FC236}">
                <a16:creationId xmlns:a16="http://schemas.microsoft.com/office/drawing/2014/main" id="{737A4CEF-0B1B-4209-B842-1177E98402CB}"/>
              </a:ext>
            </a:extLst>
          </p:cNvPr>
          <p:cNvSpPr/>
          <p:nvPr/>
        </p:nvSpPr>
        <p:spPr>
          <a:xfrm>
            <a:off x="5775993" y="3045235"/>
            <a:ext cx="537892" cy="781835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7" name="フリーフォーム 387">
            <a:extLst>
              <a:ext uri="{FF2B5EF4-FFF2-40B4-BE49-F238E27FC236}">
                <a16:creationId xmlns:a16="http://schemas.microsoft.com/office/drawing/2014/main" id="{0748E666-AE63-4943-8F92-9B4FF6CAFB5A}"/>
              </a:ext>
            </a:extLst>
          </p:cNvPr>
          <p:cNvSpPr/>
          <p:nvPr/>
        </p:nvSpPr>
        <p:spPr bwMode="auto">
          <a:xfrm rot="12608609" flipH="1">
            <a:off x="6458991" y="3110271"/>
            <a:ext cx="76650" cy="77673"/>
          </a:xfrm>
          <a:custGeom>
            <a:avLst/>
            <a:gdLst>
              <a:gd name="connsiteX0" fmla="*/ 37214 w 779720"/>
              <a:gd name="connsiteY0" fmla="*/ 122274 h 985283"/>
              <a:gd name="connsiteX1" fmla="*/ 451883 w 779720"/>
              <a:gd name="connsiteY1" fmla="*/ 132907 h 985283"/>
              <a:gd name="connsiteX2" fmla="*/ 664535 w 779720"/>
              <a:gd name="connsiteY2" fmla="*/ 345558 h 985283"/>
              <a:gd name="connsiteX3" fmla="*/ 717697 w 779720"/>
              <a:gd name="connsiteY3" fmla="*/ 558209 h 985283"/>
              <a:gd name="connsiteX4" fmla="*/ 675167 w 779720"/>
              <a:gd name="connsiteY4" fmla="*/ 845288 h 985283"/>
              <a:gd name="connsiteX5" fmla="*/ 675167 w 779720"/>
              <a:gd name="connsiteY5" fmla="*/ 866553 h 985283"/>
              <a:gd name="connsiteX6" fmla="*/ 37214 w 779720"/>
              <a:gd name="connsiteY6" fmla="*/ 122274 h 9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720" h="985283">
                <a:moveTo>
                  <a:pt x="37214" y="122274"/>
                </a:moveTo>
                <a:cubicBezTo>
                  <a:pt x="0" y="0"/>
                  <a:pt x="347330" y="95693"/>
                  <a:pt x="451883" y="132907"/>
                </a:cubicBezTo>
                <a:cubicBezTo>
                  <a:pt x="556437" y="170121"/>
                  <a:pt x="620233" y="274674"/>
                  <a:pt x="664535" y="345558"/>
                </a:cubicBezTo>
                <a:cubicBezTo>
                  <a:pt x="708837" y="416442"/>
                  <a:pt x="715925" y="474921"/>
                  <a:pt x="717697" y="558209"/>
                </a:cubicBezTo>
                <a:cubicBezTo>
                  <a:pt x="719469" y="641497"/>
                  <a:pt x="682255" y="793897"/>
                  <a:pt x="675167" y="845288"/>
                </a:cubicBezTo>
                <a:cubicBezTo>
                  <a:pt x="668079" y="896679"/>
                  <a:pt x="779720" y="985283"/>
                  <a:pt x="675167" y="866553"/>
                </a:cubicBezTo>
                <a:cubicBezTo>
                  <a:pt x="570614" y="747823"/>
                  <a:pt x="74428" y="244548"/>
                  <a:pt x="37214" y="122274"/>
                </a:cubicBezTo>
                <a:close/>
              </a:path>
            </a:pathLst>
          </a:cu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71BE1965-93C5-41AE-96F4-BE920E352DE6}"/>
              </a:ext>
            </a:extLst>
          </p:cNvPr>
          <p:cNvGrpSpPr/>
          <p:nvPr/>
        </p:nvGrpSpPr>
        <p:grpSpPr>
          <a:xfrm>
            <a:off x="5718569" y="2625747"/>
            <a:ext cx="552817" cy="927018"/>
            <a:chOff x="4280384" y="2427245"/>
            <a:chExt cx="552817" cy="927018"/>
          </a:xfrm>
        </p:grpSpPr>
        <p:sp>
          <p:nvSpPr>
            <p:cNvPr id="159" name="フリーフォーム 669">
              <a:extLst>
                <a:ext uri="{FF2B5EF4-FFF2-40B4-BE49-F238E27FC236}">
                  <a16:creationId xmlns:a16="http://schemas.microsoft.com/office/drawing/2014/main" id="{3A54189D-CB08-427E-99E4-9DF6C44BD9D7}"/>
                </a:ext>
              </a:extLst>
            </p:cNvPr>
            <p:cNvSpPr/>
            <p:nvPr/>
          </p:nvSpPr>
          <p:spPr>
            <a:xfrm flipH="1">
              <a:off x="4463243" y="2512573"/>
              <a:ext cx="369958" cy="841690"/>
            </a:xfrm>
            <a:custGeom>
              <a:avLst/>
              <a:gdLst>
                <a:gd name="connsiteX0" fmla="*/ 23990 w 1076935"/>
                <a:gd name="connsiteY0" fmla="*/ 2490891 h 2490891"/>
                <a:gd name="connsiteX1" fmla="*/ 10135 w 1076935"/>
                <a:gd name="connsiteY1" fmla="*/ 1368673 h 2490891"/>
                <a:gd name="connsiteX2" fmla="*/ 155608 w 1076935"/>
                <a:gd name="connsiteY2" fmla="*/ 592818 h 2490891"/>
                <a:gd name="connsiteX3" fmla="*/ 675153 w 1076935"/>
                <a:gd name="connsiteY3" fmla="*/ 87127 h 2490891"/>
                <a:gd name="connsiteX4" fmla="*/ 1076935 w 1076935"/>
                <a:gd name="connsiteY4" fmla="*/ 4000 h 2490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6935" h="2490891">
                  <a:moveTo>
                    <a:pt x="23990" y="2490891"/>
                  </a:moveTo>
                  <a:cubicBezTo>
                    <a:pt x="6094" y="2087954"/>
                    <a:pt x="-11801" y="1685018"/>
                    <a:pt x="10135" y="1368673"/>
                  </a:cubicBezTo>
                  <a:cubicBezTo>
                    <a:pt x="32071" y="1052328"/>
                    <a:pt x="44772" y="806409"/>
                    <a:pt x="155608" y="592818"/>
                  </a:cubicBezTo>
                  <a:cubicBezTo>
                    <a:pt x="266444" y="379227"/>
                    <a:pt x="521599" y="185263"/>
                    <a:pt x="675153" y="87127"/>
                  </a:cubicBezTo>
                  <a:cubicBezTo>
                    <a:pt x="828707" y="-11009"/>
                    <a:pt x="952821" y="-3505"/>
                    <a:pt x="1076935" y="40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160" name="直線コネクタ 159">
              <a:extLst>
                <a:ext uri="{FF2B5EF4-FFF2-40B4-BE49-F238E27FC236}">
                  <a16:creationId xmlns:a16="http://schemas.microsoft.com/office/drawing/2014/main" id="{DC290461-05C1-4F9F-935E-DD17E1CBB3CD}"/>
                </a:ext>
              </a:extLst>
            </p:cNvPr>
            <p:cNvCxnSpPr>
              <a:stCxn id="159" idx="3"/>
            </p:cNvCxnSpPr>
            <p:nvPr/>
          </p:nvCxnSpPr>
          <p:spPr>
            <a:xfrm flipH="1" flipV="1">
              <a:off x="4520672" y="2456434"/>
              <a:ext cx="80595" cy="85579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EEA08FFD-2F4B-48C6-912E-F20A04D89E06}"/>
                </a:ext>
              </a:extLst>
            </p:cNvPr>
            <p:cNvCxnSpPr/>
            <p:nvPr/>
          </p:nvCxnSpPr>
          <p:spPr>
            <a:xfrm flipH="1" flipV="1">
              <a:off x="4648222" y="2506359"/>
              <a:ext cx="58561" cy="106468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コネクタ 161">
              <a:extLst>
                <a:ext uri="{FF2B5EF4-FFF2-40B4-BE49-F238E27FC236}">
                  <a16:creationId xmlns:a16="http://schemas.microsoft.com/office/drawing/2014/main" id="{6886EF7B-5983-4EE5-9494-F8723AF064F0}"/>
                </a:ext>
              </a:extLst>
            </p:cNvPr>
            <p:cNvCxnSpPr/>
            <p:nvPr/>
          </p:nvCxnSpPr>
          <p:spPr>
            <a:xfrm flipV="1">
              <a:off x="4497511" y="2566242"/>
              <a:ext cx="135560" cy="18562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コネクタ 162">
              <a:extLst>
                <a:ext uri="{FF2B5EF4-FFF2-40B4-BE49-F238E27FC236}">
                  <a16:creationId xmlns:a16="http://schemas.microsoft.com/office/drawing/2014/main" id="{44C8AB36-6593-4E93-B902-39DE1E565998}"/>
                </a:ext>
              </a:extLst>
            </p:cNvPr>
            <p:cNvCxnSpPr>
              <a:stCxn id="159" idx="2"/>
            </p:cNvCxnSpPr>
            <p:nvPr/>
          </p:nvCxnSpPr>
          <p:spPr>
            <a:xfrm flipH="1" flipV="1">
              <a:off x="4728963" y="2557443"/>
              <a:ext cx="50783" cy="155448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フリーフォーム 675">
              <a:extLst>
                <a:ext uri="{FF2B5EF4-FFF2-40B4-BE49-F238E27FC236}">
                  <a16:creationId xmlns:a16="http://schemas.microsoft.com/office/drawing/2014/main" id="{8E448179-10B4-431D-B122-2E1EE9EB2189}"/>
                </a:ext>
              </a:extLst>
            </p:cNvPr>
            <p:cNvSpPr/>
            <p:nvPr/>
          </p:nvSpPr>
          <p:spPr bwMode="auto">
            <a:xfrm rot="4495110" flipH="1">
              <a:off x="4469797" y="2427244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5" name="フリーフォーム 676">
              <a:extLst>
                <a:ext uri="{FF2B5EF4-FFF2-40B4-BE49-F238E27FC236}">
                  <a16:creationId xmlns:a16="http://schemas.microsoft.com/office/drawing/2014/main" id="{D6933C4F-36FB-4A2C-991A-BF7561C6122E}"/>
                </a:ext>
              </a:extLst>
            </p:cNvPr>
            <p:cNvSpPr/>
            <p:nvPr/>
          </p:nvSpPr>
          <p:spPr bwMode="auto">
            <a:xfrm rot="9148580">
              <a:off x="4464580" y="2435708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6" name="フリーフォーム 677">
              <a:extLst>
                <a:ext uri="{FF2B5EF4-FFF2-40B4-BE49-F238E27FC236}">
                  <a16:creationId xmlns:a16="http://schemas.microsoft.com/office/drawing/2014/main" id="{4BC125A2-6DCF-4034-B2E9-F2C05990ABDF}"/>
                </a:ext>
              </a:extLst>
            </p:cNvPr>
            <p:cNvSpPr/>
            <p:nvPr/>
          </p:nvSpPr>
          <p:spPr bwMode="auto">
            <a:xfrm rot="8349810" flipH="1">
              <a:off x="4711007" y="2506152"/>
              <a:ext cx="74606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7" name="フリーフォーム 678">
              <a:extLst>
                <a:ext uri="{FF2B5EF4-FFF2-40B4-BE49-F238E27FC236}">
                  <a16:creationId xmlns:a16="http://schemas.microsoft.com/office/drawing/2014/main" id="{256902A0-DC07-4AEF-A5D2-37B7391E8DD3}"/>
                </a:ext>
              </a:extLst>
            </p:cNvPr>
            <p:cNvSpPr/>
            <p:nvPr/>
          </p:nvSpPr>
          <p:spPr bwMode="auto">
            <a:xfrm rot="13003280">
              <a:off x="4710616" y="2504548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8" name="フリーフォーム 679">
              <a:extLst>
                <a:ext uri="{FF2B5EF4-FFF2-40B4-BE49-F238E27FC236}">
                  <a16:creationId xmlns:a16="http://schemas.microsoft.com/office/drawing/2014/main" id="{66BF84E2-3B0F-4618-8012-0CFC71E1A819}"/>
                </a:ext>
              </a:extLst>
            </p:cNvPr>
            <p:cNvSpPr/>
            <p:nvPr/>
          </p:nvSpPr>
          <p:spPr bwMode="auto">
            <a:xfrm rot="7796531" flipH="1">
              <a:off x="4645461" y="2445071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9" name="フリーフォーム 680">
              <a:extLst>
                <a:ext uri="{FF2B5EF4-FFF2-40B4-BE49-F238E27FC236}">
                  <a16:creationId xmlns:a16="http://schemas.microsoft.com/office/drawing/2014/main" id="{03A0E73D-B372-4E36-9039-681490847A25}"/>
                </a:ext>
              </a:extLst>
            </p:cNvPr>
            <p:cNvSpPr/>
            <p:nvPr/>
          </p:nvSpPr>
          <p:spPr bwMode="auto">
            <a:xfrm rot="12450001">
              <a:off x="4639598" y="2450313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0" name="フリーフォーム 681">
              <a:extLst>
                <a:ext uri="{FF2B5EF4-FFF2-40B4-BE49-F238E27FC236}">
                  <a16:creationId xmlns:a16="http://schemas.microsoft.com/office/drawing/2014/main" id="{C90AD6D0-F66A-4D6F-8603-01E24063728E}"/>
                </a:ext>
              </a:extLst>
            </p:cNvPr>
            <p:cNvSpPr/>
            <p:nvPr/>
          </p:nvSpPr>
          <p:spPr bwMode="auto">
            <a:xfrm rot="5952375" flipH="1">
              <a:off x="4667944" y="2511850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1" name="フリーフォーム 682">
              <a:extLst>
                <a:ext uri="{FF2B5EF4-FFF2-40B4-BE49-F238E27FC236}">
                  <a16:creationId xmlns:a16="http://schemas.microsoft.com/office/drawing/2014/main" id="{74FD1BE0-9D2B-47C0-AF1E-40DD56E13AEF}"/>
                </a:ext>
              </a:extLst>
            </p:cNvPr>
            <p:cNvSpPr/>
            <p:nvPr/>
          </p:nvSpPr>
          <p:spPr bwMode="auto">
            <a:xfrm rot="10605845">
              <a:off x="4661992" y="2518966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2" name="フリーフォーム 683">
              <a:extLst>
                <a:ext uri="{FF2B5EF4-FFF2-40B4-BE49-F238E27FC236}">
                  <a16:creationId xmlns:a16="http://schemas.microsoft.com/office/drawing/2014/main" id="{F148CAED-4FAC-403D-B2A5-7E15991E6390}"/>
                </a:ext>
              </a:extLst>
            </p:cNvPr>
            <p:cNvSpPr/>
            <p:nvPr/>
          </p:nvSpPr>
          <p:spPr bwMode="auto">
            <a:xfrm rot="6924556" flipH="1">
              <a:off x="4531482" y="2421122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3" name="フリーフォーム 684">
              <a:extLst>
                <a:ext uri="{FF2B5EF4-FFF2-40B4-BE49-F238E27FC236}">
                  <a16:creationId xmlns:a16="http://schemas.microsoft.com/office/drawing/2014/main" id="{79393645-F97E-414A-BC98-E254387A6086}"/>
                </a:ext>
              </a:extLst>
            </p:cNvPr>
            <p:cNvSpPr/>
            <p:nvPr/>
          </p:nvSpPr>
          <p:spPr bwMode="auto">
            <a:xfrm rot="11578026">
              <a:off x="4525430" y="2427245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4" name="フリーフォーム 685">
              <a:extLst>
                <a:ext uri="{FF2B5EF4-FFF2-40B4-BE49-F238E27FC236}">
                  <a16:creationId xmlns:a16="http://schemas.microsoft.com/office/drawing/2014/main" id="{30BEA656-4A92-4016-B298-171A8F4F01FF}"/>
                </a:ext>
              </a:extLst>
            </p:cNvPr>
            <p:cNvSpPr/>
            <p:nvPr/>
          </p:nvSpPr>
          <p:spPr bwMode="auto">
            <a:xfrm rot="3712736" flipH="1">
              <a:off x="4413051" y="2454530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5" name="フリーフォーム 686">
              <a:extLst>
                <a:ext uri="{FF2B5EF4-FFF2-40B4-BE49-F238E27FC236}">
                  <a16:creationId xmlns:a16="http://schemas.microsoft.com/office/drawing/2014/main" id="{083169C1-721E-458D-BB64-D3AD04E04611}"/>
                </a:ext>
              </a:extLst>
            </p:cNvPr>
            <p:cNvSpPr/>
            <p:nvPr/>
          </p:nvSpPr>
          <p:spPr bwMode="auto">
            <a:xfrm rot="8366206">
              <a:off x="4408479" y="2463574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6" name="フリーフォーム 687">
              <a:extLst>
                <a:ext uri="{FF2B5EF4-FFF2-40B4-BE49-F238E27FC236}">
                  <a16:creationId xmlns:a16="http://schemas.microsoft.com/office/drawing/2014/main" id="{A81959EE-0EAB-4873-9254-DB3187FAFA3D}"/>
                </a:ext>
              </a:extLst>
            </p:cNvPr>
            <p:cNvSpPr/>
            <p:nvPr/>
          </p:nvSpPr>
          <p:spPr bwMode="auto">
            <a:xfrm rot="3030458" flipH="1">
              <a:off x="4454758" y="2531997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7" name="フリーフォーム 688">
              <a:extLst>
                <a:ext uri="{FF2B5EF4-FFF2-40B4-BE49-F238E27FC236}">
                  <a16:creationId xmlns:a16="http://schemas.microsoft.com/office/drawing/2014/main" id="{4A11E72E-DE12-45DE-8C98-37D4DC87FDD0}"/>
                </a:ext>
              </a:extLst>
            </p:cNvPr>
            <p:cNvSpPr/>
            <p:nvPr/>
          </p:nvSpPr>
          <p:spPr bwMode="auto">
            <a:xfrm rot="7683928">
              <a:off x="4455625" y="2535112"/>
              <a:ext cx="58529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178" name="直線コネクタ 177">
              <a:extLst>
                <a:ext uri="{FF2B5EF4-FFF2-40B4-BE49-F238E27FC236}">
                  <a16:creationId xmlns:a16="http://schemas.microsoft.com/office/drawing/2014/main" id="{99A82CE9-5E76-484F-8DF8-E1F8E6C73F63}"/>
                </a:ext>
              </a:extLst>
            </p:cNvPr>
            <p:cNvCxnSpPr/>
            <p:nvPr/>
          </p:nvCxnSpPr>
          <p:spPr>
            <a:xfrm flipH="1" flipV="1">
              <a:off x="4633071" y="2630711"/>
              <a:ext cx="86410" cy="1261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フリーフォーム 690">
              <a:extLst>
                <a:ext uri="{FF2B5EF4-FFF2-40B4-BE49-F238E27FC236}">
                  <a16:creationId xmlns:a16="http://schemas.microsoft.com/office/drawing/2014/main" id="{91D35D4C-5291-4859-B60B-D8975BE96957}"/>
                </a:ext>
              </a:extLst>
            </p:cNvPr>
            <p:cNvSpPr/>
            <p:nvPr/>
          </p:nvSpPr>
          <p:spPr bwMode="auto">
            <a:xfrm rot="5400000" flipH="1">
              <a:off x="4675329" y="2639820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0" name="フリーフォーム 691">
              <a:extLst>
                <a:ext uri="{FF2B5EF4-FFF2-40B4-BE49-F238E27FC236}">
                  <a16:creationId xmlns:a16="http://schemas.microsoft.com/office/drawing/2014/main" id="{BF0E055B-C8A8-4D16-AC44-2C1DAF79F203}"/>
                </a:ext>
              </a:extLst>
            </p:cNvPr>
            <p:cNvSpPr/>
            <p:nvPr/>
          </p:nvSpPr>
          <p:spPr bwMode="auto">
            <a:xfrm rot="10053470">
              <a:off x="4669576" y="2647477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1" name="フリーフォーム 692">
              <a:extLst>
                <a:ext uri="{FF2B5EF4-FFF2-40B4-BE49-F238E27FC236}">
                  <a16:creationId xmlns:a16="http://schemas.microsoft.com/office/drawing/2014/main" id="{9E693002-E4DA-45D0-B640-DECC612E081B}"/>
                </a:ext>
              </a:extLst>
            </p:cNvPr>
            <p:cNvSpPr/>
            <p:nvPr/>
          </p:nvSpPr>
          <p:spPr bwMode="auto">
            <a:xfrm rot="4892108" flipH="1">
              <a:off x="4507053" y="2495738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2" name="フリーフォーム 693">
              <a:extLst>
                <a:ext uri="{FF2B5EF4-FFF2-40B4-BE49-F238E27FC236}">
                  <a16:creationId xmlns:a16="http://schemas.microsoft.com/office/drawing/2014/main" id="{7EE1C2BE-BDCF-4DBE-98D9-BBC60A85E189}"/>
                </a:ext>
              </a:extLst>
            </p:cNvPr>
            <p:cNvSpPr/>
            <p:nvPr/>
          </p:nvSpPr>
          <p:spPr bwMode="auto">
            <a:xfrm rot="9545578">
              <a:off x="4501571" y="2503862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3" name="フリーフォーム 695">
              <a:extLst>
                <a:ext uri="{FF2B5EF4-FFF2-40B4-BE49-F238E27FC236}">
                  <a16:creationId xmlns:a16="http://schemas.microsoft.com/office/drawing/2014/main" id="{68649348-1998-49FD-B7D9-B557964E638D}"/>
                </a:ext>
              </a:extLst>
            </p:cNvPr>
            <p:cNvSpPr/>
            <p:nvPr/>
          </p:nvSpPr>
          <p:spPr bwMode="auto">
            <a:xfrm rot="3030458" flipH="1">
              <a:off x="4569943" y="2591259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4" name="フリーフォーム 696">
              <a:extLst>
                <a:ext uri="{FF2B5EF4-FFF2-40B4-BE49-F238E27FC236}">
                  <a16:creationId xmlns:a16="http://schemas.microsoft.com/office/drawing/2014/main" id="{B673F9F6-77DD-4FA2-A3C6-EBBB6FBD229F}"/>
                </a:ext>
              </a:extLst>
            </p:cNvPr>
            <p:cNvSpPr/>
            <p:nvPr/>
          </p:nvSpPr>
          <p:spPr bwMode="auto">
            <a:xfrm rot="7683928">
              <a:off x="4570811" y="2594374"/>
              <a:ext cx="58529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5" name="フリーフォーム 697">
              <a:extLst>
                <a:ext uri="{FF2B5EF4-FFF2-40B4-BE49-F238E27FC236}">
                  <a16:creationId xmlns:a16="http://schemas.microsoft.com/office/drawing/2014/main" id="{41671393-2C58-4E06-A64D-464D1F9A0F5A}"/>
                </a:ext>
              </a:extLst>
            </p:cNvPr>
            <p:cNvSpPr/>
            <p:nvPr/>
          </p:nvSpPr>
          <p:spPr bwMode="auto">
            <a:xfrm rot="9110961" flipH="1">
              <a:off x="4743410" y="2564534"/>
              <a:ext cx="74606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6" name="フリーフォーム 698">
              <a:extLst>
                <a:ext uri="{FF2B5EF4-FFF2-40B4-BE49-F238E27FC236}">
                  <a16:creationId xmlns:a16="http://schemas.microsoft.com/office/drawing/2014/main" id="{85263937-C437-41D6-947C-C7554DAA2287}"/>
                </a:ext>
              </a:extLst>
            </p:cNvPr>
            <p:cNvSpPr/>
            <p:nvPr/>
          </p:nvSpPr>
          <p:spPr bwMode="auto">
            <a:xfrm rot="13764431">
              <a:off x="4748281" y="2555958"/>
              <a:ext cx="58529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7" name="フリーフォーム 699">
              <a:extLst>
                <a:ext uri="{FF2B5EF4-FFF2-40B4-BE49-F238E27FC236}">
                  <a16:creationId xmlns:a16="http://schemas.microsoft.com/office/drawing/2014/main" id="{A7A80C66-1AE7-4243-9A1A-4CAC60449933}"/>
                </a:ext>
              </a:extLst>
            </p:cNvPr>
            <p:cNvSpPr/>
            <p:nvPr/>
          </p:nvSpPr>
          <p:spPr bwMode="auto">
            <a:xfrm rot="7796531" flipH="1">
              <a:off x="4750476" y="2629733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8" name="フリーフォーム 700">
              <a:extLst>
                <a:ext uri="{FF2B5EF4-FFF2-40B4-BE49-F238E27FC236}">
                  <a16:creationId xmlns:a16="http://schemas.microsoft.com/office/drawing/2014/main" id="{0CC2AFEA-331E-4B98-9B7E-17681696A996}"/>
                </a:ext>
              </a:extLst>
            </p:cNvPr>
            <p:cNvSpPr/>
            <p:nvPr/>
          </p:nvSpPr>
          <p:spPr bwMode="auto">
            <a:xfrm rot="12450001">
              <a:off x="4744613" y="2634976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89" name="フリーフォーム 701">
              <a:extLst>
                <a:ext uri="{FF2B5EF4-FFF2-40B4-BE49-F238E27FC236}">
                  <a16:creationId xmlns:a16="http://schemas.microsoft.com/office/drawing/2014/main" id="{F588383E-5984-49BB-B2FA-B685F9DC253F}"/>
                </a:ext>
              </a:extLst>
            </p:cNvPr>
            <p:cNvSpPr/>
            <p:nvPr/>
          </p:nvSpPr>
          <p:spPr bwMode="auto">
            <a:xfrm rot="4919769" flipH="1">
              <a:off x="4632707" y="2556584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フリーフォーム 702">
              <a:extLst>
                <a:ext uri="{FF2B5EF4-FFF2-40B4-BE49-F238E27FC236}">
                  <a16:creationId xmlns:a16="http://schemas.microsoft.com/office/drawing/2014/main" id="{9AF03465-BA66-4A56-B039-174DE640320C}"/>
                </a:ext>
              </a:extLst>
            </p:cNvPr>
            <p:cNvSpPr/>
            <p:nvPr/>
          </p:nvSpPr>
          <p:spPr bwMode="auto">
            <a:xfrm rot="9573239">
              <a:off x="4627209" y="2564685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フリーフォーム 703">
              <a:extLst>
                <a:ext uri="{FF2B5EF4-FFF2-40B4-BE49-F238E27FC236}">
                  <a16:creationId xmlns:a16="http://schemas.microsoft.com/office/drawing/2014/main" id="{D4F4D8C2-58E4-4577-A602-5B2F029D7ABE}"/>
                </a:ext>
              </a:extLst>
            </p:cNvPr>
            <p:cNvSpPr/>
            <p:nvPr/>
          </p:nvSpPr>
          <p:spPr bwMode="auto">
            <a:xfrm rot="5758249" flipH="1">
              <a:off x="4589690" y="2484429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フリーフォーム 704">
              <a:extLst>
                <a:ext uri="{FF2B5EF4-FFF2-40B4-BE49-F238E27FC236}">
                  <a16:creationId xmlns:a16="http://schemas.microsoft.com/office/drawing/2014/main" id="{F83D4F6D-9575-4572-832A-1525C46BF177}"/>
                </a:ext>
              </a:extLst>
            </p:cNvPr>
            <p:cNvSpPr/>
            <p:nvPr/>
          </p:nvSpPr>
          <p:spPr bwMode="auto">
            <a:xfrm rot="10411719">
              <a:off x="4583795" y="2491739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フリーフォーム 705">
              <a:extLst>
                <a:ext uri="{FF2B5EF4-FFF2-40B4-BE49-F238E27FC236}">
                  <a16:creationId xmlns:a16="http://schemas.microsoft.com/office/drawing/2014/main" id="{6382FAD6-90D6-413A-AAA1-E88ECF9B681C}"/>
                </a:ext>
              </a:extLst>
            </p:cNvPr>
            <p:cNvSpPr/>
            <p:nvPr/>
          </p:nvSpPr>
          <p:spPr bwMode="auto">
            <a:xfrm rot="6477421" flipH="1">
              <a:off x="4696492" y="2588874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フリーフォーム 706">
              <a:extLst>
                <a:ext uri="{FF2B5EF4-FFF2-40B4-BE49-F238E27FC236}">
                  <a16:creationId xmlns:a16="http://schemas.microsoft.com/office/drawing/2014/main" id="{C43BE7E7-720A-4158-8CA6-3E1A16155E88}"/>
                </a:ext>
              </a:extLst>
            </p:cNvPr>
            <p:cNvSpPr/>
            <p:nvPr/>
          </p:nvSpPr>
          <p:spPr bwMode="auto">
            <a:xfrm rot="11130891">
              <a:off x="4690445" y="2595457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フリーフォーム 707">
              <a:extLst>
                <a:ext uri="{FF2B5EF4-FFF2-40B4-BE49-F238E27FC236}">
                  <a16:creationId xmlns:a16="http://schemas.microsoft.com/office/drawing/2014/main" id="{2B2E8DC1-1381-43ED-B2B0-A653971C7FFB}"/>
                </a:ext>
              </a:extLst>
            </p:cNvPr>
            <p:cNvSpPr/>
            <p:nvPr/>
          </p:nvSpPr>
          <p:spPr bwMode="auto">
            <a:xfrm rot="3464543" flipH="1">
              <a:off x="4565286" y="2541846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6" name="フリーフォーム 708">
              <a:extLst>
                <a:ext uri="{FF2B5EF4-FFF2-40B4-BE49-F238E27FC236}">
                  <a16:creationId xmlns:a16="http://schemas.microsoft.com/office/drawing/2014/main" id="{FF83C588-AADE-4F1A-9600-7945E8042E0D}"/>
                </a:ext>
              </a:extLst>
            </p:cNvPr>
            <p:cNvSpPr/>
            <p:nvPr/>
          </p:nvSpPr>
          <p:spPr bwMode="auto">
            <a:xfrm rot="8118013">
              <a:off x="4560950" y="2551046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7" name="フリーフォーム 709">
              <a:extLst>
                <a:ext uri="{FF2B5EF4-FFF2-40B4-BE49-F238E27FC236}">
                  <a16:creationId xmlns:a16="http://schemas.microsoft.com/office/drawing/2014/main" id="{FBBF743F-FED7-4B8E-BC77-744C9BB9943A}"/>
                </a:ext>
              </a:extLst>
            </p:cNvPr>
            <p:cNvSpPr/>
            <p:nvPr/>
          </p:nvSpPr>
          <p:spPr bwMode="auto">
            <a:xfrm rot="5758249" flipH="1">
              <a:off x="4520177" y="2462697"/>
              <a:ext cx="64164" cy="9031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8" name="フリーフォーム 710">
              <a:extLst>
                <a:ext uri="{FF2B5EF4-FFF2-40B4-BE49-F238E27FC236}">
                  <a16:creationId xmlns:a16="http://schemas.microsoft.com/office/drawing/2014/main" id="{01546A88-4BB5-4080-AC7D-13DD01CBCFD5}"/>
                </a:ext>
              </a:extLst>
            </p:cNvPr>
            <p:cNvSpPr/>
            <p:nvPr/>
          </p:nvSpPr>
          <p:spPr bwMode="auto">
            <a:xfrm rot="10411719">
              <a:off x="4514282" y="2470006"/>
              <a:ext cx="68053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199" name="直線コネクタ 198">
              <a:extLst>
                <a:ext uri="{FF2B5EF4-FFF2-40B4-BE49-F238E27FC236}">
                  <a16:creationId xmlns:a16="http://schemas.microsoft.com/office/drawing/2014/main" id="{C44B1D32-B13D-4063-8E2D-A27F9FC172C5}"/>
                </a:ext>
              </a:extLst>
            </p:cNvPr>
            <p:cNvCxnSpPr/>
            <p:nvPr/>
          </p:nvCxnSpPr>
          <p:spPr>
            <a:xfrm rot="21239362" flipH="1" flipV="1">
              <a:off x="4404372" y="2690662"/>
              <a:ext cx="110316" cy="71077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フリーフォーム 448">
              <a:extLst>
                <a:ext uri="{FF2B5EF4-FFF2-40B4-BE49-F238E27FC236}">
                  <a16:creationId xmlns:a16="http://schemas.microsoft.com/office/drawing/2014/main" id="{CAEB55FA-F31D-4BEC-AE5E-060D567F5B95}"/>
                </a:ext>
              </a:extLst>
            </p:cNvPr>
            <p:cNvSpPr/>
            <p:nvPr/>
          </p:nvSpPr>
          <p:spPr bwMode="auto">
            <a:xfrm rot="7609737">
              <a:off x="4302832" y="2686426"/>
              <a:ext cx="64165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1" name="フリーフォーム 449">
              <a:extLst>
                <a:ext uri="{FF2B5EF4-FFF2-40B4-BE49-F238E27FC236}">
                  <a16:creationId xmlns:a16="http://schemas.microsoft.com/office/drawing/2014/main" id="{9ED7AD5D-5232-465F-BA2D-F81BB198C3E6}"/>
                </a:ext>
              </a:extLst>
            </p:cNvPr>
            <p:cNvSpPr/>
            <p:nvPr/>
          </p:nvSpPr>
          <p:spPr bwMode="auto">
            <a:xfrm rot="2956267" flipH="1">
              <a:off x="4304031" y="2682126"/>
              <a:ext cx="57055" cy="10435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02" name="直線コネクタ 201">
              <a:extLst>
                <a:ext uri="{FF2B5EF4-FFF2-40B4-BE49-F238E27FC236}">
                  <a16:creationId xmlns:a16="http://schemas.microsoft.com/office/drawing/2014/main" id="{21BDFB8C-CD7C-453D-8786-C3A30E2BC112}"/>
                </a:ext>
              </a:extLst>
            </p:cNvPr>
            <p:cNvCxnSpPr/>
            <p:nvPr/>
          </p:nvCxnSpPr>
          <p:spPr>
            <a:xfrm rot="21239362" flipH="1">
              <a:off x="4407810" y="2754727"/>
              <a:ext cx="69813" cy="10073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>
              <a:extLst>
                <a:ext uri="{FF2B5EF4-FFF2-40B4-BE49-F238E27FC236}">
                  <a16:creationId xmlns:a16="http://schemas.microsoft.com/office/drawing/2014/main" id="{2415ED6A-7B5D-43D0-BA4B-9871AAB2540F}"/>
                </a:ext>
              </a:extLst>
            </p:cNvPr>
            <p:cNvCxnSpPr/>
            <p:nvPr/>
          </p:nvCxnSpPr>
          <p:spPr>
            <a:xfrm rot="21239362" flipH="1" flipV="1">
              <a:off x="4614821" y="2781386"/>
              <a:ext cx="71289" cy="8558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>
              <a:extLst>
                <a:ext uri="{FF2B5EF4-FFF2-40B4-BE49-F238E27FC236}">
                  <a16:creationId xmlns:a16="http://schemas.microsoft.com/office/drawing/2014/main" id="{64A6351C-EF99-4F7E-B11E-FC0E49B23512}"/>
                </a:ext>
              </a:extLst>
            </p:cNvPr>
            <p:cNvCxnSpPr/>
            <p:nvPr/>
          </p:nvCxnSpPr>
          <p:spPr>
            <a:xfrm rot="21239362" flipV="1">
              <a:off x="4452175" y="2773611"/>
              <a:ext cx="103339" cy="26493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>
              <a:extLst>
                <a:ext uri="{FF2B5EF4-FFF2-40B4-BE49-F238E27FC236}">
                  <a16:creationId xmlns:a16="http://schemas.microsoft.com/office/drawing/2014/main" id="{A71B179A-BC5C-449F-80A5-A427C1E4884B}"/>
                </a:ext>
              </a:extLst>
            </p:cNvPr>
            <p:cNvCxnSpPr/>
            <p:nvPr/>
          </p:nvCxnSpPr>
          <p:spPr>
            <a:xfrm rot="21239362">
              <a:off x="4529915" y="2699910"/>
              <a:ext cx="73503" cy="92953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>
              <a:extLst>
                <a:ext uri="{FF2B5EF4-FFF2-40B4-BE49-F238E27FC236}">
                  <a16:creationId xmlns:a16="http://schemas.microsoft.com/office/drawing/2014/main" id="{381E7577-2673-4E16-B1A7-EF5C20DD539F}"/>
                </a:ext>
              </a:extLst>
            </p:cNvPr>
            <p:cNvCxnSpPr/>
            <p:nvPr/>
          </p:nvCxnSpPr>
          <p:spPr>
            <a:xfrm rot="21239362">
              <a:off x="4568097" y="2809963"/>
              <a:ext cx="81465" cy="18836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コネクタ 206">
              <a:extLst>
                <a:ext uri="{FF2B5EF4-FFF2-40B4-BE49-F238E27FC236}">
                  <a16:creationId xmlns:a16="http://schemas.microsoft.com/office/drawing/2014/main" id="{6E0A1FDF-6009-404F-92F3-0E6D181F0C06}"/>
                </a:ext>
              </a:extLst>
            </p:cNvPr>
            <p:cNvCxnSpPr/>
            <p:nvPr/>
          </p:nvCxnSpPr>
          <p:spPr>
            <a:xfrm rot="21239362">
              <a:off x="4648258" y="2754790"/>
              <a:ext cx="35644" cy="106165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フリーフォーム 446">
              <a:extLst>
                <a:ext uri="{FF2B5EF4-FFF2-40B4-BE49-F238E27FC236}">
                  <a16:creationId xmlns:a16="http://schemas.microsoft.com/office/drawing/2014/main" id="{733DC34C-CA83-4B5B-84BA-8A87ED996CCC}"/>
                </a:ext>
              </a:extLst>
            </p:cNvPr>
            <p:cNvSpPr/>
            <p:nvPr/>
          </p:nvSpPr>
          <p:spPr bwMode="auto">
            <a:xfrm rot="8655539">
              <a:off x="4530905" y="2779625"/>
              <a:ext cx="84031" cy="77674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9" name="フリーフォーム 447">
              <a:extLst>
                <a:ext uri="{FF2B5EF4-FFF2-40B4-BE49-F238E27FC236}">
                  <a16:creationId xmlns:a16="http://schemas.microsoft.com/office/drawing/2014/main" id="{7499CDC4-97AD-4AB5-A4D8-18F919987246}"/>
                </a:ext>
              </a:extLst>
            </p:cNvPr>
            <p:cNvSpPr/>
            <p:nvPr/>
          </p:nvSpPr>
          <p:spPr bwMode="auto">
            <a:xfrm rot="4002069" flipH="1">
              <a:off x="4542508" y="2764181"/>
              <a:ext cx="58529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0" name="フリーフォーム 444">
              <a:extLst>
                <a:ext uri="{FF2B5EF4-FFF2-40B4-BE49-F238E27FC236}">
                  <a16:creationId xmlns:a16="http://schemas.microsoft.com/office/drawing/2014/main" id="{00F4E17A-B642-46CF-8E76-EB8EA48E26A8}"/>
                </a:ext>
              </a:extLst>
            </p:cNvPr>
            <p:cNvSpPr/>
            <p:nvPr/>
          </p:nvSpPr>
          <p:spPr bwMode="auto">
            <a:xfrm rot="5860758">
              <a:off x="4414188" y="2761487"/>
              <a:ext cx="64165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1" name="フリーフォーム 445">
              <a:extLst>
                <a:ext uri="{FF2B5EF4-FFF2-40B4-BE49-F238E27FC236}">
                  <a16:creationId xmlns:a16="http://schemas.microsoft.com/office/drawing/2014/main" id="{C2D1F01C-C7BC-47FC-8024-7C74865D86BC}"/>
                </a:ext>
              </a:extLst>
            </p:cNvPr>
            <p:cNvSpPr/>
            <p:nvPr/>
          </p:nvSpPr>
          <p:spPr bwMode="auto">
            <a:xfrm rot="1207288" flipH="1">
              <a:off x="4403934" y="2771759"/>
              <a:ext cx="76650" cy="77674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2" name="フリーフォーム 442">
              <a:extLst>
                <a:ext uri="{FF2B5EF4-FFF2-40B4-BE49-F238E27FC236}">
                  <a16:creationId xmlns:a16="http://schemas.microsoft.com/office/drawing/2014/main" id="{227C796F-1FBD-495A-9655-D9941C7030E4}"/>
                </a:ext>
              </a:extLst>
            </p:cNvPr>
            <p:cNvSpPr/>
            <p:nvPr/>
          </p:nvSpPr>
          <p:spPr bwMode="auto">
            <a:xfrm rot="6002896">
              <a:off x="4358006" y="2729474"/>
              <a:ext cx="64165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3" name="フリーフォーム 443">
              <a:extLst>
                <a:ext uri="{FF2B5EF4-FFF2-40B4-BE49-F238E27FC236}">
                  <a16:creationId xmlns:a16="http://schemas.microsoft.com/office/drawing/2014/main" id="{70A7CDAE-89D8-4A19-A976-50E8E92F8156}"/>
                </a:ext>
              </a:extLst>
            </p:cNvPr>
            <p:cNvSpPr/>
            <p:nvPr/>
          </p:nvSpPr>
          <p:spPr bwMode="auto">
            <a:xfrm rot="1349426" flipH="1">
              <a:off x="4347852" y="2739622"/>
              <a:ext cx="76650" cy="77674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4" name="フリーフォーム 440">
              <a:extLst>
                <a:ext uri="{FF2B5EF4-FFF2-40B4-BE49-F238E27FC236}">
                  <a16:creationId xmlns:a16="http://schemas.microsoft.com/office/drawing/2014/main" id="{0375C384-A793-4E92-BC47-4515C660B32E}"/>
                </a:ext>
              </a:extLst>
            </p:cNvPr>
            <p:cNvSpPr/>
            <p:nvPr/>
          </p:nvSpPr>
          <p:spPr bwMode="auto">
            <a:xfrm rot="10242986">
              <a:off x="4485079" y="2666225"/>
              <a:ext cx="84031" cy="77674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5" name="フリーフォーム 441">
              <a:extLst>
                <a:ext uri="{FF2B5EF4-FFF2-40B4-BE49-F238E27FC236}">
                  <a16:creationId xmlns:a16="http://schemas.microsoft.com/office/drawing/2014/main" id="{4D1D7B31-4071-4B44-B111-EB1D250E5652}"/>
                </a:ext>
              </a:extLst>
            </p:cNvPr>
            <p:cNvSpPr/>
            <p:nvPr/>
          </p:nvSpPr>
          <p:spPr bwMode="auto">
            <a:xfrm rot="5589516" flipH="1">
              <a:off x="4498849" y="2650757"/>
              <a:ext cx="58529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6" name="フリーフォーム 438">
              <a:extLst>
                <a:ext uri="{FF2B5EF4-FFF2-40B4-BE49-F238E27FC236}">
                  <a16:creationId xmlns:a16="http://schemas.microsoft.com/office/drawing/2014/main" id="{9D218A36-111D-4723-A78E-082E4D53E1E5}"/>
                </a:ext>
              </a:extLst>
            </p:cNvPr>
            <p:cNvSpPr/>
            <p:nvPr/>
          </p:nvSpPr>
          <p:spPr bwMode="auto">
            <a:xfrm rot="10242986">
              <a:off x="4365750" y="2655405"/>
              <a:ext cx="84031" cy="77674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7" name="フリーフォーム 439">
              <a:extLst>
                <a:ext uri="{FF2B5EF4-FFF2-40B4-BE49-F238E27FC236}">
                  <a16:creationId xmlns:a16="http://schemas.microsoft.com/office/drawing/2014/main" id="{8379526B-94F6-480E-8DB6-915640C7F608}"/>
                </a:ext>
              </a:extLst>
            </p:cNvPr>
            <p:cNvSpPr/>
            <p:nvPr/>
          </p:nvSpPr>
          <p:spPr bwMode="auto">
            <a:xfrm rot="5589516" flipH="1">
              <a:off x="4379519" y="2639938"/>
              <a:ext cx="58529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8" name="フリーフォーム 436">
              <a:extLst>
                <a:ext uri="{FF2B5EF4-FFF2-40B4-BE49-F238E27FC236}">
                  <a16:creationId xmlns:a16="http://schemas.microsoft.com/office/drawing/2014/main" id="{3A2A6EF9-F398-4B8F-88B5-529B61099E9A}"/>
                </a:ext>
              </a:extLst>
            </p:cNvPr>
            <p:cNvSpPr/>
            <p:nvPr/>
          </p:nvSpPr>
          <p:spPr bwMode="auto">
            <a:xfrm rot="7657284">
              <a:off x="4379922" y="2711816"/>
              <a:ext cx="64165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19" name="フリーフォーム 437">
              <a:extLst>
                <a:ext uri="{FF2B5EF4-FFF2-40B4-BE49-F238E27FC236}">
                  <a16:creationId xmlns:a16="http://schemas.microsoft.com/office/drawing/2014/main" id="{FF1BFD0A-8922-4B1F-B15B-D8F5830D33D3}"/>
                </a:ext>
              </a:extLst>
            </p:cNvPr>
            <p:cNvSpPr/>
            <p:nvPr/>
          </p:nvSpPr>
          <p:spPr bwMode="auto">
            <a:xfrm rot="3003814" flipH="1">
              <a:off x="4381177" y="2707492"/>
              <a:ext cx="57055" cy="10435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0" name="フリーフォーム 434">
              <a:extLst>
                <a:ext uri="{FF2B5EF4-FFF2-40B4-BE49-F238E27FC236}">
                  <a16:creationId xmlns:a16="http://schemas.microsoft.com/office/drawing/2014/main" id="{D2AA1FA8-4497-4D54-9A31-2E5CEBAFA2CD}"/>
                </a:ext>
              </a:extLst>
            </p:cNvPr>
            <p:cNvSpPr/>
            <p:nvPr/>
          </p:nvSpPr>
          <p:spPr bwMode="auto">
            <a:xfrm rot="9919481">
              <a:off x="4436522" y="2684651"/>
              <a:ext cx="84031" cy="77674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1" name="フリーフォーム 435">
              <a:extLst>
                <a:ext uri="{FF2B5EF4-FFF2-40B4-BE49-F238E27FC236}">
                  <a16:creationId xmlns:a16="http://schemas.microsoft.com/office/drawing/2014/main" id="{0C84B38F-987F-4D24-A25B-A78603E5EB32}"/>
                </a:ext>
              </a:extLst>
            </p:cNvPr>
            <p:cNvSpPr/>
            <p:nvPr/>
          </p:nvSpPr>
          <p:spPr bwMode="auto">
            <a:xfrm rot="5266011" flipH="1">
              <a:off x="4449853" y="2669128"/>
              <a:ext cx="58529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2" name="フリーフォーム 432">
              <a:extLst>
                <a:ext uri="{FF2B5EF4-FFF2-40B4-BE49-F238E27FC236}">
                  <a16:creationId xmlns:a16="http://schemas.microsoft.com/office/drawing/2014/main" id="{CE2FE9B3-15B0-483C-9249-665BAED1D185}"/>
                </a:ext>
              </a:extLst>
            </p:cNvPr>
            <p:cNvSpPr/>
            <p:nvPr/>
          </p:nvSpPr>
          <p:spPr bwMode="auto">
            <a:xfrm rot="9919481">
              <a:off x="4533839" y="2748523"/>
              <a:ext cx="84031" cy="77674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3" name="フリーフォーム 433">
              <a:extLst>
                <a:ext uri="{FF2B5EF4-FFF2-40B4-BE49-F238E27FC236}">
                  <a16:creationId xmlns:a16="http://schemas.microsoft.com/office/drawing/2014/main" id="{BB1839D9-2BAE-4D2F-99FD-82DE575DB8AA}"/>
                </a:ext>
              </a:extLst>
            </p:cNvPr>
            <p:cNvSpPr/>
            <p:nvPr/>
          </p:nvSpPr>
          <p:spPr bwMode="auto">
            <a:xfrm rot="5266011" flipH="1">
              <a:off x="4547170" y="2733000"/>
              <a:ext cx="58529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4" name="フリーフォーム 430">
              <a:extLst>
                <a:ext uri="{FF2B5EF4-FFF2-40B4-BE49-F238E27FC236}">
                  <a16:creationId xmlns:a16="http://schemas.microsoft.com/office/drawing/2014/main" id="{E9EB3E62-E1BA-45CB-8F1C-9D2A76F92E9F}"/>
                </a:ext>
              </a:extLst>
            </p:cNvPr>
            <p:cNvSpPr/>
            <p:nvPr/>
          </p:nvSpPr>
          <p:spPr bwMode="auto">
            <a:xfrm rot="11370171">
              <a:off x="4563992" y="2713690"/>
              <a:ext cx="84031" cy="77674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5" name="フリーフォーム 431">
              <a:extLst>
                <a:ext uri="{FF2B5EF4-FFF2-40B4-BE49-F238E27FC236}">
                  <a16:creationId xmlns:a16="http://schemas.microsoft.com/office/drawing/2014/main" id="{20E1CD36-1F66-457A-941D-DF5CD9143556}"/>
                </a:ext>
              </a:extLst>
            </p:cNvPr>
            <p:cNvSpPr/>
            <p:nvPr/>
          </p:nvSpPr>
          <p:spPr bwMode="auto">
            <a:xfrm rot="6716701" flipH="1">
              <a:off x="4579198" y="2698650"/>
              <a:ext cx="58529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6" name="フリーフォーム 428">
              <a:extLst>
                <a:ext uri="{FF2B5EF4-FFF2-40B4-BE49-F238E27FC236}">
                  <a16:creationId xmlns:a16="http://schemas.microsoft.com/office/drawing/2014/main" id="{4C2FA622-BCF6-46BA-A3AF-C5CABCE56021}"/>
                </a:ext>
              </a:extLst>
            </p:cNvPr>
            <p:cNvSpPr/>
            <p:nvPr/>
          </p:nvSpPr>
          <p:spPr bwMode="auto">
            <a:xfrm rot="8096541">
              <a:off x="4469856" y="2729080"/>
              <a:ext cx="62549" cy="104350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7" name="フリーフォーム 429">
              <a:extLst>
                <a:ext uri="{FF2B5EF4-FFF2-40B4-BE49-F238E27FC236}">
                  <a16:creationId xmlns:a16="http://schemas.microsoft.com/office/drawing/2014/main" id="{A500828E-8169-4C30-B81D-5EC1F373A5E7}"/>
                </a:ext>
              </a:extLst>
            </p:cNvPr>
            <p:cNvSpPr/>
            <p:nvPr/>
          </p:nvSpPr>
          <p:spPr bwMode="auto">
            <a:xfrm rot="3443071" flipH="1">
              <a:off x="4469989" y="2727157"/>
              <a:ext cx="58529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8" name="フリーフォーム 402">
              <a:extLst>
                <a:ext uri="{FF2B5EF4-FFF2-40B4-BE49-F238E27FC236}">
                  <a16:creationId xmlns:a16="http://schemas.microsoft.com/office/drawing/2014/main" id="{7CF674ED-946D-4FDE-AC97-A7CC55A7CE78}"/>
                </a:ext>
              </a:extLst>
            </p:cNvPr>
            <p:cNvSpPr/>
            <p:nvPr/>
          </p:nvSpPr>
          <p:spPr bwMode="auto">
            <a:xfrm rot="12700987">
              <a:off x="4622310" y="2727015"/>
              <a:ext cx="84031" cy="77673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9" name="フリーフォーム 403">
              <a:extLst>
                <a:ext uri="{FF2B5EF4-FFF2-40B4-BE49-F238E27FC236}">
                  <a16:creationId xmlns:a16="http://schemas.microsoft.com/office/drawing/2014/main" id="{8F47CE32-B09B-46B9-A7B0-E39FB49F615F}"/>
                </a:ext>
              </a:extLst>
            </p:cNvPr>
            <p:cNvSpPr/>
            <p:nvPr/>
          </p:nvSpPr>
          <p:spPr bwMode="auto">
            <a:xfrm rot="8047517" flipH="1">
              <a:off x="4638806" y="2712906"/>
              <a:ext cx="58529" cy="101722"/>
            </a:xfrm>
            <a:custGeom>
              <a:avLst/>
              <a:gdLst>
                <a:gd name="connsiteX0" fmla="*/ 37214 w 779720"/>
                <a:gd name="connsiteY0" fmla="*/ 122274 h 985283"/>
                <a:gd name="connsiteX1" fmla="*/ 451883 w 779720"/>
                <a:gd name="connsiteY1" fmla="*/ 132907 h 985283"/>
                <a:gd name="connsiteX2" fmla="*/ 664535 w 779720"/>
                <a:gd name="connsiteY2" fmla="*/ 345558 h 985283"/>
                <a:gd name="connsiteX3" fmla="*/ 717697 w 779720"/>
                <a:gd name="connsiteY3" fmla="*/ 558209 h 985283"/>
                <a:gd name="connsiteX4" fmla="*/ 675167 w 779720"/>
                <a:gd name="connsiteY4" fmla="*/ 845288 h 985283"/>
                <a:gd name="connsiteX5" fmla="*/ 675167 w 779720"/>
                <a:gd name="connsiteY5" fmla="*/ 866553 h 985283"/>
                <a:gd name="connsiteX6" fmla="*/ 37214 w 779720"/>
                <a:gd name="connsiteY6" fmla="*/ 122274 h 98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20" h="985283">
                  <a:moveTo>
                    <a:pt x="37214" y="122274"/>
                  </a:moveTo>
                  <a:cubicBezTo>
                    <a:pt x="0" y="0"/>
                    <a:pt x="347330" y="95693"/>
                    <a:pt x="451883" y="132907"/>
                  </a:cubicBezTo>
                  <a:cubicBezTo>
                    <a:pt x="556437" y="170121"/>
                    <a:pt x="620233" y="274674"/>
                    <a:pt x="664535" y="345558"/>
                  </a:cubicBezTo>
                  <a:cubicBezTo>
                    <a:pt x="708837" y="416442"/>
                    <a:pt x="715925" y="474921"/>
                    <a:pt x="717697" y="558209"/>
                  </a:cubicBezTo>
                  <a:cubicBezTo>
                    <a:pt x="719469" y="641497"/>
                    <a:pt x="682255" y="793897"/>
                    <a:pt x="675167" y="845288"/>
                  </a:cubicBezTo>
                  <a:cubicBezTo>
                    <a:pt x="668079" y="896679"/>
                    <a:pt x="779720" y="985283"/>
                    <a:pt x="675167" y="866553"/>
                  </a:cubicBezTo>
                  <a:cubicBezTo>
                    <a:pt x="570614" y="747823"/>
                    <a:pt x="74428" y="244548"/>
                    <a:pt x="37214" y="122274"/>
                  </a:cubicBez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0" name="フリーフォーム 404">
              <a:extLst>
                <a:ext uri="{FF2B5EF4-FFF2-40B4-BE49-F238E27FC236}">
                  <a16:creationId xmlns:a16="http://schemas.microsoft.com/office/drawing/2014/main" id="{2A7D86C4-C3B5-475A-9FE9-A10548CBDDD6}"/>
                </a:ext>
              </a:extLst>
            </p:cNvPr>
            <p:cNvSpPr/>
            <p:nvPr/>
          </p:nvSpPr>
          <p:spPr>
            <a:xfrm>
              <a:off x="4396839" y="2873358"/>
              <a:ext cx="397069" cy="350170"/>
            </a:xfrm>
            <a:custGeom>
              <a:avLst/>
              <a:gdLst>
                <a:gd name="connsiteX0" fmla="*/ 772886 w 772886"/>
                <a:gd name="connsiteY0" fmla="*/ 892628 h 892628"/>
                <a:gd name="connsiteX1" fmla="*/ 696686 w 772886"/>
                <a:gd name="connsiteY1" fmla="*/ 674914 h 892628"/>
                <a:gd name="connsiteX2" fmla="*/ 571500 w 772886"/>
                <a:gd name="connsiteY2" fmla="*/ 484414 h 892628"/>
                <a:gd name="connsiteX3" fmla="*/ 277586 w 772886"/>
                <a:gd name="connsiteY3" fmla="*/ 152400 h 892628"/>
                <a:gd name="connsiteX4" fmla="*/ 0 w 772886"/>
                <a:gd name="connsiteY4" fmla="*/ 0 h 89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886" h="892628">
                  <a:moveTo>
                    <a:pt x="772886" y="892628"/>
                  </a:moveTo>
                  <a:cubicBezTo>
                    <a:pt x="751568" y="817789"/>
                    <a:pt x="730250" y="742950"/>
                    <a:pt x="696686" y="674914"/>
                  </a:cubicBezTo>
                  <a:cubicBezTo>
                    <a:pt x="663122" y="606878"/>
                    <a:pt x="641350" y="571500"/>
                    <a:pt x="571500" y="484414"/>
                  </a:cubicBezTo>
                  <a:cubicBezTo>
                    <a:pt x="501650" y="397328"/>
                    <a:pt x="372836" y="233136"/>
                    <a:pt x="277586" y="152400"/>
                  </a:cubicBezTo>
                  <a:cubicBezTo>
                    <a:pt x="182336" y="71664"/>
                    <a:pt x="91168" y="35832"/>
                    <a:pt x="0" y="0"/>
                  </a:cubicBezTo>
                </a:path>
              </a:pathLst>
            </a:custGeom>
            <a:noFill/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31" name="フリーフォーム 405">
            <a:extLst>
              <a:ext uri="{FF2B5EF4-FFF2-40B4-BE49-F238E27FC236}">
                <a16:creationId xmlns:a16="http://schemas.microsoft.com/office/drawing/2014/main" id="{82CC3D88-CAF1-4E94-8365-C8F774B2E07E}"/>
              </a:ext>
            </a:extLst>
          </p:cNvPr>
          <p:cNvSpPr/>
          <p:nvPr/>
        </p:nvSpPr>
        <p:spPr>
          <a:xfrm>
            <a:off x="6226499" y="3533059"/>
            <a:ext cx="89480" cy="224194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2" name="フリーフォーム 406">
            <a:extLst>
              <a:ext uri="{FF2B5EF4-FFF2-40B4-BE49-F238E27FC236}">
                <a16:creationId xmlns:a16="http://schemas.microsoft.com/office/drawing/2014/main" id="{15F42BD6-0AA0-4191-B7CB-10880B77461D}"/>
              </a:ext>
            </a:extLst>
          </p:cNvPr>
          <p:cNvSpPr/>
          <p:nvPr/>
        </p:nvSpPr>
        <p:spPr>
          <a:xfrm>
            <a:off x="6346738" y="3185855"/>
            <a:ext cx="246070" cy="210552"/>
          </a:xfrm>
          <a:custGeom>
            <a:avLst/>
            <a:gdLst>
              <a:gd name="connsiteX0" fmla="*/ 0 w 478971"/>
              <a:gd name="connsiteY0" fmla="*/ 536724 h 536724"/>
              <a:gd name="connsiteX1" fmla="*/ 168728 w 478971"/>
              <a:gd name="connsiteY1" fmla="*/ 259138 h 536724"/>
              <a:gd name="connsiteX2" fmla="*/ 402771 w 478971"/>
              <a:gd name="connsiteY2" fmla="*/ 30538 h 536724"/>
              <a:gd name="connsiteX3" fmla="*/ 478971 w 478971"/>
              <a:gd name="connsiteY3" fmla="*/ 8767 h 53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" h="536724">
                <a:moveTo>
                  <a:pt x="0" y="536724"/>
                </a:moveTo>
                <a:cubicBezTo>
                  <a:pt x="50800" y="440113"/>
                  <a:pt x="101600" y="343502"/>
                  <a:pt x="168728" y="259138"/>
                </a:cubicBezTo>
                <a:cubicBezTo>
                  <a:pt x="235857" y="174774"/>
                  <a:pt x="351064" y="72266"/>
                  <a:pt x="402771" y="30538"/>
                </a:cubicBezTo>
                <a:cubicBezTo>
                  <a:pt x="454478" y="-11191"/>
                  <a:pt x="466724" y="-1212"/>
                  <a:pt x="478971" y="8767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3" name="フリーフォーム 407">
            <a:extLst>
              <a:ext uri="{FF2B5EF4-FFF2-40B4-BE49-F238E27FC236}">
                <a16:creationId xmlns:a16="http://schemas.microsoft.com/office/drawing/2014/main" id="{43D3E614-ED57-453F-9943-290FA4BDBFBE}"/>
              </a:ext>
            </a:extLst>
          </p:cNvPr>
          <p:cNvSpPr/>
          <p:nvPr/>
        </p:nvSpPr>
        <p:spPr>
          <a:xfrm>
            <a:off x="6357924" y="3554410"/>
            <a:ext cx="206923" cy="104624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0" name="矢印: 右 279">
            <a:extLst>
              <a:ext uri="{FF2B5EF4-FFF2-40B4-BE49-F238E27FC236}">
                <a16:creationId xmlns:a16="http://schemas.microsoft.com/office/drawing/2014/main" id="{A408AE87-D422-40E2-8057-20F4358DE66A}"/>
              </a:ext>
            </a:extLst>
          </p:cNvPr>
          <p:cNvSpPr>
            <a:spLocks/>
          </p:cNvSpPr>
          <p:nvPr/>
        </p:nvSpPr>
        <p:spPr>
          <a:xfrm rot="16200000">
            <a:off x="6035979" y="3687356"/>
            <a:ext cx="475200" cy="18361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4" name="テキスト ボックス 333">
            <a:extLst>
              <a:ext uri="{FF2B5EF4-FFF2-40B4-BE49-F238E27FC236}">
                <a16:creationId xmlns:a16="http://schemas.microsoft.com/office/drawing/2014/main" id="{3B2E6222-C806-4AB2-AA56-5FBD1EA65B9E}"/>
              </a:ext>
            </a:extLst>
          </p:cNvPr>
          <p:cNvSpPr txBox="1"/>
          <p:nvPr/>
        </p:nvSpPr>
        <p:spPr>
          <a:xfrm>
            <a:off x="5980634" y="4066769"/>
            <a:ext cx="639919" cy="230832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wrap="none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>
                <a:solidFill>
                  <a:srgbClr val="FFFF00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STRESS</a:t>
            </a:r>
            <a:endParaRPr kumimoji="0" lang="en-US" altLang="ja-JP" sz="1200" b="1" i="1" kern="0" dirty="0">
              <a:solidFill>
                <a:srgbClr val="FFFF00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6" name="テキスト ボックス 335">
            <a:extLst>
              <a:ext uri="{FF2B5EF4-FFF2-40B4-BE49-F238E27FC236}">
                <a16:creationId xmlns:a16="http://schemas.microsoft.com/office/drawing/2014/main" id="{DF4546F9-257A-42C9-9F49-9F82A35ADCF0}"/>
              </a:ext>
            </a:extLst>
          </p:cNvPr>
          <p:cNvSpPr txBox="1"/>
          <p:nvPr/>
        </p:nvSpPr>
        <p:spPr>
          <a:xfrm>
            <a:off x="5231904" y="2276872"/>
            <a:ext cx="2232248" cy="29238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b="1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Stable yield </a:t>
            </a:r>
            <a:r>
              <a:rPr kumimoji="0" lang="en-US" altLang="ja-JP" sz="160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kumimoji="0" lang="ja-JP" altLang="en-US" sz="160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→</a:t>
            </a:r>
            <a:r>
              <a:rPr kumimoji="0" lang="en-US" altLang="ja-JP" sz="1600" kern="0" dirty="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</p:txBody>
      </p:sp>
      <p:sp>
        <p:nvSpPr>
          <p:cNvPr id="285" name="テキスト ボックス 284">
            <a:extLst>
              <a:ext uri="{FF2B5EF4-FFF2-40B4-BE49-F238E27FC236}">
                <a16:creationId xmlns:a16="http://schemas.microsoft.com/office/drawing/2014/main" id="{0B70DC9B-DBB9-4F05-99F6-70337EB232B6}"/>
              </a:ext>
            </a:extLst>
          </p:cNvPr>
          <p:cNvSpPr txBox="1"/>
          <p:nvPr/>
        </p:nvSpPr>
        <p:spPr>
          <a:xfrm>
            <a:off x="7680834" y="2204865"/>
            <a:ext cx="2447614" cy="1031051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rgbClr val="002060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For crops, it’s undesirable to allocate more resources to the roots for survival like wild species.</a:t>
            </a:r>
          </a:p>
        </p:txBody>
      </p:sp>
      <p:grpSp>
        <p:nvGrpSpPr>
          <p:cNvPr id="287" name="グループ化 286">
            <a:extLst>
              <a:ext uri="{FF2B5EF4-FFF2-40B4-BE49-F238E27FC236}">
                <a16:creationId xmlns:a16="http://schemas.microsoft.com/office/drawing/2014/main" id="{A446FE25-11FC-4DDF-9B53-734AA7CDB1A8}"/>
              </a:ext>
            </a:extLst>
          </p:cNvPr>
          <p:cNvGrpSpPr/>
          <p:nvPr/>
        </p:nvGrpSpPr>
        <p:grpSpPr>
          <a:xfrm>
            <a:off x="8633234" y="3861906"/>
            <a:ext cx="699926" cy="2189799"/>
            <a:chOff x="3055194" y="5406189"/>
            <a:chExt cx="799630" cy="622576"/>
          </a:xfrm>
        </p:grpSpPr>
        <p:sp>
          <p:nvSpPr>
            <p:cNvPr id="295" name="フリーフォーム 845">
              <a:extLst>
                <a:ext uri="{FF2B5EF4-FFF2-40B4-BE49-F238E27FC236}">
                  <a16:creationId xmlns:a16="http://schemas.microsoft.com/office/drawing/2014/main" id="{8F0C49D5-A217-4380-9D19-FCB5C5569EB2}"/>
                </a:ext>
              </a:extLst>
            </p:cNvPr>
            <p:cNvSpPr/>
            <p:nvPr/>
          </p:nvSpPr>
          <p:spPr>
            <a:xfrm>
              <a:off x="3055194" y="5406189"/>
              <a:ext cx="329690" cy="481264"/>
            </a:xfrm>
            <a:custGeom>
              <a:avLst/>
              <a:gdLst>
                <a:gd name="connsiteX0" fmla="*/ 329690 w 329690"/>
                <a:gd name="connsiteY0" fmla="*/ 0 h 481264"/>
                <a:gd name="connsiteX1" fmla="*/ 289585 w 329690"/>
                <a:gd name="connsiteY1" fmla="*/ 32085 h 481264"/>
                <a:gd name="connsiteX2" fmla="*/ 249480 w 329690"/>
                <a:gd name="connsiteY2" fmla="*/ 64169 h 481264"/>
                <a:gd name="connsiteX3" fmla="*/ 233438 w 329690"/>
                <a:gd name="connsiteY3" fmla="*/ 88232 h 481264"/>
                <a:gd name="connsiteX4" fmla="*/ 225417 w 329690"/>
                <a:gd name="connsiteY4" fmla="*/ 112295 h 481264"/>
                <a:gd name="connsiteX5" fmla="*/ 169269 w 329690"/>
                <a:gd name="connsiteY5" fmla="*/ 192506 h 481264"/>
                <a:gd name="connsiteX6" fmla="*/ 129164 w 329690"/>
                <a:gd name="connsiteY6" fmla="*/ 240632 h 481264"/>
                <a:gd name="connsiteX7" fmla="*/ 105101 w 329690"/>
                <a:gd name="connsiteY7" fmla="*/ 288758 h 481264"/>
                <a:gd name="connsiteX8" fmla="*/ 81038 w 329690"/>
                <a:gd name="connsiteY8" fmla="*/ 304800 h 481264"/>
                <a:gd name="connsiteX9" fmla="*/ 40932 w 329690"/>
                <a:gd name="connsiteY9" fmla="*/ 344906 h 481264"/>
                <a:gd name="connsiteX10" fmla="*/ 16869 w 329690"/>
                <a:gd name="connsiteY10" fmla="*/ 368969 h 481264"/>
                <a:gd name="connsiteX11" fmla="*/ 8848 w 329690"/>
                <a:gd name="connsiteY11" fmla="*/ 401053 h 481264"/>
                <a:gd name="connsiteX12" fmla="*/ 827 w 329690"/>
                <a:gd name="connsiteY12" fmla="*/ 425116 h 481264"/>
                <a:gd name="connsiteX13" fmla="*/ 827 w 329690"/>
                <a:gd name="connsiteY13" fmla="*/ 481264 h 48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690" h="481264">
                  <a:moveTo>
                    <a:pt x="329690" y="0"/>
                  </a:moveTo>
                  <a:cubicBezTo>
                    <a:pt x="316322" y="10695"/>
                    <a:pt x="301691" y="19979"/>
                    <a:pt x="289585" y="32085"/>
                  </a:cubicBezTo>
                  <a:cubicBezTo>
                    <a:pt x="253305" y="68366"/>
                    <a:pt x="296325" y="48554"/>
                    <a:pt x="249480" y="64169"/>
                  </a:cubicBezTo>
                  <a:cubicBezTo>
                    <a:pt x="244133" y="72190"/>
                    <a:pt x="237749" y="79610"/>
                    <a:pt x="233438" y="88232"/>
                  </a:cubicBezTo>
                  <a:cubicBezTo>
                    <a:pt x="229657" y="95794"/>
                    <a:pt x="229523" y="104904"/>
                    <a:pt x="225417" y="112295"/>
                  </a:cubicBezTo>
                  <a:cubicBezTo>
                    <a:pt x="206978" y="145486"/>
                    <a:pt x="190297" y="163066"/>
                    <a:pt x="169269" y="192506"/>
                  </a:cubicBezTo>
                  <a:cubicBezTo>
                    <a:pt x="141351" y="231591"/>
                    <a:pt x="166614" y="203182"/>
                    <a:pt x="129164" y="240632"/>
                  </a:cubicBezTo>
                  <a:cubicBezTo>
                    <a:pt x="122640" y="260203"/>
                    <a:pt x="120650" y="273209"/>
                    <a:pt x="105101" y="288758"/>
                  </a:cubicBezTo>
                  <a:cubicBezTo>
                    <a:pt x="98284" y="295575"/>
                    <a:pt x="88293" y="298452"/>
                    <a:pt x="81038" y="304800"/>
                  </a:cubicBezTo>
                  <a:cubicBezTo>
                    <a:pt x="66810" y="317250"/>
                    <a:pt x="54301" y="331537"/>
                    <a:pt x="40932" y="344906"/>
                  </a:cubicBezTo>
                  <a:lnTo>
                    <a:pt x="16869" y="368969"/>
                  </a:lnTo>
                  <a:cubicBezTo>
                    <a:pt x="14195" y="379664"/>
                    <a:pt x="11876" y="390453"/>
                    <a:pt x="8848" y="401053"/>
                  </a:cubicBezTo>
                  <a:cubicBezTo>
                    <a:pt x="6525" y="409183"/>
                    <a:pt x="1668" y="416703"/>
                    <a:pt x="827" y="425116"/>
                  </a:cubicBezTo>
                  <a:cubicBezTo>
                    <a:pt x="-1035" y="443739"/>
                    <a:pt x="827" y="462548"/>
                    <a:pt x="827" y="481264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6" name="フリーフォーム 846">
              <a:extLst>
                <a:ext uri="{FF2B5EF4-FFF2-40B4-BE49-F238E27FC236}">
                  <a16:creationId xmlns:a16="http://schemas.microsoft.com/office/drawing/2014/main" id="{D1E476F1-2D6C-40BF-8708-12E26E87A129}"/>
                </a:ext>
              </a:extLst>
            </p:cNvPr>
            <p:cNvSpPr/>
            <p:nvPr/>
          </p:nvSpPr>
          <p:spPr>
            <a:xfrm>
              <a:off x="3388659" y="5414682"/>
              <a:ext cx="26896" cy="592064"/>
            </a:xfrm>
            <a:custGeom>
              <a:avLst/>
              <a:gdLst>
                <a:gd name="connsiteX0" fmla="*/ 0 w 26896"/>
                <a:gd name="connsiteY0" fmla="*/ 0 h 592064"/>
                <a:gd name="connsiteX1" fmla="*/ 8965 w 26896"/>
                <a:gd name="connsiteY1" fmla="*/ 22412 h 592064"/>
                <a:gd name="connsiteX2" fmla="*/ 13447 w 26896"/>
                <a:gd name="connsiteY2" fmla="*/ 40342 h 592064"/>
                <a:gd name="connsiteX3" fmla="*/ 17929 w 26896"/>
                <a:gd name="connsiteY3" fmla="*/ 233083 h 592064"/>
                <a:gd name="connsiteX4" fmla="*/ 22412 w 26896"/>
                <a:gd name="connsiteY4" fmla="*/ 268942 h 592064"/>
                <a:gd name="connsiteX5" fmla="*/ 22412 w 26896"/>
                <a:gd name="connsiteY5" fmla="*/ 510989 h 592064"/>
                <a:gd name="connsiteX6" fmla="*/ 17929 w 26896"/>
                <a:gd name="connsiteY6" fmla="*/ 524436 h 592064"/>
                <a:gd name="connsiteX7" fmla="*/ 13447 w 26896"/>
                <a:gd name="connsiteY7" fmla="*/ 542365 h 592064"/>
                <a:gd name="connsiteX8" fmla="*/ 8965 w 26896"/>
                <a:gd name="connsiteY8" fmla="*/ 578224 h 592064"/>
                <a:gd name="connsiteX9" fmla="*/ 0 w 26896"/>
                <a:gd name="connsiteY9" fmla="*/ 587189 h 59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96" h="592064">
                  <a:moveTo>
                    <a:pt x="0" y="0"/>
                  </a:moveTo>
                  <a:cubicBezTo>
                    <a:pt x="2988" y="7471"/>
                    <a:pt x="6421" y="14779"/>
                    <a:pt x="8965" y="22412"/>
                  </a:cubicBezTo>
                  <a:cubicBezTo>
                    <a:pt x="10913" y="28256"/>
                    <a:pt x="13185" y="34187"/>
                    <a:pt x="13447" y="40342"/>
                  </a:cubicBezTo>
                  <a:cubicBezTo>
                    <a:pt x="16179" y="104548"/>
                    <a:pt x="15411" y="168868"/>
                    <a:pt x="17929" y="233083"/>
                  </a:cubicBezTo>
                  <a:cubicBezTo>
                    <a:pt x="18401" y="245120"/>
                    <a:pt x="20918" y="256989"/>
                    <a:pt x="22412" y="268942"/>
                  </a:cubicBezTo>
                  <a:cubicBezTo>
                    <a:pt x="26014" y="380610"/>
                    <a:pt x="30383" y="407367"/>
                    <a:pt x="22412" y="510989"/>
                  </a:cubicBezTo>
                  <a:cubicBezTo>
                    <a:pt x="22050" y="515700"/>
                    <a:pt x="19227" y="519893"/>
                    <a:pt x="17929" y="524436"/>
                  </a:cubicBezTo>
                  <a:cubicBezTo>
                    <a:pt x="16237" y="530359"/>
                    <a:pt x="14941" y="536389"/>
                    <a:pt x="13447" y="542365"/>
                  </a:cubicBezTo>
                  <a:cubicBezTo>
                    <a:pt x="11953" y="554318"/>
                    <a:pt x="11120" y="566372"/>
                    <a:pt x="8965" y="578224"/>
                  </a:cubicBezTo>
                  <a:cubicBezTo>
                    <a:pt x="5795" y="595657"/>
                    <a:pt x="6937" y="594126"/>
                    <a:pt x="0" y="587189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7" name="フリーフォーム 847">
              <a:extLst>
                <a:ext uri="{FF2B5EF4-FFF2-40B4-BE49-F238E27FC236}">
                  <a16:creationId xmlns:a16="http://schemas.microsoft.com/office/drawing/2014/main" id="{395C1339-1219-48E5-8CC5-4901C09D039B}"/>
                </a:ext>
              </a:extLst>
            </p:cNvPr>
            <p:cNvSpPr/>
            <p:nvPr/>
          </p:nvSpPr>
          <p:spPr>
            <a:xfrm>
              <a:off x="3388659" y="5414682"/>
              <a:ext cx="292264" cy="466165"/>
            </a:xfrm>
            <a:custGeom>
              <a:avLst/>
              <a:gdLst>
                <a:gd name="connsiteX0" fmla="*/ 0 w 292264"/>
                <a:gd name="connsiteY0" fmla="*/ 0 h 466165"/>
                <a:gd name="connsiteX1" fmla="*/ 26894 w 292264"/>
                <a:gd name="connsiteY1" fmla="*/ 13447 h 466165"/>
                <a:gd name="connsiteX2" fmla="*/ 58270 w 292264"/>
                <a:gd name="connsiteY2" fmla="*/ 26894 h 466165"/>
                <a:gd name="connsiteX3" fmla="*/ 98612 w 292264"/>
                <a:gd name="connsiteY3" fmla="*/ 53789 h 466165"/>
                <a:gd name="connsiteX4" fmla="*/ 129988 w 292264"/>
                <a:gd name="connsiteY4" fmla="*/ 98612 h 466165"/>
                <a:gd name="connsiteX5" fmla="*/ 143435 w 292264"/>
                <a:gd name="connsiteY5" fmla="*/ 107577 h 466165"/>
                <a:gd name="connsiteX6" fmla="*/ 165847 w 292264"/>
                <a:gd name="connsiteY6" fmla="*/ 147918 h 466165"/>
                <a:gd name="connsiteX7" fmla="*/ 179294 w 292264"/>
                <a:gd name="connsiteY7" fmla="*/ 170330 h 466165"/>
                <a:gd name="connsiteX8" fmla="*/ 188259 w 292264"/>
                <a:gd name="connsiteY8" fmla="*/ 188259 h 466165"/>
                <a:gd name="connsiteX9" fmla="*/ 201706 w 292264"/>
                <a:gd name="connsiteY9" fmla="*/ 210671 h 466165"/>
                <a:gd name="connsiteX10" fmla="*/ 210670 w 292264"/>
                <a:gd name="connsiteY10" fmla="*/ 237565 h 466165"/>
                <a:gd name="connsiteX11" fmla="*/ 219635 w 292264"/>
                <a:gd name="connsiteY11" fmla="*/ 255494 h 466165"/>
                <a:gd name="connsiteX12" fmla="*/ 237565 w 292264"/>
                <a:gd name="connsiteY12" fmla="*/ 286871 h 466165"/>
                <a:gd name="connsiteX13" fmla="*/ 246529 w 292264"/>
                <a:gd name="connsiteY13" fmla="*/ 322730 h 466165"/>
                <a:gd name="connsiteX14" fmla="*/ 251012 w 292264"/>
                <a:gd name="connsiteY14" fmla="*/ 340659 h 466165"/>
                <a:gd name="connsiteX15" fmla="*/ 264459 w 292264"/>
                <a:gd name="connsiteY15" fmla="*/ 354106 h 466165"/>
                <a:gd name="connsiteX16" fmla="*/ 277906 w 292264"/>
                <a:gd name="connsiteY16" fmla="*/ 403412 h 466165"/>
                <a:gd name="connsiteX17" fmla="*/ 282388 w 292264"/>
                <a:gd name="connsiteY17" fmla="*/ 421342 h 466165"/>
                <a:gd name="connsiteX18" fmla="*/ 291353 w 292264"/>
                <a:gd name="connsiteY18" fmla="*/ 434789 h 466165"/>
                <a:gd name="connsiteX19" fmla="*/ 291353 w 292264"/>
                <a:gd name="connsiteY19" fmla="*/ 466165 h 4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2264" h="466165">
                  <a:moveTo>
                    <a:pt x="0" y="0"/>
                  </a:moveTo>
                  <a:cubicBezTo>
                    <a:pt x="8965" y="4482"/>
                    <a:pt x="17794" y="9247"/>
                    <a:pt x="26894" y="13447"/>
                  </a:cubicBezTo>
                  <a:cubicBezTo>
                    <a:pt x="37225" y="18215"/>
                    <a:pt x="48353" y="21315"/>
                    <a:pt x="58270" y="26894"/>
                  </a:cubicBezTo>
                  <a:cubicBezTo>
                    <a:pt x="72356" y="34818"/>
                    <a:pt x="98612" y="53789"/>
                    <a:pt x="98612" y="53789"/>
                  </a:cubicBezTo>
                  <a:cubicBezTo>
                    <a:pt x="108999" y="71100"/>
                    <a:pt x="115382" y="84006"/>
                    <a:pt x="129988" y="98612"/>
                  </a:cubicBezTo>
                  <a:cubicBezTo>
                    <a:pt x="133797" y="102421"/>
                    <a:pt x="138953" y="104589"/>
                    <a:pt x="143435" y="107577"/>
                  </a:cubicBezTo>
                  <a:cubicBezTo>
                    <a:pt x="162220" y="135753"/>
                    <a:pt x="142065" y="104317"/>
                    <a:pt x="165847" y="147918"/>
                  </a:cubicBezTo>
                  <a:cubicBezTo>
                    <a:pt x="170019" y="155566"/>
                    <a:pt x="175063" y="162714"/>
                    <a:pt x="179294" y="170330"/>
                  </a:cubicBezTo>
                  <a:cubicBezTo>
                    <a:pt x="182539" y="176171"/>
                    <a:pt x="185014" y="182418"/>
                    <a:pt x="188259" y="188259"/>
                  </a:cubicBezTo>
                  <a:cubicBezTo>
                    <a:pt x="192490" y="195875"/>
                    <a:pt x="198101" y="202740"/>
                    <a:pt x="201706" y="210671"/>
                  </a:cubicBezTo>
                  <a:cubicBezTo>
                    <a:pt x="205616" y="219274"/>
                    <a:pt x="206444" y="229113"/>
                    <a:pt x="210670" y="237565"/>
                  </a:cubicBezTo>
                  <a:cubicBezTo>
                    <a:pt x="213658" y="243541"/>
                    <a:pt x="216320" y="249693"/>
                    <a:pt x="219635" y="255494"/>
                  </a:cubicBezTo>
                  <a:cubicBezTo>
                    <a:pt x="232493" y="277995"/>
                    <a:pt x="225959" y="259790"/>
                    <a:pt x="237565" y="286871"/>
                  </a:cubicBezTo>
                  <a:cubicBezTo>
                    <a:pt x="243110" y="299809"/>
                    <a:pt x="243291" y="308161"/>
                    <a:pt x="246529" y="322730"/>
                  </a:cubicBezTo>
                  <a:cubicBezTo>
                    <a:pt x="247865" y="328744"/>
                    <a:pt x="247956" y="335310"/>
                    <a:pt x="251012" y="340659"/>
                  </a:cubicBezTo>
                  <a:cubicBezTo>
                    <a:pt x="254157" y="346163"/>
                    <a:pt x="259977" y="349624"/>
                    <a:pt x="264459" y="354106"/>
                  </a:cubicBezTo>
                  <a:cubicBezTo>
                    <a:pt x="279618" y="384427"/>
                    <a:pt x="270153" y="360770"/>
                    <a:pt x="277906" y="403412"/>
                  </a:cubicBezTo>
                  <a:cubicBezTo>
                    <a:pt x="279008" y="409473"/>
                    <a:pt x="279961" y="415680"/>
                    <a:pt x="282388" y="421342"/>
                  </a:cubicBezTo>
                  <a:cubicBezTo>
                    <a:pt x="284510" y="426294"/>
                    <a:pt x="290296" y="429506"/>
                    <a:pt x="291353" y="434789"/>
                  </a:cubicBezTo>
                  <a:cubicBezTo>
                    <a:pt x="293404" y="445045"/>
                    <a:pt x="291353" y="455706"/>
                    <a:pt x="291353" y="466165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8" name="フリーフォーム 848">
              <a:extLst>
                <a:ext uri="{FF2B5EF4-FFF2-40B4-BE49-F238E27FC236}">
                  <a16:creationId xmlns:a16="http://schemas.microsoft.com/office/drawing/2014/main" id="{EFCCB6E5-E406-4D3C-B298-414ED5434CDB}"/>
                </a:ext>
              </a:extLst>
            </p:cNvPr>
            <p:cNvSpPr/>
            <p:nvPr/>
          </p:nvSpPr>
          <p:spPr>
            <a:xfrm>
              <a:off x="3254188" y="5437094"/>
              <a:ext cx="116541" cy="533400"/>
            </a:xfrm>
            <a:custGeom>
              <a:avLst/>
              <a:gdLst>
                <a:gd name="connsiteX0" fmla="*/ 116541 w 116541"/>
                <a:gd name="connsiteY0" fmla="*/ 0 h 533400"/>
                <a:gd name="connsiteX1" fmla="*/ 103094 w 116541"/>
                <a:gd name="connsiteY1" fmla="*/ 67235 h 533400"/>
                <a:gd name="connsiteX2" fmla="*/ 98612 w 116541"/>
                <a:gd name="connsiteY2" fmla="*/ 94130 h 533400"/>
                <a:gd name="connsiteX3" fmla="*/ 85165 w 116541"/>
                <a:gd name="connsiteY3" fmla="*/ 143435 h 533400"/>
                <a:gd name="connsiteX4" fmla="*/ 80683 w 116541"/>
                <a:gd name="connsiteY4" fmla="*/ 174812 h 533400"/>
                <a:gd name="connsiteX5" fmla="*/ 71718 w 116541"/>
                <a:gd name="connsiteY5" fmla="*/ 206188 h 533400"/>
                <a:gd name="connsiteX6" fmla="*/ 67236 w 116541"/>
                <a:gd name="connsiteY6" fmla="*/ 233082 h 533400"/>
                <a:gd name="connsiteX7" fmla="*/ 62753 w 116541"/>
                <a:gd name="connsiteY7" fmla="*/ 246530 h 533400"/>
                <a:gd name="connsiteX8" fmla="*/ 53788 w 116541"/>
                <a:gd name="connsiteY8" fmla="*/ 277906 h 533400"/>
                <a:gd name="connsiteX9" fmla="*/ 44824 w 116541"/>
                <a:gd name="connsiteY9" fmla="*/ 349624 h 533400"/>
                <a:gd name="connsiteX10" fmla="*/ 35859 w 116541"/>
                <a:gd name="connsiteY10" fmla="*/ 363071 h 533400"/>
                <a:gd name="connsiteX11" fmla="*/ 26894 w 116541"/>
                <a:gd name="connsiteY11" fmla="*/ 403412 h 533400"/>
                <a:gd name="connsiteX12" fmla="*/ 17930 w 116541"/>
                <a:gd name="connsiteY12" fmla="*/ 430306 h 533400"/>
                <a:gd name="connsiteX13" fmla="*/ 8965 w 116541"/>
                <a:gd name="connsiteY13" fmla="*/ 506506 h 533400"/>
                <a:gd name="connsiteX14" fmla="*/ 0 w 116541"/>
                <a:gd name="connsiteY14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541" h="533400">
                  <a:moveTo>
                    <a:pt x="116541" y="0"/>
                  </a:moveTo>
                  <a:cubicBezTo>
                    <a:pt x="112059" y="22412"/>
                    <a:pt x="107370" y="44783"/>
                    <a:pt x="103094" y="67235"/>
                  </a:cubicBezTo>
                  <a:cubicBezTo>
                    <a:pt x="101393" y="76163"/>
                    <a:pt x="100656" y="85274"/>
                    <a:pt x="98612" y="94130"/>
                  </a:cubicBezTo>
                  <a:cubicBezTo>
                    <a:pt x="96503" y="103267"/>
                    <a:pt x="87443" y="130903"/>
                    <a:pt x="85165" y="143435"/>
                  </a:cubicBezTo>
                  <a:cubicBezTo>
                    <a:pt x="83275" y="153830"/>
                    <a:pt x="82573" y="164417"/>
                    <a:pt x="80683" y="174812"/>
                  </a:cubicBezTo>
                  <a:cubicBezTo>
                    <a:pt x="70922" y="228496"/>
                    <a:pt x="81317" y="162989"/>
                    <a:pt x="71718" y="206188"/>
                  </a:cubicBezTo>
                  <a:cubicBezTo>
                    <a:pt x="69747" y="215060"/>
                    <a:pt x="69208" y="224210"/>
                    <a:pt x="67236" y="233082"/>
                  </a:cubicBezTo>
                  <a:cubicBezTo>
                    <a:pt x="66211" y="237695"/>
                    <a:pt x="64051" y="241987"/>
                    <a:pt x="62753" y="246530"/>
                  </a:cubicBezTo>
                  <a:cubicBezTo>
                    <a:pt x="51498" y="285920"/>
                    <a:pt x="64535" y="245670"/>
                    <a:pt x="53788" y="277906"/>
                  </a:cubicBezTo>
                  <a:cubicBezTo>
                    <a:pt x="53249" y="284377"/>
                    <a:pt x="52144" y="332544"/>
                    <a:pt x="44824" y="349624"/>
                  </a:cubicBezTo>
                  <a:cubicBezTo>
                    <a:pt x="42702" y="354576"/>
                    <a:pt x="38847" y="358589"/>
                    <a:pt x="35859" y="363071"/>
                  </a:cubicBezTo>
                  <a:cubicBezTo>
                    <a:pt x="33298" y="375878"/>
                    <a:pt x="30695" y="390743"/>
                    <a:pt x="26894" y="403412"/>
                  </a:cubicBezTo>
                  <a:cubicBezTo>
                    <a:pt x="24179" y="412463"/>
                    <a:pt x="17930" y="430306"/>
                    <a:pt x="17930" y="430306"/>
                  </a:cubicBezTo>
                  <a:cubicBezTo>
                    <a:pt x="11261" y="516991"/>
                    <a:pt x="18713" y="462635"/>
                    <a:pt x="8965" y="506506"/>
                  </a:cubicBezTo>
                  <a:cubicBezTo>
                    <a:pt x="3369" y="531689"/>
                    <a:pt x="10065" y="523337"/>
                    <a:pt x="0" y="533400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9" name="フリーフォーム 849">
              <a:extLst>
                <a:ext uri="{FF2B5EF4-FFF2-40B4-BE49-F238E27FC236}">
                  <a16:creationId xmlns:a16="http://schemas.microsoft.com/office/drawing/2014/main" id="{8C45F54E-B7DA-4126-9CDA-45A9A8FC42BA}"/>
                </a:ext>
              </a:extLst>
            </p:cNvPr>
            <p:cNvSpPr/>
            <p:nvPr/>
          </p:nvSpPr>
          <p:spPr>
            <a:xfrm>
              <a:off x="3388659" y="5428129"/>
              <a:ext cx="139682" cy="600636"/>
            </a:xfrm>
            <a:custGeom>
              <a:avLst/>
              <a:gdLst>
                <a:gd name="connsiteX0" fmla="*/ 0 w 139682"/>
                <a:gd name="connsiteY0" fmla="*/ 0 h 600636"/>
                <a:gd name="connsiteX1" fmla="*/ 13447 w 139682"/>
                <a:gd name="connsiteY1" fmla="*/ 22412 h 600636"/>
                <a:gd name="connsiteX2" fmla="*/ 17929 w 139682"/>
                <a:gd name="connsiteY2" fmla="*/ 40342 h 600636"/>
                <a:gd name="connsiteX3" fmla="*/ 31376 w 139682"/>
                <a:gd name="connsiteY3" fmla="*/ 71718 h 600636"/>
                <a:gd name="connsiteX4" fmla="*/ 49306 w 139682"/>
                <a:gd name="connsiteY4" fmla="*/ 107577 h 600636"/>
                <a:gd name="connsiteX5" fmla="*/ 62753 w 139682"/>
                <a:gd name="connsiteY5" fmla="*/ 138953 h 600636"/>
                <a:gd name="connsiteX6" fmla="*/ 71717 w 139682"/>
                <a:gd name="connsiteY6" fmla="*/ 165847 h 600636"/>
                <a:gd name="connsiteX7" fmla="*/ 76200 w 139682"/>
                <a:gd name="connsiteY7" fmla="*/ 179295 h 600636"/>
                <a:gd name="connsiteX8" fmla="*/ 85165 w 139682"/>
                <a:gd name="connsiteY8" fmla="*/ 264459 h 600636"/>
                <a:gd name="connsiteX9" fmla="*/ 89647 w 139682"/>
                <a:gd name="connsiteY9" fmla="*/ 309283 h 600636"/>
                <a:gd name="connsiteX10" fmla="*/ 94129 w 139682"/>
                <a:gd name="connsiteY10" fmla="*/ 331695 h 600636"/>
                <a:gd name="connsiteX11" fmla="*/ 103094 w 139682"/>
                <a:gd name="connsiteY11" fmla="*/ 389965 h 600636"/>
                <a:gd name="connsiteX12" fmla="*/ 107576 w 139682"/>
                <a:gd name="connsiteY12" fmla="*/ 434789 h 600636"/>
                <a:gd name="connsiteX13" fmla="*/ 121023 w 139682"/>
                <a:gd name="connsiteY13" fmla="*/ 493059 h 600636"/>
                <a:gd name="connsiteX14" fmla="*/ 125506 w 139682"/>
                <a:gd name="connsiteY14" fmla="*/ 551330 h 600636"/>
                <a:gd name="connsiteX15" fmla="*/ 138953 w 139682"/>
                <a:gd name="connsiteY15" fmla="*/ 582706 h 600636"/>
                <a:gd name="connsiteX16" fmla="*/ 138953 w 139682"/>
                <a:gd name="connsiteY16" fmla="*/ 600636 h 60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682" h="600636">
                  <a:moveTo>
                    <a:pt x="0" y="0"/>
                  </a:moveTo>
                  <a:cubicBezTo>
                    <a:pt x="4482" y="7471"/>
                    <a:pt x="9909" y="14451"/>
                    <a:pt x="13447" y="22412"/>
                  </a:cubicBezTo>
                  <a:cubicBezTo>
                    <a:pt x="15949" y="28042"/>
                    <a:pt x="15824" y="34552"/>
                    <a:pt x="17929" y="40342"/>
                  </a:cubicBezTo>
                  <a:cubicBezTo>
                    <a:pt x="21818" y="51036"/>
                    <a:pt x="26564" y="61407"/>
                    <a:pt x="31376" y="71718"/>
                  </a:cubicBezTo>
                  <a:cubicBezTo>
                    <a:pt x="37028" y="83828"/>
                    <a:pt x="49306" y="107577"/>
                    <a:pt x="49306" y="107577"/>
                  </a:cubicBezTo>
                  <a:cubicBezTo>
                    <a:pt x="61163" y="155007"/>
                    <a:pt x="45064" y="99152"/>
                    <a:pt x="62753" y="138953"/>
                  </a:cubicBezTo>
                  <a:cubicBezTo>
                    <a:pt x="66591" y="147588"/>
                    <a:pt x="68729" y="156882"/>
                    <a:pt x="71717" y="165847"/>
                  </a:cubicBezTo>
                  <a:lnTo>
                    <a:pt x="76200" y="179295"/>
                  </a:lnTo>
                  <a:cubicBezTo>
                    <a:pt x="88846" y="305759"/>
                    <a:pt x="72881" y="147762"/>
                    <a:pt x="85165" y="264459"/>
                  </a:cubicBezTo>
                  <a:cubicBezTo>
                    <a:pt x="86737" y="279392"/>
                    <a:pt x="87663" y="294399"/>
                    <a:pt x="89647" y="309283"/>
                  </a:cubicBezTo>
                  <a:cubicBezTo>
                    <a:pt x="90654" y="316835"/>
                    <a:pt x="93122" y="324143"/>
                    <a:pt x="94129" y="331695"/>
                  </a:cubicBezTo>
                  <a:cubicBezTo>
                    <a:pt x="101833" y="389472"/>
                    <a:pt x="92998" y="359676"/>
                    <a:pt x="103094" y="389965"/>
                  </a:cubicBezTo>
                  <a:cubicBezTo>
                    <a:pt x="104588" y="404906"/>
                    <a:pt x="105349" y="419939"/>
                    <a:pt x="107576" y="434789"/>
                  </a:cubicBezTo>
                  <a:cubicBezTo>
                    <a:pt x="112971" y="470753"/>
                    <a:pt x="113117" y="469341"/>
                    <a:pt x="121023" y="493059"/>
                  </a:cubicBezTo>
                  <a:cubicBezTo>
                    <a:pt x="122517" y="512483"/>
                    <a:pt x="123230" y="531982"/>
                    <a:pt x="125506" y="551330"/>
                  </a:cubicBezTo>
                  <a:cubicBezTo>
                    <a:pt x="131749" y="604395"/>
                    <a:pt x="126173" y="537978"/>
                    <a:pt x="138953" y="582706"/>
                  </a:cubicBezTo>
                  <a:cubicBezTo>
                    <a:pt x="140595" y="588453"/>
                    <a:pt x="138953" y="594659"/>
                    <a:pt x="138953" y="600636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0" name="フリーフォーム 850">
              <a:extLst>
                <a:ext uri="{FF2B5EF4-FFF2-40B4-BE49-F238E27FC236}">
                  <a16:creationId xmlns:a16="http://schemas.microsoft.com/office/drawing/2014/main" id="{EE53C5B7-F431-4AC9-A1CF-3AB3409BE139}"/>
                </a:ext>
              </a:extLst>
            </p:cNvPr>
            <p:cNvSpPr/>
            <p:nvPr/>
          </p:nvSpPr>
          <p:spPr>
            <a:xfrm>
              <a:off x="3379694" y="5428129"/>
              <a:ext cx="475130" cy="448236"/>
            </a:xfrm>
            <a:custGeom>
              <a:avLst/>
              <a:gdLst>
                <a:gd name="connsiteX0" fmla="*/ 0 w 475130"/>
                <a:gd name="connsiteY0" fmla="*/ 0 h 448236"/>
                <a:gd name="connsiteX1" fmla="*/ 116541 w 475130"/>
                <a:gd name="connsiteY1" fmla="*/ 49306 h 448236"/>
                <a:gd name="connsiteX2" fmla="*/ 152400 w 475130"/>
                <a:gd name="connsiteY2" fmla="*/ 67236 h 448236"/>
                <a:gd name="connsiteX3" fmla="*/ 197224 w 475130"/>
                <a:gd name="connsiteY3" fmla="*/ 94130 h 448236"/>
                <a:gd name="connsiteX4" fmla="*/ 219635 w 475130"/>
                <a:gd name="connsiteY4" fmla="*/ 112059 h 448236"/>
                <a:gd name="connsiteX5" fmla="*/ 242047 w 475130"/>
                <a:gd name="connsiteY5" fmla="*/ 147918 h 448236"/>
                <a:gd name="connsiteX6" fmla="*/ 259977 w 475130"/>
                <a:gd name="connsiteY6" fmla="*/ 174812 h 448236"/>
                <a:gd name="connsiteX7" fmla="*/ 277906 w 475130"/>
                <a:gd name="connsiteY7" fmla="*/ 206189 h 448236"/>
                <a:gd name="connsiteX8" fmla="*/ 304800 w 475130"/>
                <a:gd name="connsiteY8" fmla="*/ 233083 h 448236"/>
                <a:gd name="connsiteX9" fmla="*/ 327212 w 475130"/>
                <a:gd name="connsiteY9" fmla="*/ 264459 h 448236"/>
                <a:gd name="connsiteX10" fmla="*/ 349624 w 475130"/>
                <a:gd name="connsiteY10" fmla="*/ 286871 h 448236"/>
                <a:gd name="connsiteX11" fmla="*/ 389965 w 475130"/>
                <a:gd name="connsiteY11" fmla="*/ 331695 h 448236"/>
                <a:gd name="connsiteX12" fmla="*/ 389965 w 475130"/>
                <a:gd name="connsiteY12" fmla="*/ 331695 h 448236"/>
                <a:gd name="connsiteX13" fmla="*/ 403412 w 475130"/>
                <a:gd name="connsiteY13" fmla="*/ 349624 h 448236"/>
                <a:gd name="connsiteX14" fmla="*/ 412377 w 475130"/>
                <a:gd name="connsiteY14" fmla="*/ 363071 h 448236"/>
                <a:gd name="connsiteX15" fmla="*/ 425824 w 475130"/>
                <a:gd name="connsiteY15" fmla="*/ 372036 h 448236"/>
                <a:gd name="connsiteX16" fmla="*/ 448235 w 475130"/>
                <a:gd name="connsiteY16" fmla="*/ 407895 h 448236"/>
                <a:gd name="connsiteX17" fmla="*/ 461682 w 475130"/>
                <a:gd name="connsiteY17" fmla="*/ 425824 h 448236"/>
                <a:gd name="connsiteX18" fmla="*/ 475130 w 475130"/>
                <a:gd name="connsiteY18" fmla="*/ 448236 h 44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5130" h="448236">
                  <a:moveTo>
                    <a:pt x="0" y="0"/>
                  </a:moveTo>
                  <a:cubicBezTo>
                    <a:pt x="80839" y="40421"/>
                    <a:pt x="-17991" y="-7612"/>
                    <a:pt x="116541" y="49306"/>
                  </a:cubicBezTo>
                  <a:cubicBezTo>
                    <a:pt x="128849" y="54513"/>
                    <a:pt x="141159" y="60009"/>
                    <a:pt x="152400" y="67236"/>
                  </a:cubicBezTo>
                  <a:cubicBezTo>
                    <a:pt x="199361" y="97425"/>
                    <a:pt x="159878" y="84792"/>
                    <a:pt x="197224" y="94130"/>
                  </a:cubicBezTo>
                  <a:cubicBezTo>
                    <a:pt x="204694" y="100106"/>
                    <a:pt x="214149" y="104222"/>
                    <a:pt x="219635" y="112059"/>
                  </a:cubicBezTo>
                  <a:cubicBezTo>
                    <a:pt x="252307" y="158733"/>
                    <a:pt x="208194" y="125348"/>
                    <a:pt x="242047" y="147918"/>
                  </a:cubicBezTo>
                  <a:cubicBezTo>
                    <a:pt x="252707" y="179895"/>
                    <a:pt x="237591" y="141232"/>
                    <a:pt x="259977" y="174812"/>
                  </a:cubicBezTo>
                  <a:cubicBezTo>
                    <a:pt x="287339" y="215855"/>
                    <a:pt x="229183" y="152051"/>
                    <a:pt x="277906" y="206189"/>
                  </a:cubicBezTo>
                  <a:cubicBezTo>
                    <a:pt x="286387" y="215613"/>
                    <a:pt x="304800" y="233083"/>
                    <a:pt x="304800" y="233083"/>
                  </a:cubicBezTo>
                  <a:cubicBezTo>
                    <a:pt x="313035" y="257791"/>
                    <a:pt x="304008" y="237388"/>
                    <a:pt x="327212" y="264459"/>
                  </a:cubicBezTo>
                  <a:cubicBezTo>
                    <a:pt x="347136" y="287702"/>
                    <a:pt x="323724" y="269604"/>
                    <a:pt x="349624" y="286871"/>
                  </a:cubicBezTo>
                  <a:cubicBezTo>
                    <a:pt x="366792" y="312625"/>
                    <a:pt x="354779" y="296509"/>
                    <a:pt x="389965" y="331695"/>
                  </a:cubicBezTo>
                  <a:lnTo>
                    <a:pt x="389965" y="331695"/>
                  </a:lnTo>
                  <a:cubicBezTo>
                    <a:pt x="394447" y="337671"/>
                    <a:pt x="399070" y="343545"/>
                    <a:pt x="403412" y="349624"/>
                  </a:cubicBezTo>
                  <a:cubicBezTo>
                    <a:pt x="406543" y="354008"/>
                    <a:pt x="408568" y="359262"/>
                    <a:pt x="412377" y="363071"/>
                  </a:cubicBezTo>
                  <a:cubicBezTo>
                    <a:pt x="416186" y="366880"/>
                    <a:pt x="422015" y="368227"/>
                    <a:pt x="425824" y="372036"/>
                  </a:cubicBezTo>
                  <a:cubicBezTo>
                    <a:pt x="442758" y="388970"/>
                    <a:pt x="436398" y="388955"/>
                    <a:pt x="448235" y="407895"/>
                  </a:cubicBezTo>
                  <a:cubicBezTo>
                    <a:pt x="452194" y="414230"/>
                    <a:pt x="457340" y="419745"/>
                    <a:pt x="461682" y="425824"/>
                  </a:cubicBezTo>
                  <a:cubicBezTo>
                    <a:pt x="470697" y="438445"/>
                    <a:pt x="469356" y="436689"/>
                    <a:pt x="475130" y="448236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1" name="フリーフォーム 851">
              <a:extLst>
                <a:ext uri="{FF2B5EF4-FFF2-40B4-BE49-F238E27FC236}">
                  <a16:creationId xmlns:a16="http://schemas.microsoft.com/office/drawing/2014/main" id="{677CCD03-65DD-467E-A2BD-224A47D36DC8}"/>
                </a:ext>
              </a:extLst>
            </p:cNvPr>
            <p:cNvSpPr/>
            <p:nvPr/>
          </p:nvSpPr>
          <p:spPr>
            <a:xfrm>
              <a:off x="3261360" y="5458691"/>
              <a:ext cx="69273" cy="16625"/>
            </a:xfrm>
            <a:custGeom>
              <a:avLst/>
              <a:gdLst>
                <a:gd name="connsiteX0" fmla="*/ 69273 w 69273"/>
                <a:gd name="connsiteY0" fmla="*/ 0 h 16625"/>
                <a:gd name="connsiteX1" fmla="*/ 24938 w 69273"/>
                <a:gd name="connsiteY1" fmla="*/ 8313 h 16625"/>
                <a:gd name="connsiteX2" fmla="*/ 8313 w 69273"/>
                <a:gd name="connsiteY2" fmla="*/ 13854 h 16625"/>
                <a:gd name="connsiteX3" fmla="*/ 0 w 69273"/>
                <a:gd name="connsiteY3" fmla="*/ 16625 h 1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3" h="16625">
                  <a:moveTo>
                    <a:pt x="69273" y="0"/>
                  </a:moveTo>
                  <a:cubicBezTo>
                    <a:pt x="35751" y="3352"/>
                    <a:pt x="50370" y="-164"/>
                    <a:pt x="24938" y="8313"/>
                  </a:cubicBezTo>
                  <a:lnTo>
                    <a:pt x="8313" y="13854"/>
                  </a:lnTo>
                  <a:lnTo>
                    <a:pt x="0" y="16625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2" name="フリーフォーム 852">
              <a:extLst>
                <a:ext uri="{FF2B5EF4-FFF2-40B4-BE49-F238E27FC236}">
                  <a16:creationId xmlns:a16="http://schemas.microsoft.com/office/drawing/2014/main" id="{D012BE60-11FE-454E-A827-8D4C15535EF9}"/>
                </a:ext>
              </a:extLst>
            </p:cNvPr>
            <p:cNvSpPr/>
            <p:nvPr/>
          </p:nvSpPr>
          <p:spPr>
            <a:xfrm>
              <a:off x="3289069" y="5522422"/>
              <a:ext cx="13855" cy="69273"/>
            </a:xfrm>
            <a:custGeom>
              <a:avLst/>
              <a:gdLst>
                <a:gd name="connsiteX0" fmla="*/ 0 w 13855"/>
                <a:gd name="connsiteY0" fmla="*/ 0 h 69273"/>
                <a:gd name="connsiteX1" fmla="*/ 13855 w 13855"/>
                <a:gd name="connsiteY1" fmla="*/ 36022 h 69273"/>
                <a:gd name="connsiteX2" fmla="*/ 11084 w 13855"/>
                <a:gd name="connsiteY2" fmla="*/ 60960 h 69273"/>
                <a:gd name="connsiteX3" fmla="*/ 8313 w 13855"/>
                <a:gd name="connsiteY3" fmla="*/ 69273 h 6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55" h="69273">
                  <a:moveTo>
                    <a:pt x="0" y="0"/>
                  </a:moveTo>
                  <a:cubicBezTo>
                    <a:pt x="8576" y="15008"/>
                    <a:pt x="13855" y="19042"/>
                    <a:pt x="13855" y="36022"/>
                  </a:cubicBezTo>
                  <a:cubicBezTo>
                    <a:pt x="13855" y="44386"/>
                    <a:pt x="12459" y="52710"/>
                    <a:pt x="11084" y="60960"/>
                  </a:cubicBezTo>
                  <a:cubicBezTo>
                    <a:pt x="10604" y="63841"/>
                    <a:pt x="8313" y="69273"/>
                    <a:pt x="8313" y="69273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3" name="フリーフォーム 853">
              <a:extLst>
                <a:ext uri="{FF2B5EF4-FFF2-40B4-BE49-F238E27FC236}">
                  <a16:creationId xmlns:a16="http://schemas.microsoft.com/office/drawing/2014/main" id="{94C12C74-50D4-4AE4-9E8C-94BFBF388D49}"/>
                </a:ext>
              </a:extLst>
            </p:cNvPr>
            <p:cNvSpPr/>
            <p:nvPr/>
          </p:nvSpPr>
          <p:spPr>
            <a:xfrm>
              <a:off x="3194858" y="5572298"/>
              <a:ext cx="49877" cy="13858"/>
            </a:xfrm>
            <a:custGeom>
              <a:avLst/>
              <a:gdLst>
                <a:gd name="connsiteX0" fmla="*/ 49877 w 49877"/>
                <a:gd name="connsiteY0" fmla="*/ 0 h 13858"/>
                <a:gd name="connsiteX1" fmla="*/ 24938 w 49877"/>
                <a:gd name="connsiteY1" fmla="*/ 2771 h 13858"/>
                <a:gd name="connsiteX2" fmla="*/ 13855 w 49877"/>
                <a:gd name="connsiteY2" fmla="*/ 11084 h 13858"/>
                <a:gd name="connsiteX3" fmla="*/ 0 w 49877"/>
                <a:gd name="connsiteY3" fmla="*/ 13855 h 1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77" h="13858">
                  <a:moveTo>
                    <a:pt x="49877" y="0"/>
                  </a:moveTo>
                  <a:cubicBezTo>
                    <a:pt x="41564" y="924"/>
                    <a:pt x="32932" y="311"/>
                    <a:pt x="24938" y="2771"/>
                  </a:cubicBezTo>
                  <a:cubicBezTo>
                    <a:pt x="20524" y="4129"/>
                    <a:pt x="17985" y="9019"/>
                    <a:pt x="13855" y="11084"/>
                  </a:cubicBezTo>
                  <a:cubicBezTo>
                    <a:pt x="7865" y="14079"/>
                    <a:pt x="5127" y="13855"/>
                    <a:pt x="0" y="13855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4" name="フリーフォーム 854">
              <a:extLst>
                <a:ext uri="{FF2B5EF4-FFF2-40B4-BE49-F238E27FC236}">
                  <a16:creationId xmlns:a16="http://schemas.microsoft.com/office/drawing/2014/main" id="{230E5D2C-C9FD-402B-9A8C-6F21B0DB4ECA}"/>
                </a:ext>
              </a:extLst>
            </p:cNvPr>
            <p:cNvSpPr/>
            <p:nvPr/>
          </p:nvSpPr>
          <p:spPr>
            <a:xfrm>
              <a:off x="3200400" y="5641571"/>
              <a:ext cx="3721" cy="66502"/>
            </a:xfrm>
            <a:custGeom>
              <a:avLst/>
              <a:gdLst>
                <a:gd name="connsiteX0" fmla="*/ 0 w 3721"/>
                <a:gd name="connsiteY0" fmla="*/ 0 h 66502"/>
                <a:gd name="connsiteX1" fmla="*/ 2771 w 3721"/>
                <a:gd name="connsiteY1" fmla="*/ 66502 h 6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1" h="66502">
                  <a:moveTo>
                    <a:pt x="0" y="0"/>
                  </a:moveTo>
                  <a:cubicBezTo>
                    <a:pt x="6213" y="31062"/>
                    <a:pt x="2771" y="9145"/>
                    <a:pt x="2771" y="66502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5" name="フリーフォーム 855">
              <a:extLst>
                <a:ext uri="{FF2B5EF4-FFF2-40B4-BE49-F238E27FC236}">
                  <a16:creationId xmlns:a16="http://schemas.microsoft.com/office/drawing/2014/main" id="{6A87B73B-55C4-4CE0-A521-3CDB5F184CDF}"/>
                </a:ext>
              </a:extLst>
            </p:cNvPr>
            <p:cNvSpPr/>
            <p:nvPr/>
          </p:nvSpPr>
          <p:spPr>
            <a:xfrm>
              <a:off x="3097876" y="5702531"/>
              <a:ext cx="55419" cy="22167"/>
            </a:xfrm>
            <a:custGeom>
              <a:avLst/>
              <a:gdLst>
                <a:gd name="connsiteX0" fmla="*/ 55419 w 55419"/>
                <a:gd name="connsiteY0" fmla="*/ 0 h 22167"/>
                <a:gd name="connsiteX1" fmla="*/ 27709 w 55419"/>
                <a:gd name="connsiteY1" fmla="*/ 5542 h 22167"/>
                <a:gd name="connsiteX2" fmla="*/ 2771 w 55419"/>
                <a:gd name="connsiteY2" fmla="*/ 16625 h 22167"/>
                <a:gd name="connsiteX3" fmla="*/ 0 w 55419"/>
                <a:gd name="connsiteY3" fmla="*/ 22167 h 2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19" h="22167">
                  <a:moveTo>
                    <a:pt x="55419" y="0"/>
                  </a:moveTo>
                  <a:cubicBezTo>
                    <a:pt x="44185" y="1872"/>
                    <a:pt x="38042" y="2442"/>
                    <a:pt x="27709" y="5542"/>
                  </a:cubicBezTo>
                  <a:cubicBezTo>
                    <a:pt x="19874" y="7893"/>
                    <a:pt x="9133" y="10264"/>
                    <a:pt x="2771" y="16625"/>
                  </a:cubicBezTo>
                  <a:cubicBezTo>
                    <a:pt x="1310" y="18085"/>
                    <a:pt x="924" y="20320"/>
                    <a:pt x="0" y="22167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6" name="フリーフォーム 856">
              <a:extLst>
                <a:ext uri="{FF2B5EF4-FFF2-40B4-BE49-F238E27FC236}">
                  <a16:creationId xmlns:a16="http://schemas.microsoft.com/office/drawing/2014/main" id="{BE276A68-A816-4952-892A-BF2D883BA5DC}"/>
                </a:ext>
              </a:extLst>
            </p:cNvPr>
            <p:cNvSpPr/>
            <p:nvPr/>
          </p:nvSpPr>
          <p:spPr>
            <a:xfrm>
              <a:off x="3092031" y="5752407"/>
              <a:ext cx="14158" cy="88669"/>
            </a:xfrm>
            <a:custGeom>
              <a:avLst/>
              <a:gdLst>
                <a:gd name="connsiteX0" fmla="*/ 14158 w 14158"/>
                <a:gd name="connsiteY0" fmla="*/ 0 h 88669"/>
                <a:gd name="connsiteX1" fmla="*/ 11387 w 14158"/>
                <a:gd name="connsiteY1" fmla="*/ 30480 h 88669"/>
                <a:gd name="connsiteX2" fmla="*/ 8616 w 14158"/>
                <a:gd name="connsiteY2" fmla="*/ 66502 h 88669"/>
                <a:gd name="connsiteX3" fmla="*/ 304 w 14158"/>
                <a:gd name="connsiteY3" fmla="*/ 83128 h 88669"/>
                <a:gd name="connsiteX4" fmla="*/ 304 w 14158"/>
                <a:gd name="connsiteY4" fmla="*/ 88669 h 8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8" h="88669">
                  <a:moveTo>
                    <a:pt x="14158" y="0"/>
                  </a:moveTo>
                  <a:cubicBezTo>
                    <a:pt x="13234" y="10160"/>
                    <a:pt x="12234" y="20313"/>
                    <a:pt x="11387" y="30480"/>
                  </a:cubicBezTo>
                  <a:cubicBezTo>
                    <a:pt x="10387" y="42481"/>
                    <a:pt x="10110" y="54552"/>
                    <a:pt x="8616" y="66502"/>
                  </a:cubicBezTo>
                  <a:cubicBezTo>
                    <a:pt x="7126" y="78418"/>
                    <a:pt x="4803" y="71878"/>
                    <a:pt x="304" y="83128"/>
                  </a:cubicBezTo>
                  <a:cubicBezTo>
                    <a:pt x="-382" y="84843"/>
                    <a:pt x="304" y="86822"/>
                    <a:pt x="304" y="88669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7" name="フリーフォーム 857">
              <a:extLst>
                <a:ext uri="{FF2B5EF4-FFF2-40B4-BE49-F238E27FC236}">
                  <a16:creationId xmlns:a16="http://schemas.microsoft.com/office/drawing/2014/main" id="{79396CBB-2681-4B4C-8126-88E53729DB83}"/>
                </a:ext>
              </a:extLst>
            </p:cNvPr>
            <p:cNvSpPr/>
            <p:nvPr/>
          </p:nvSpPr>
          <p:spPr>
            <a:xfrm>
              <a:off x="3311236" y="5511338"/>
              <a:ext cx="41564" cy="44335"/>
            </a:xfrm>
            <a:custGeom>
              <a:avLst/>
              <a:gdLst>
                <a:gd name="connsiteX0" fmla="*/ 41564 w 41564"/>
                <a:gd name="connsiteY0" fmla="*/ 0 h 44335"/>
                <a:gd name="connsiteX1" fmla="*/ 27709 w 41564"/>
                <a:gd name="connsiteY1" fmla="*/ 8313 h 44335"/>
                <a:gd name="connsiteX2" fmla="*/ 22168 w 41564"/>
                <a:gd name="connsiteY2" fmla="*/ 16626 h 44335"/>
                <a:gd name="connsiteX3" fmla="*/ 13855 w 41564"/>
                <a:gd name="connsiteY3" fmla="*/ 22167 h 44335"/>
                <a:gd name="connsiteX4" fmla="*/ 8313 w 41564"/>
                <a:gd name="connsiteY4" fmla="*/ 33251 h 44335"/>
                <a:gd name="connsiteX5" fmla="*/ 5542 w 41564"/>
                <a:gd name="connsiteY5" fmla="*/ 41564 h 44335"/>
                <a:gd name="connsiteX6" fmla="*/ 0 w 41564"/>
                <a:gd name="connsiteY6" fmla="*/ 44335 h 4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64" h="44335">
                  <a:moveTo>
                    <a:pt x="41564" y="0"/>
                  </a:moveTo>
                  <a:cubicBezTo>
                    <a:pt x="36946" y="2771"/>
                    <a:pt x="31798" y="4808"/>
                    <a:pt x="27709" y="8313"/>
                  </a:cubicBezTo>
                  <a:cubicBezTo>
                    <a:pt x="25181" y="10480"/>
                    <a:pt x="24523" y="14271"/>
                    <a:pt x="22168" y="16626"/>
                  </a:cubicBezTo>
                  <a:cubicBezTo>
                    <a:pt x="19813" y="18981"/>
                    <a:pt x="16626" y="20320"/>
                    <a:pt x="13855" y="22167"/>
                  </a:cubicBezTo>
                  <a:cubicBezTo>
                    <a:pt x="12008" y="25862"/>
                    <a:pt x="9940" y="29454"/>
                    <a:pt x="8313" y="33251"/>
                  </a:cubicBezTo>
                  <a:cubicBezTo>
                    <a:pt x="7162" y="35936"/>
                    <a:pt x="7295" y="39227"/>
                    <a:pt x="5542" y="41564"/>
                  </a:cubicBezTo>
                  <a:cubicBezTo>
                    <a:pt x="4303" y="43216"/>
                    <a:pt x="1847" y="43411"/>
                    <a:pt x="0" y="44335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8" name="フリーフォーム 858">
              <a:extLst>
                <a:ext uri="{FF2B5EF4-FFF2-40B4-BE49-F238E27FC236}">
                  <a16:creationId xmlns:a16="http://schemas.microsoft.com/office/drawing/2014/main" id="{861ABD3A-5AE7-4845-A734-01B6D216BED3}"/>
                </a:ext>
              </a:extLst>
            </p:cNvPr>
            <p:cNvSpPr/>
            <p:nvPr/>
          </p:nvSpPr>
          <p:spPr>
            <a:xfrm>
              <a:off x="3350029" y="5539047"/>
              <a:ext cx="27709" cy="49877"/>
            </a:xfrm>
            <a:custGeom>
              <a:avLst/>
              <a:gdLst>
                <a:gd name="connsiteX0" fmla="*/ 0 w 27709"/>
                <a:gd name="connsiteY0" fmla="*/ 0 h 49877"/>
                <a:gd name="connsiteX1" fmla="*/ 11084 w 27709"/>
                <a:gd name="connsiteY1" fmla="*/ 13855 h 49877"/>
                <a:gd name="connsiteX2" fmla="*/ 16626 w 27709"/>
                <a:gd name="connsiteY2" fmla="*/ 30480 h 49877"/>
                <a:gd name="connsiteX3" fmla="*/ 22167 w 27709"/>
                <a:gd name="connsiteY3" fmla="*/ 38793 h 49877"/>
                <a:gd name="connsiteX4" fmla="*/ 27709 w 27709"/>
                <a:gd name="connsiteY4" fmla="*/ 49877 h 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09" h="49877">
                  <a:moveTo>
                    <a:pt x="0" y="0"/>
                  </a:moveTo>
                  <a:cubicBezTo>
                    <a:pt x="3695" y="4618"/>
                    <a:pt x="8252" y="8663"/>
                    <a:pt x="11084" y="13855"/>
                  </a:cubicBezTo>
                  <a:cubicBezTo>
                    <a:pt x="13881" y="18983"/>
                    <a:pt x="13386" y="25619"/>
                    <a:pt x="16626" y="30480"/>
                  </a:cubicBezTo>
                  <a:cubicBezTo>
                    <a:pt x="18473" y="33251"/>
                    <a:pt x="20678" y="35814"/>
                    <a:pt x="22167" y="38793"/>
                  </a:cubicBezTo>
                  <a:cubicBezTo>
                    <a:pt x="28534" y="51528"/>
                    <a:pt x="21449" y="43617"/>
                    <a:pt x="27709" y="49877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9" name="フリーフォーム 859">
              <a:extLst>
                <a:ext uri="{FF2B5EF4-FFF2-40B4-BE49-F238E27FC236}">
                  <a16:creationId xmlns:a16="http://schemas.microsoft.com/office/drawing/2014/main" id="{1D828107-E724-4E74-A87F-B0D3872CC993}"/>
                </a:ext>
              </a:extLst>
            </p:cNvPr>
            <p:cNvSpPr/>
            <p:nvPr/>
          </p:nvSpPr>
          <p:spPr>
            <a:xfrm>
              <a:off x="3264053" y="5613862"/>
              <a:ext cx="69351" cy="52647"/>
            </a:xfrm>
            <a:custGeom>
              <a:avLst/>
              <a:gdLst>
                <a:gd name="connsiteX0" fmla="*/ 69351 w 69351"/>
                <a:gd name="connsiteY0" fmla="*/ 0 h 52647"/>
                <a:gd name="connsiteX1" fmla="*/ 52725 w 69351"/>
                <a:gd name="connsiteY1" fmla="*/ 8313 h 52647"/>
                <a:gd name="connsiteX2" fmla="*/ 38871 w 69351"/>
                <a:gd name="connsiteY2" fmla="*/ 16625 h 52647"/>
                <a:gd name="connsiteX3" fmla="*/ 27787 w 69351"/>
                <a:gd name="connsiteY3" fmla="*/ 19396 h 52647"/>
                <a:gd name="connsiteX4" fmla="*/ 11162 w 69351"/>
                <a:gd name="connsiteY4" fmla="*/ 27709 h 52647"/>
                <a:gd name="connsiteX5" fmla="*/ 2849 w 69351"/>
                <a:gd name="connsiteY5" fmla="*/ 33251 h 52647"/>
                <a:gd name="connsiteX6" fmla="*/ 78 w 69351"/>
                <a:gd name="connsiteY6" fmla="*/ 44334 h 52647"/>
                <a:gd name="connsiteX7" fmla="*/ 5620 w 69351"/>
                <a:gd name="connsiteY7" fmla="*/ 52647 h 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51" h="52647">
                  <a:moveTo>
                    <a:pt x="69351" y="0"/>
                  </a:moveTo>
                  <a:cubicBezTo>
                    <a:pt x="63809" y="2771"/>
                    <a:pt x="58165" y="5346"/>
                    <a:pt x="52725" y="8313"/>
                  </a:cubicBezTo>
                  <a:cubicBezTo>
                    <a:pt x="47997" y="10892"/>
                    <a:pt x="43792" y="14438"/>
                    <a:pt x="38871" y="16625"/>
                  </a:cubicBezTo>
                  <a:cubicBezTo>
                    <a:pt x="35391" y="18172"/>
                    <a:pt x="31482" y="18472"/>
                    <a:pt x="27787" y="19396"/>
                  </a:cubicBezTo>
                  <a:cubicBezTo>
                    <a:pt x="3962" y="35280"/>
                    <a:pt x="34106" y="16236"/>
                    <a:pt x="11162" y="27709"/>
                  </a:cubicBezTo>
                  <a:cubicBezTo>
                    <a:pt x="8183" y="29198"/>
                    <a:pt x="5620" y="31404"/>
                    <a:pt x="2849" y="33251"/>
                  </a:cubicBezTo>
                  <a:cubicBezTo>
                    <a:pt x="1925" y="36945"/>
                    <a:pt x="-461" y="40564"/>
                    <a:pt x="78" y="44334"/>
                  </a:cubicBezTo>
                  <a:cubicBezTo>
                    <a:pt x="549" y="47631"/>
                    <a:pt x="5620" y="52647"/>
                    <a:pt x="5620" y="52647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0" name="フリーフォーム 860">
              <a:extLst>
                <a:ext uri="{FF2B5EF4-FFF2-40B4-BE49-F238E27FC236}">
                  <a16:creationId xmlns:a16="http://schemas.microsoft.com/office/drawing/2014/main" id="{11660582-283F-4F97-9A65-918CBF572779}"/>
                </a:ext>
              </a:extLst>
            </p:cNvPr>
            <p:cNvSpPr/>
            <p:nvPr/>
          </p:nvSpPr>
          <p:spPr>
            <a:xfrm>
              <a:off x="3322320" y="5685905"/>
              <a:ext cx="30483" cy="63731"/>
            </a:xfrm>
            <a:custGeom>
              <a:avLst/>
              <a:gdLst>
                <a:gd name="connsiteX0" fmla="*/ 0 w 30483"/>
                <a:gd name="connsiteY0" fmla="*/ 0 h 63731"/>
                <a:gd name="connsiteX1" fmla="*/ 22167 w 30483"/>
                <a:gd name="connsiteY1" fmla="*/ 22168 h 63731"/>
                <a:gd name="connsiteX2" fmla="*/ 24938 w 30483"/>
                <a:gd name="connsiteY2" fmla="*/ 41564 h 63731"/>
                <a:gd name="connsiteX3" fmla="*/ 27709 w 30483"/>
                <a:gd name="connsiteY3" fmla="*/ 49877 h 63731"/>
                <a:gd name="connsiteX4" fmla="*/ 30480 w 30483"/>
                <a:gd name="connsiteY4" fmla="*/ 63731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3" h="63731">
                  <a:moveTo>
                    <a:pt x="0" y="0"/>
                  </a:moveTo>
                  <a:cubicBezTo>
                    <a:pt x="7389" y="7389"/>
                    <a:pt x="20689" y="11823"/>
                    <a:pt x="22167" y="22168"/>
                  </a:cubicBezTo>
                  <a:cubicBezTo>
                    <a:pt x="23091" y="28633"/>
                    <a:pt x="23657" y="35160"/>
                    <a:pt x="24938" y="41564"/>
                  </a:cubicBezTo>
                  <a:cubicBezTo>
                    <a:pt x="25511" y="44428"/>
                    <a:pt x="26907" y="47069"/>
                    <a:pt x="27709" y="49877"/>
                  </a:cubicBezTo>
                  <a:cubicBezTo>
                    <a:pt x="30704" y="60359"/>
                    <a:pt x="30480" y="57515"/>
                    <a:pt x="30480" y="63731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1" name="フリーフォーム 861">
              <a:extLst>
                <a:ext uri="{FF2B5EF4-FFF2-40B4-BE49-F238E27FC236}">
                  <a16:creationId xmlns:a16="http://schemas.microsoft.com/office/drawing/2014/main" id="{9940B322-915E-4057-89E2-9854444DC3C9}"/>
                </a:ext>
              </a:extLst>
            </p:cNvPr>
            <p:cNvSpPr/>
            <p:nvPr/>
          </p:nvSpPr>
          <p:spPr>
            <a:xfrm>
              <a:off x="3255811" y="5744095"/>
              <a:ext cx="44342" cy="55418"/>
            </a:xfrm>
            <a:custGeom>
              <a:avLst/>
              <a:gdLst>
                <a:gd name="connsiteX0" fmla="*/ 44342 w 44342"/>
                <a:gd name="connsiteY0" fmla="*/ 0 h 55418"/>
                <a:gd name="connsiteX1" fmla="*/ 41571 w 44342"/>
                <a:gd name="connsiteY1" fmla="*/ 13854 h 55418"/>
                <a:gd name="connsiteX2" fmla="*/ 36029 w 44342"/>
                <a:gd name="connsiteY2" fmla="*/ 22167 h 55418"/>
                <a:gd name="connsiteX3" fmla="*/ 19404 w 44342"/>
                <a:gd name="connsiteY3" fmla="*/ 36021 h 55418"/>
                <a:gd name="connsiteX4" fmla="*/ 2778 w 44342"/>
                <a:gd name="connsiteY4" fmla="*/ 44334 h 55418"/>
                <a:gd name="connsiteX5" fmla="*/ 7 w 44342"/>
                <a:gd name="connsiteY5" fmla="*/ 55418 h 5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42" h="55418">
                  <a:moveTo>
                    <a:pt x="44342" y="0"/>
                  </a:moveTo>
                  <a:cubicBezTo>
                    <a:pt x="43418" y="4618"/>
                    <a:pt x="43225" y="9444"/>
                    <a:pt x="41571" y="13854"/>
                  </a:cubicBezTo>
                  <a:cubicBezTo>
                    <a:pt x="40402" y="16972"/>
                    <a:pt x="38161" y="19609"/>
                    <a:pt x="36029" y="22167"/>
                  </a:cubicBezTo>
                  <a:cubicBezTo>
                    <a:pt x="31652" y="27420"/>
                    <a:pt x="25632" y="32907"/>
                    <a:pt x="19404" y="36021"/>
                  </a:cubicBezTo>
                  <a:cubicBezTo>
                    <a:pt x="-3537" y="47491"/>
                    <a:pt x="26597" y="28455"/>
                    <a:pt x="2778" y="44334"/>
                  </a:cubicBezTo>
                  <a:cubicBezTo>
                    <a:pt x="-285" y="53523"/>
                    <a:pt x="7" y="49726"/>
                    <a:pt x="7" y="55418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2" name="フリーフォーム 862">
              <a:extLst>
                <a:ext uri="{FF2B5EF4-FFF2-40B4-BE49-F238E27FC236}">
                  <a16:creationId xmlns:a16="http://schemas.microsoft.com/office/drawing/2014/main" id="{5A876B7B-6BF1-4E54-8BAC-3BCE64332B7D}"/>
                </a:ext>
              </a:extLst>
            </p:cNvPr>
            <p:cNvSpPr/>
            <p:nvPr/>
          </p:nvSpPr>
          <p:spPr>
            <a:xfrm>
              <a:off x="3280756" y="5860473"/>
              <a:ext cx="38795" cy="72043"/>
            </a:xfrm>
            <a:custGeom>
              <a:avLst/>
              <a:gdLst>
                <a:gd name="connsiteX0" fmla="*/ 0 w 38795"/>
                <a:gd name="connsiteY0" fmla="*/ 0 h 72043"/>
                <a:gd name="connsiteX1" fmla="*/ 13855 w 38795"/>
                <a:gd name="connsiteY1" fmla="*/ 8312 h 72043"/>
                <a:gd name="connsiteX2" fmla="*/ 24939 w 38795"/>
                <a:gd name="connsiteY2" fmla="*/ 36022 h 72043"/>
                <a:gd name="connsiteX3" fmla="*/ 27709 w 38795"/>
                <a:gd name="connsiteY3" fmla="*/ 44334 h 72043"/>
                <a:gd name="connsiteX4" fmla="*/ 36022 w 38795"/>
                <a:gd name="connsiteY4" fmla="*/ 55418 h 72043"/>
                <a:gd name="connsiteX5" fmla="*/ 38793 w 38795"/>
                <a:gd name="connsiteY5" fmla="*/ 72043 h 7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95" h="72043">
                  <a:moveTo>
                    <a:pt x="0" y="0"/>
                  </a:moveTo>
                  <a:cubicBezTo>
                    <a:pt x="4618" y="2771"/>
                    <a:pt x="10047" y="4504"/>
                    <a:pt x="13855" y="8312"/>
                  </a:cubicBezTo>
                  <a:cubicBezTo>
                    <a:pt x="17932" y="12389"/>
                    <a:pt x="23857" y="32776"/>
                    <a:pt x="24939" y="36022"/>
                  </a:cubicBezTo>
                  <a:cubicBezTo>
                    <a:pt x="25862" y="38793"/>
                    <a:pt x="25957" y="41998"/>
                    <a:pt x="27709" y="44334"/>
                  </a:cubicBezTo>
                  <a:lnTo>
                    <a:pt x="36022" y="55418"/>
                  </a:lnTo>
                  <a:cubicBezTo>
                    <a:pt x="38974" y="70178"/>
                    <a:pt x="38793" y="64563"/>
                    <a:pt x="38793" y="72043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3" name="フリーフォーム 863">
              <a:extLst>
                <a:ext uri="{FF2B5EF4-FFF2-40B4-BE49-F238E27FC236}">
                  <a16:creationId xmlns:a16="http://schemas.microsoft.com/office/drawing/2014/main" id="{A42A7384-AA23-498E-A8BE-7DA0E8600911}"/>
                </a:ext>
              </a:extLst>
            </p:cNvPr>
            <p:cNvSpPr/>
            <p:nvPr/>
          </p:nvSpPr>
          <p:spPr>
            <a:xfrm>
              <a:off x="3385848" y="5552902"/>
              <a:ext cx="19599" cy="60960"/>
            </a:xfrm>
            <a:custGeom>
              <a:avLst/>
              <a:gdLst>
                <a:gd name="connsiteX0" fmla="*/ 19599 w 19599"/>
                <a:gd name="connsiteY0" fmla="*/ 0 h 60960"/>
                <a:gd name="connsiteX1" fmla="*/ 14057 w 19599"/>
                <a:gd name="connsiteY1" fmla="*/ 13854 h 60960"/>
                <a:gd name="connsiteX2" fmla="*/ 8516 w 19599"/>
                <a:gd name="connsiteY2" fmla="*/ 22167 h 60960"/>
                <a:gd name="connsiteX3" fmla="*/ 203 w 19599"/>
                <a:gd name="connsiteY3" fmla="*/ 49876 h 60960"/>
                <a:gd name="connsiteX4" fmla="*/ 203 w 19599"/>
                <a:gd name="connsiteY4" fmla="*/ 6096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99" h="60960">
                  <a:moveTo>
                    <a:pt x="19599" y="0"/>
                  </a:moveTo>
                  <a:cubicBezTo>
                    <a:pt x="17752" y="4618"/>
                    <a:pt x="16281" y="9405"/>
                    <a:pt x="14057" y="13854"/>
                  </a:cubicBezTo>
                  <a:cubicBezTo>
                    <a:pt x="12568" y="16833"/>
                    <a:pt x="9868" y="19124"/>
                    <a:pt x="8516" y="22167"/>
                  </a:cubicBezTo>
                  <a:cubicBezTo>
                    <a:pt x="7119" y="25310"/>
                    <a:pt x="904" y="44270"/>
                    <a:pt x="203" y="49876"/>
                  </a:cubicBezTo>
                  <a:cubicBezTo>
                    <a:pt x="-255" y="53542"/>
                    <a:pt x="203" y="57265"/>
                    <a:pt x="203" y="60960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4" name="フリーフォーム 864">
              <a:extLst>
                <a:ext uri="{FF2B5EF4-FFF2-40B4-BE49-F238E27FC236}">
                  <a16:creationId xmlns:a16="http://schemas.microsoft.com/office/drawing/2014/main" id="{AB60CBAA-DB4D-4BC9-95FC-8AB3DC753136}"/>
                </a:ext>
              </a:extLst>
            </p:cNvPr>
            <p:cNvSpPr/>
            <p:nvPr/>
          </p:nvSpPr>
          <p:spPr>
            <a:xfrm>
              <a:off x="3413760" y="5660967"/>
              <a:ext cx="38793" cy="60960"/>
            </a:xfrm>
            <a:custGeom>
              <a:avLst/>
              <a:gdLst>
                <a:gd name="connsiteX0" fmla="*/ 0 w 38793"/>
                <a:gd name="connsiteY0" fmla="*/ 0 h 60960"/>
                <a:gd name="connsiteX1" fmla="*/ 13855 w 38793"/>
                <a:gd name="connsiteY1" fmla="*/ 13855 h 60960"/>
                <a:gd name="connsiteX2" fmla="*/ 16625 w 38793"/>
                <a:gd name="connsiteY2" fmla="*/ 22168 h 60960"/>
                <a:gd name="connsiteX3" fmla="*/ 22167 w 38793"/>
                <a:gd name="connsiteY3" fmla="*/ 30480 h 60960"/>
                <a:gd name="connsiteX4" fmla="*/ 33251 w 38793"/>
                <a:gd name="connsiteY4" fmla="*/ 52648 h 60960"/>
                <a:gd name="connsiteX5" fmla="*/ 38793 w 38793"/>
                <a:gd name="connsiteY5" fmla="*/ 6096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93" h="60960">
                  <a:moveTo>
                    <a:pt x="0" y="0"/>
                  </a:moveTo>
                  <a:cubicBezTo>
                    <a:pt x="4618" y="4618"/>
                    <a:pt x="9936" y="8630"/>
                    <a:pt x="13855" y="13855"/>
                  </a:cubicBezTo>
                  <a:cubicBezTo>
                    <a:pt x="15607" y="16192"/>
                    <a:pt x="15319" y="19556"/>
                    <a:pt x="16625" y="22168"/>
                  </a:cubicBezTo>
                  <a:cubicBezTo>
                    <a:pt x="18114" y="25147"/>
                    <a:pt x="20320" y="27709"/>
                    <a:pt x="22167" y="30480"/>
                  </a:cubicBezTo>
                  <a:cubicBezTo>
                    <a:pt x="26387" y="43141"/>
                    <a:pt x="23903" y="37692"/>
                    <a:pt x="33251" y="52648"/>
                  </a:cubicBezTo>
                  <a:cubicBezTo>
                    <a:pt x="35016" y="55472"/>
                    <a:pt x="38793" y="60960"/>
                    <a:pt x="38793" y="60960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5" name="フリーフォーム 865">
              <a:extLst>
                <a:ext uri="{FF2B5EF4-FFF2-40B4-BE49-F238E27FC236}">
                  <a16:creationId xmlns:a16="http://schemas.microsoft.com/office/drawing/2014/main" id="{DABF4361-B3B8-40AE-8FF1-9A022B876B8E}"/>
                </a:ext>
              </a:extLst>
            </p:cNvPr>
            <p:cNvSpPr/>
            <p:nvPr/>
          </p:nvSpPr>
          <p:spPr>
            <a:xfrm>
              <a:off x="3388822" y="5763491"/>
              <a:ext cx="22167" cy="77585"/>
            </a:xfrm>
            <a:custGeom>
              <a:avLst/>
              <a:gdLst>
                <a:gd name="connsiteX0" fmla="*/ 22167 w 22167"/>
                <a:gd name="connsiteY0" fmla="*/ 0 h 77585"/>
                <a:gd name="connsiteX1" fmla="*/ 19396 w 22167"/>
                <a:gd name="connsiteY1" fmla="*/ 16625 h 77585"/>
                <a:gd name="connsiteX2" fmla="*/ 13854 w 22167"/>
                <a:gd name="connsiteY2" fmla="*/ 27709 h 77585"/>
                <a:gd name="connsiteX3" fmla="*/ 8313 w 22167"/>
                <a:gd name="connsiteY3" fmla="*/ 47105 h 77585"/>
                <a:gd name="connsiteX4" fmla="*/ 2771 w 22167"/>
                <a:gd name="connsiteY4" fmla="*/ 63731 h 77585"/>
                <a:gd name="connsiteX5" fmla="*/ 0 w 22167"/>
                <a:gd name="connsiteY5" fmla="*/ 72044 h 77585"/>
                <a:gd name="connsiteX6" fmla="*/ 0 w 22167"/>
                <a:gd name="connsiteY6" fmla="*/ 77585 h 7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67" h="77585">
                  <a:moveTo>
                    <a:pt x="22167" y="0"/>
                  </a:moveTo>
                  <a:cubicBezTo>
                    <a:pt x="21243" y="5542"/>
                    <a:pt x="21010" y="11244"/>
                    <a:pt x="19396" y="16625"/>
                  </a:cubicBezTo>
                  <a:cubicBezTo>
                    <a:pt x="18209" y="20582"/>
                    <a:pt x="15481" y="23912"/>
                    <a:pt x="13854" y="27709"/>
                  </a:cubicBezTo>
                  <a:cubicBezTo>
                    <a:pt x="10748" y="34957"/>
                    <a:pt x="10658" y="39287"/>
                    <a:pt x="8313" y="47105"/>
                  </a:cubicBezTo>
                  <a:cubicBezTo>
                    <a:pt x="6635" y="52700"/>
                    <a:pt x="4618" y="58189"/>
                    <a:pt x="2771" y="63731"/>
                  </a:cubicBezTo>
                  <a:cubicBezTo>
                    <a:pt x="1847" y="66502"/>
                    <a:pt x="0" y="69123"/>
                    <a:pt x="0" y="72044"/>
                  </a:cubicBezTo>
                  <a:lnTo>
                    <a:pt x="0" y="77585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6" name="フリーフォーム 866">
              <a:extLst>
                <a:ext uri="{FF2B5EF4-FFF2-40B4-BE49-F238E27FC236}">
                  <a16:creationId xmlns:a16="http://schemas.microsoft.com/office/drawing/2014/main" id="{9D329387-E28E-42DF-BC02-3065A4656107}"/>
                </a:ext>
              </a:extLst>
            </p:cNvPr>
            <p:cNvSpPr/>
            <p:nvPr/>
          </p:nvSpPr>
          <p:spPr>
            <a:xfrm>
              <a:off x="3413760" y="5827222"/>
              <a:ext cx="24938" cy="55418"/>
            </a:xfrm>
            <a:custGeom>
              <a:avLst/>
              <a:gdLst>
                <a:gd name="connsiteX0" fmla="*/ 0 w 24938"/>
                <a:gd name="connsiteY0" fmla="*/ 0 h 55418"/>
                <a:gd name="connsiteX1" fmla="*/ 13855 w 24938"/>
                <a:gd name="connsiteY1" fmla="*/ 11083 h 55418"/>
                <a:gd name="connsiteX2" fmla="*/ 22167 w 24938"/>
                <a:gd name="connsiteY2" fmla="*/ 49876 h 55418"/>
                <a:gd name="connsiteX3" fmla="*/ 24938 w 24938"/>
                <a:gd name="connsiteY3" fmla="*/ 55418 h 5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38" h="55418">
                  <a:moveTo>
                    <a:pt x="0" y="0"/>
                  </a:moveTo>
                  <a:cubicBezTo>
                    <a:pt x="4618" y="3694"/>
                    <a:pt x="9961" y="6632"/>
                    <a:pt x="13855" y="11083"/>
                  </a:cubicBezTo>
                  <a:cubicBezTo>
                    <a:pt x="23002" y="21536"/>
                    <a:pt x="20210" y="38132"/>
                    <a:pt x="22167" y="49876"/>
                  </a:cubicBezTo>
                  <a:cubicBezTo>
                    <a:pt x="22507" y="51913"/>
                    <a:pt x="24014" y="53571"/>
                    <a:pt x="24938" y="55418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7" name="フリーフォーム 867">
              <a:extLst>
                <a:ext uri="{FF2B5EF4-FFF2-40B4-BE49-F238E27FC236}">
                  <a16:creationId xmlns:a16="http://schemas.microsoft.com/office/drawing/2014/main" id="{6B40D0EC-C03A-4082-A0B1-F824D8276411}"/>
                </a:ext>
              </a:extLst>
            </p:cNvPr>
            <p:cNvSpPr/>
            <p:nvPr/>
          </p:nvSpPr>
          <p:spPr>
            <a:xfrm>
              <a:off x="3372196" y="5932516"/>
              <a:ext cx="41564" cy="36022"/>
            </a:xfrm>
            <a:custGeom>
              <a:avLst/>
              <a:gdLst>
                <a:gd name="connsiteX0" fmla="*/ 41564 w 41564"/>
                <a:gd name="connsiteY0" fmla="*/ 0 h 36022"/>
                <a:gd name="connsiteX1" fmla="*/ 27709 w 41564"/>
                <a:gd name="connsiteY1" fmla="*/ 8313 h 36022"/>
                <a:gd name="connsiteX2" fmla="*/ 19397 w 41564"/>
                <a:gd name="connsiteY2" fmla="*/ 11084 h 36022"/>
                <a:gd name="connsiteX3" fmla="*/ 13855 w 41564"/>
                <a:gd name="connsiteY3" fmla="*/ 19397 h 36022"/>
                <a:gd name="connsiteX4" fmla="*/ 5542 w 41564"/>
                <a:gd name="connsiteY4" fmla="*/ 24939 h 36022"/>
                <a:gd name="connsiteX5" fmla="*/ 0 w 41564"/>
                <a:gd name="connsiteY5" fmla="*/ 36022 h 3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64" h="36022">
                  <a:moveTo>
                    <a:pt x="41564" y="0"/>
                  </a:moveTo>
                  <a:cubicBezTo>
                    <a:pt x="36946" y="2771"/>
                    <a:pt x="32526" y="5904"/>
                    <a:pt x="27709" y="8313"/>
                  </a:cubicBezTo>
                  <a:cubicBezTo>
                    <a:pt x="25097" y="9619"/>
                    <a:pt x="21678" y="9259"/>
                    <a:pt x="19397" y="11084"/>
                  </a:cubicBezTo>
                  <a:cubicBezTo>
                    <a:pt x="16797" y="13165"/>
                    <a:pt x="16210" y="17042"/>
                    <a:pt x="13855" y="19397"/>
                  </a:cubicBezTo>
                  <a:cubicBezTo>
                    <a:pt x="11500" y="21752"/>
                    <a:pt x="8313" y="23092"/>
                    <a:pt x="5542" y="24939"/>
                  </a:cubicBezTo>
                  <a:cubicBezTo>
                    <a:pt x="2358" y="34490"/>
                    <a:pt x="4836" y="31186"/>
                    <a:pt x="0" y="36022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8" name="フリーフォーム 868">
              <a:extLst>
                <a:ext uri="{FF2B5EF4-FFF2-40B4-BE49-F238E27FC236}">
                  <a16:creationId xmlns:a16="http://schemas.microsoft.com/office/drawing/2014/main" id="{8A37EFDF-C310-4875-9328-2D9B63872801}"/>
                </a:ext>
              </a:extLst>
            </p:cNvPr>
            <p:cNvSpPr/>
            <p:nvPr/>
          </p:nvSpPr>
          <p:spPr>
            <a:xfrm>
              <a:off x="3427615" y="5500255"/>
              <a:ext cx="63730" cy="63730"/>
            </a:xfrm>
            <a:custGeom>
              <a:avLst/>
              <a:gdLst>
                <a:gd name="connsiteX0" fmla="*/ 0 w 63730"/>
                <a:gd name="connsiteY0" fmla="*/ 0 h 63730"/>
                <a:gd name="connsiteX1" fmla="*/ 13854 w 63730"/>
                <a:gd name="connsiteY1" fmla="*/ 11083 h 63730"/>
                <a:gd name="connsiteX2" fmla="*/ 24938 w 63730"/>
                <a:gd name="connsiteY2" fmla="*/ 27709 h 63730"/>
                <a:gd name="connsiteX3" fmla="*/ 27709 w 63730"/>
                <a:gd name="connsiteY3" fmla="*/ 36021 h 63730"/>
                <a:gd name="connsiteX4" fmla="*/ 36021 w 63730"/>
                <a:gd name="connsiteY4" fmla="*/ 38792 h 63730"/>
                <a:gd name="connsiteX5" fmla="*/ 55418 w 63730"/>
                <a:gd name="connsiteY5" fmla="*/ 60960 h 63730"/>
                <a:gd name="connsiteX6" fmla="*/ 63730 w 63730"/>
                <a:gd name="connsiteY6" fmla="*/ 63730 h 6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730" h="63730">
                  <a:moveTo>
                    <a:pt x="0" y="0"/>
                  </a:moveTo>
                  <a:cubicBezTo>
                    <a:pt x="4618" y="3694"/>
                    <a:pt x="9898" y="6687"/>
                    <a:pt x="13854" y="11083"/>
                  </a:cubicBezTo>
                  <a:cubicBezTo>
                    <a:pt x="18310" y="16034"/>
                    <a:pt x="22831" y="21390"/>
                    <a:pt x="24938" y="27709"/>
                  </a:cubicBezTo>
                  <a:cubicBezTo>
                    <a:pt x="25862" y="30480"/>
                    <a:pt x="25644" y="33956"/>
                    <a:pt x="27709" y="36021"/>
                  </a:cubicBezTo>
                  <a:cubicBezTo>
                    <a:pt x="29774" y="38086"/>
                    <a:pt x="33250" y="37868"/>
                    <a:pt x="36021" y="38792"/>
                  </a:cubicBezTo>
                  <a:cubicBezTo>
                    <a:pt x="39378" y="52221"/>
                    <a:pt x="37423" y="54963"/>
                    <a:pt x="55418" y="60960"/>
                  </a:cubicBezTo>
                  <a:lnTo>
                    <a:pt x="63730" y="63730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9" name="フリーフォーム 869">
              <a:extLst>
                <a:ext uri="{FF2B5EF4-FFF2-40B4-BE49-F238E27FC236}">
                  <a16:creationId xmlns:a16="http://schemas.microsoft.com/office/drawing/2014/main" id="{70A4551B-CC53-4AF0-A889-260BF00A9E17}"/>
                </a:ext>
              </a:extLst>
            </p:cNvPr>
            <p:cNvSpPr/>
            <p:nvPr/>
          </p:nvSpPr>
          <p:spPr>
            <a:xfrm>
              <a:off x="3449630" y="5616633"/>
              <a:ext cx="14006" cy="52647"/>
            </a:xfrm>
            <a:custGeom>
              <a:avLst/>
              <a:gdLst>
                <a:gd name="connsiteX0" fmla="*/ 14006 w 14006"/>
                <a:gd name="connsiteY0" fmla="*/ 0 h 52647"/>
                <a:gd name="connsiteX1" fmla="*/ 152 w 14006"/>
                <a:gd name="connsiteY1" fmla="*/ 44334 h 52647"/>
                <a:gd name="connsiteX2" fmla="*/ 152 w 14006"/>
                <a:gd name="connsiteY2" fmla="*/ 52647 h 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6" h="52647">
                  <a:moveTo>
                    <a:pt x="14006" y="0"/>
                  </a:moveTo>
                  <a:cubicBezTo>
                    <a:pt x="8244" y="14406"/>
                    <a:pt x="2094" y="28797"/>
                    <a:pt x="152" y="44334"/>
                  </a:cubicBezTo>
                  <a:cubicBezTo>
                    <a:pt x="-192" y="47084"/>
                    <a:pt x="152" y="49876"/>
                    <a:pt x="152" y="52647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0" name="フリーフォーム 870">
              <a:extLst>
                <a:ext uri="{FF2B5EF4-FFF2-40B4-BE49-F238E27FC236}">
                  <a16:creationId xmlns:a16="http://schemas.microsoft.com/office/drawing/2014/main" id="{3BA304AC-09DC-4B9C-A7F8-3ADD2B31A22D}"/>
                </a:ext>
              </a:extLst>
            </p:cNvPr>
            <p:cNvSpPr/>
            <p:nvPr/>
          </p:nvSpPr>
          <p:spPr>
            <a:xfrm>
              <a:off x="3474720" y="5705302"/>
              <a:ext cx="33253" cy="69273"/>
            </a:xfrm>
            <a:custGeom>
              <a:avLst/>
              <a:gdLst>
                <a:gd name="connsiteX0" fmla="*/ 0 w 33253"/>
                <a:gd name="connsiteY0" fmla="*/ 0 h 69273"/>
                <a:gd name="connsiteX1" fmla="*/ 13855 w 33253"/>
                <a:gd name="connsiteY1" fmla="*/ 8313 h 69273"/>
                <a:gd name="connsiteX2" fmla="*/ 16625 w 33253"/>
                <a:gd name="connsiteY2" fmla="*/ 19396 h 69273"/>
                <a:gd name="connsiteX3" fmla="*/ 24938 w 33253"/>
                <a:gd name="connsiteY3" fmla="*/ 38793 h 69273"/>
                <a:gd name="connsiteX4" fmla="*/ 27709 w 33253"/>
                <a:gd name="connsiteY4" fmla="*/ 49876 h 69273"/>
                <a:gd name="connsiteX5" fmla="*/ 33251 w 33253"/>
                <a:gd name="connsiteY5" fmla="*/ 69273 h 6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53" h="69273">
                  <a:moveTo>
                    <a:pt x="0" y="0"/>
                  </a:moveTo>
                  <a:cubicBezTo>
                    <a:pt x="4618" y="2771"/>
                    <a:pt x="10350" y="4224"/>
                    <a:pt x="13855" y="8313"/>
                  </a:cubicBezTo>
                  <a:cubicBezTo>
                    <a:pt x="16333" y="11204"/>
                    <a:pt x="15324" y="15817"/>
                    <a:pt x="16625" y="19396"/>
                  </a:cubicBezTo>
                  <a:cubicBezTo>
                    <a:pt x="19029" y="26007"/>
                    <a:pt x="22534" y="32182"/>
                    <a:pt x="24938" y="38793"/>
                  </a:cubicBezTo>
                  <a:cubicBezTo>
                    <a:pt x="26239" y="42372"/>
                    <a:pt x="26615" y="46229"/>
                    <a:pt x="27709" y="49876"/>
                  </a:cubicBezTo>
                  <a:cubicBezTo>
                    <a:pt x="33543" y="69322"/>
                    <a:pt x="33251" y="60353"/>
                    <a:pt x="33251" y="69273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1" name="フリーフォーム 871">
              <a:extLst>
                <a:ext uri="{FF2B5EF4-FFF2-40B4-BE49-F238E27FC236}">
                  <a16:creationId xmlns:a16="http://schemas.microsoft.com/office/drawing/2014/main" id="{89FDDE88-31C2-46D5-A40B-873E986F2728}"/>
                </a:ext>
              </a:extLst>
            </p:cNvPr>
            <p:cNvSpPr/>
            <p:nvPr/>
          </p:nvSpPr>
          <p:spPr>
            <a:xfrm>
              <a:off x="3485778" y="5849389"/>
              <a:ext cx="2797" cy="38937"/>
            </a:xfrm>
            <a:custGeom>
              <a:avLst/>
              <a:gdLst>
                <a:gd name="connsiteX0" fmla="*/ 2797 w 2797"/>
                <a:gd name="connsiteY0" fmla="*/ 0 h 38937"/>
                <a:gd name="connsiteX1" fmla="*/ 26 w 2797"/>
                <a:gd name="connsiteY1" fmla="*/ 38793 h 38937"/>
                <a:gd name="connsiteX2" fmla="*/ 2797 w 2797"/>
                <a:gd name="connsiteY2" fmla="*/ 0 h 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7" h="38937">
                  <a:moveTo>
                    <a:pt x="2797" y="0"/>
                  </a:moveTo>
                  <a:cubicBezTo>
                    <a:pt x="2797" y="0"/>
                    <a:pt x="1541" y="25918"/>
                    <a:pt x="26" y="38793"/>
                  </a:cubicBezTo>
                  <a:cubicBezTo>
                    <a:pt x="-315" y="41694"/>
                    <a:pt x="2797" y="0"/>
                    <a:pt x="2797" y="0"/>
                  </a:cubicBezTo>
                  <a:close/>
                </a:path>
              </a:pathLst>
            </a:custGeom>
            <a:solidFill>
              <a:srgbClr val="5B9BD5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2" name="フリーフォーム 872">
              <a:extLst>
                <a:ext uri="{FF2B5EF4-FFF2-40B4-BE49-F238E27FC236}">
                  <a16:creationId xmlns:a16="http://schemas.microsoft.com/office/drawing/2014/main" id="{2DB9803C-8C3F-4020-AF2D-E9377369DC06}"/>
                </a:ext>
              </a:extLst>
            </p:cNvPr>
            <p:cNvSpPr/>
            <p:nvPr/>
          </p:nvSpPr>
          <p:spPr>
            <a:xfrm>
              <a:off x="3496887" y="5854931"/>
              <a:ext cx="121920" cy="117313"/>
            </a:xfrm>
            <a:custGeom>
              <a:avLst/>
              <a:gdLst>
                <a:gd name="connsiteX0" fmla="*/ 0 w 121920"/>
                <a:gd name="connsiteY0" fmla="*/ 0 h 117313"/>
                <a:gd name="connsiteX1" fmla="*/ 16626 w 121920"/>
                <a:gd name="connsiteY1" fmla="*/ 8313 h 117313"/>
                <a:gd name="connsiteX2" fmla="*/ 49877 w 121920"/>
                <a:gd name="connsiteY2" fmla="*/ 30480 h 117313"/>
                <a:gd name="connsiteX3" fmla="*/ 69273 w 121920"/>
                <a:gd name="connsiteY3" fmla="*/ 52647 h 117313"/>
                <a:gd name="connsiteX4" fmla="*/ 83128 w 121920"/>
                <a:gd name="connsiteY4" fmla="*/ 72044 h 117313"/>
                <a:gd name="connsiteX5" fmla="*/ 88669 w 121920"/>
                <a:gd name="connsiteY5" fmla="*/ 83127 h 117313"/>
                <a:gd name="connsiteX6" fmla="*/ 108066 w 121920"/>
                <a:gd name="connsiteY6" fmla="*/ 102524 h 117313"/>
                <a:gd name="connsiteX7" fmla="*/ 113608 w 121920"/>
                <a:gd name="connsiteY7" fmla="*/ 110836 h 117313"/>
                <a:gd name="connsiteX8" fmla="*/ 121920 w 121920"/>
                <a:gd name="connsiteY8" fmla="*/ 116378 h 117313"/>
                <a:gd name="connsiteX9" fmla="*/ 113608 w 121920"/>
                <a:gd name="connsiteY9" fmla="*/ 113607 h 117313"/>
                <a:gd name="connsiteX10" fmla="*/ 110837 w 121920"/>
                <a:gd name="connsiteY10" fmla="*/ 105294 h 117313"/>
                <a:gd name="connsiteX11" fmla="*/ 99753 w 121920"/>
                <a:gd name="connsiteY11" fmla="*/ 96982 h 11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" h="117313">
                  <a:moveTo>
                    <a:pt x="0" y="0"/>
                  </a:moveTo>
                  <a:cubicBezTo>
                    <a:pt x="5542" y="2771"/>
                    <a:pt x="11246" y="5239"/>
                    <a:pt x="16626" y="8313"/>
                  </a:cubicBezTo>
                  <a:cubicBezTo>
                    <a:pt x="34886" y="18747"/>
                    <a:pt x="35969" y="20049"/>
                    <a:pt x="49877" y="30480"/>
                  </a:cubicBezTo>
                  <a:cubicBezTo>
                    <a:pt x="61879" y="60489"/>
                    <a:pt x="46322" y="29696"/>
                    <a:pt x="69273" y="52647"/>
                  </a:cubicBezTo>
                  <a:cubicBezTo>
                    <a:pt x="74891" y="58265"/>
                    <a:pt x="78862" y="65340"/>
                    <a:pt x="83128" y="72044"/>
                  </a:cubicBezTo>
                  <a:cubicBezTo>
                    <a:pt x="85345" y="75529"/>
                    <a:pt x="86054" y="79930"/>
                    <a:pt x="88669" y="83127"/>
                  </a:cubicBezTo>
                  <a:cubicBezTo>
                    <a:pt x="94459" y="90204"/>
                    <a:pt x="102993" y="94916"/>
                    <a:pt x="108066" y="102524"/>
                  </a:cubicBezTo>
                  <a:cubicBezTo>
                    <a:pt x="109913" y="105295"/>
                    <a:pt x="111253" y="108481"/>
                    <a:pt x="113608" y="110836"/>
                  </a:cubicBezTo>
                  <a:cubicBezTo>
                    <a:pt x="115963" y="113191"/>
                    <a:pt x="121920" y="113048"/>
                    <a:pt x="121920" y="116378"/>
                  </a:cubicBezTo>
                  <a:cubicBezTo>
                    <a:pt x="121920" y="119299"/>
                    <a:pt x="116379" y="114531"/>
                    <a:pt x="113608" y="113607"/>
                  </a:cubicBezTo>
                  <a:cubicBezTo>
                    <a:pt x="112684" y="110836"/>
                    <a:pt x="112707" y="107538"/>
                    <a:pt x="110837" y="105294"/>
                  </a:cubicBezTo>
                  <a:cubicBezTo>
                    <a:pt x="107880" y="101746"/>
                    <a:pt x="99753" y="96982"/>
                    <a:pt x="99753" y="96982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3" name="フリーフォーム 873">
              <a:extLst>
                <a:ext uri="{FF2B5EF4-FFF2-40B4-BE49-F238E27FC236}">
                  <a16:creationId xmlns:a16="http://schemas.microsoft.com/office/drawing/2014/main" id="{2EAB9207-5E68-42C3-AA93-E8F114BE8822}"/>
                </a:ext>
              </a:extLst>
            </p:cNvPr>
            <p:cNvSpPr/>
            <p:nvPr/>
          </p:nvSpPr>
          <p:spPr>
            <a:xfrm>
              <a:off x="3502429" y="5511338"/>
              <a:ext cx="13855" cy="85914"/>
            </a:xfrm>
            <a:custGeom>
              <a:avLst/>
              <a:gdLst>
                <a:gd name="connsiteX0" fmla="*/ 0 w 13855"/>
                <a:gd name="connsiteY0" fmla="*/ 0 h 85914"/>
                <a:gd name="connsiteX1" fmla="*/ 2771 w 13855"/>
                <a:gd name="connsiteY1" fmla="*/ 33251 h 85914"/>
                <a:gd name="connsiteX2" fmla="*/ 5542 w 13855"/>
                <a:gd name="connsiteY2" fmla="*/ 77586 h 85914"/>
                <a:gd name="connsiteX3" fmla="*/ 13855 w 13855"/>
                <a:gd name="connsiteY3" fmla="*/ 85898 h 8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55" h="85914">
                  <a:moveTo>
                    <a:pt x="0" y="0"/>
                  </a:moveTo>
                  <a:cubicBezTo>
                    <a:pt x="924" y="11084"/>
                    <a:pt x="1979" y="22157"/>
                    <a:pt x="2771" y="33251"/>
                  </a:cubicBezTo>
                  <a:cubicBezTo>
                    <a:pt x="3826" y="48021"/>
                    <a:pt x="3233" y="62960"/>
                    <a:pt x="5542" y="77586"/>
                  </a:cubicBezTo>
                  <a:cubicBezTo>
                    <a:pt x="6976" y="86667"/>
                    <a:pt x="9036" y="85898"/>
                    <a:pt x="13855" y="85898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4" name="フリーフォーム 874">
              <a:extLst>
                <a:ext uri="{FF2B5EF4-FFF2-40B4-BE49-F238E27FC236}">
                  <a16:creationId xmlns:a16="http://schemas.microsoft.com/office/drawing/2014/main" id="{CC980680-5ADF-42C6-BBBB-1C9FCBD70B36}"/>
                </a:ext>
              </a:extLst>
            </p:cNvPr>
            <p:cNvSpPr/>
            <p:nvPr/>
          </p:nvSpPr>
          <p:spPr>
            <a:xfrm>
              <a:off x="3591098" y="5647113"/>
              <a:ext cx="5542" cy="77585"/>
            </a:xfrm>
            <a:custGeom>
              <a:avLst/>
              <a:gdLst>
                <a:gd name="connsiteX0" fmla="*/ 0 w 5542"/>
                <a:gd name="connsiteY0" fmla="*/ 0 h 77585"/>
                <a:gd name="connsiteX1" fmla="*/ 2771 w 5542"/>
                <a:gd name="connsiteY1" fmla="*/ 19396 h 77585"/>
                <a:gd name="connsiteX2" fmla="*/ 5542 w 5542"/>
                <a:gd name="connsiteY2" fmla="*/ 77585 h 7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2" h="77585">
                  <a:moveTo>
                    <a:pt x="0" y="0"/>
                  </a:moveTo>
                  <a:cubicBezTo>
                    <a:pt x="924" y="6465"/>
                    <a:pt x="2306" y="12882"/>
                    <a:pt x="2771" y="19396"/>
                  </a:cubicBezTo>
                  <a:cubicBezTo>
                    <a:pt x="4155" y="38765"/>
                    <a:pt x="5542" y="77585"/>
                    <a:pt x="5542" y="77585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5" name="フリーフォーム 875">
              <a:extLst>
                <a:ext uri="{FF2B5EF4-FFF2-40B4-BE49-F238E27FC236}">
                  <a16:creationId xmlns:a16="http://schemas.microsoft.com/office/drawing/2014/main" id="{1010538E-9546-47CF-AE3C-8B4FABF93508}"/>
                </a:ext>
              </a:extLst>
            </p:cNvPr>
            <p:cNvSpPr/>
            <p:nvPr/>
          </p:nvSpPr>
          <p:spPr>
            <a:xfrm>
              <a:off x="3571702" y="5591695"/>
              <a:ext cx="69273" cy="33250"/>
            </a:xfrm>
            <a:custGeom>
              <a:avLst/>
              <a:gdLst>
                <a:gd name="connsiteX0" fmla="*/ 0 w 69273"/>
                <a:gd name="connsiteY0" fmla="*/ 0 h 33250"/>
                <a:gd name="connsiteX1" fmla="*/ 36022 w 69273"/>
                <a:gd name="connsiteY1" fmla="*/ 13854 h 33250"/>
                <a:gd name="connsiteX2" fmla="*/ 44334 w 69273"/>
                <a:gd name="connsiteY2" fmla="*/ 22167 h 33250"/>
                <a:gd name="connsiteX3" fmla="*/ 60960 w 69273"/>
                <a:gd name="connsiteY3" fmla="*/ 27709 h 33250"/>
                <a:gd name="connsiteX4" fmla="*/ 69273 w 69273"/>
                <a:gd name="connsiteY4" fmla="*/ 33250 h 3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3" h="33250">
                  <a:moveTo>
                    <a:pt x="0" y="0"/>
                  </a:moveTo>
                  <a:cubicBezTo>
                    <a:pt x="6280" y="2093"/>
                    <a:pt x="27744" y="7941"/>
                    <a:pt x="36022" y="13854"/>
                  </a:cubicBezTo>
                  <a:cubicBezTo>
                    <a:pt x="39211" y="16132"/>
                    <a:pt x="40909" y="20264"/>
                    <a:pt x="44334" y="22167"/>
                  </a:cubicBezTo>
                  <a:cubicBezTo>
                    <a:pt x="49441" y="25004"/>
                    <a:pt x="56099" y="24469"/>
                    <a:pt x="60960" y="27709"/>
                  </a:cubicBezTo>
                  <a:lnTo>
                    <a:pt x="69273" y="33250"/>
                  </a:ln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6" name="フリーフォーム 876">
              <a:extLst>
                <a:ext uri="{FF2B5EF4-FFF2-40B4-BE49-F238E27FC236}">
                  <a16:creationId xmlns:a16="http://schemas.microsoft.com/office/drawing/2014/main" id="{A5FC7111-56C6-4726-B192-E0050377A1CB}"/>
                </a:ext>
              </a:extLst>
            </p:cNvPr>
            <p:cNvSpPr/>
            <p:nvPr/>
          </p:nvSpPr>
          <p:spPr>
            <a:xfrm>
              <a:off x="3638197" y="5769033"/>
              <a:ext cx="5548" cy="50844"/>
            </a:xfrm>
            <a:custGeom>
              <a:avLst/>
              <a:gdLst>
                <a:gd name="connsiteX0" fmla="*/ 5548 w 5548"/>
                <a:gd name="connsiteY0" fmla="*/ 0 h 50844"/>
                <a:gd name="connsiteX1" fmla="*/ 2778 w 5548"/>
                <a:gd name="connsiteY1" fmla="*/ 38792 h 50844"/>
                <a:gd name="connsiteX2" fmla="*/ 7 w 5548"/>
                <a:gd name="connsiteY2" fmla="*/ 49876 h 5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8" h="50844">
                  <a:moveTo>
                    <a:pt x="5548" y="0"/>
                  </a:moveTo>
                  <a:cubicBezTo>
                    <a:pt x="4625" y="12931"/>
                    <a:pt x="4292" y="25917"/>
                    <a:pt x="2778" y="38792"/>
                  </a:cubicBezTo>
                  <a:cubicBezTo>
                    <a:pt x="-285" y="64832"/>
                    <a:pt x="7" y="38855"/>
                    <a:pt x="7" y="49876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7" name="フリーフォーム 877">
              <a:extLst>
                <a:ext uri="{FF2B5EF4-FFF2-40B4-BE49-F238E27FC236}">
                  <a16:creationId xmlns:a16="http://schemas.microsoft.com/office/drawing/2014/main" id="{37A44D35-F0CA-448B-813A-5D00DDAA3D28}"/>
                </a:ext>
              </a:extLst>
            </p:cNvPr>
            <p:cNvSpPr/>
            <p:nvPr/>
          </p:nvSpPr>
          <p:spPr>
            <a:xfrm>
              <a:off x="3635433" y="5710844"/>
              <a:ext cx="33251" cy="13854"/>
            </a:xfrm>
            <a:custGeom>
              <a:avLst/>
              <a:gdLst>
                <a:gd name="connsiteX0" fmla="*/ 0 w 33251"/>
                <a:gd name="connsiteY0" fmla="*/ 0 h 13854"/>
                <a:gd name="connsiteX1" fmla="*/ 16625 w 33251"/>
                <a:gd name="connsiteY1" fmla="*/ 2771 h 13854"/>
                <a:gd name="connsiteX2" fmla="*/ 33251 w 33251"/>
                <a:gd name="connsiteY2" fmla="*/ 13854 h 13854"/>
                <a:gd name="connsiteX3" fmla="*/ 0 w 33251"/>
                <a:gd name="connsiteY3" fmla="*/ 0 h 1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51" h="13854">
                  <a:moveTo>
                    <a:pt x="0" y="0"/>
                  </a:moveTo>
                  <a:cubicBezTo>
                    <a:pt x="5542" y="924"/>
                    <a:pt x="11439" y="610"/>
                    <a:pt x="16625" y="2771"/>
                  </a:cubicBezTo>
                  <a:cubicBezTo>
                    <a:pt x="22773" y="5333"/>
                    <a:pt x="33251" y="13854"/>
                    <a:pt x="33251" y="1385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B9BD5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8" name="フリーフォーム 878">
              <a:extLst>
                <a:ext uri="{FF2B5EF4-FFF2-40B4-BE49-F238E27FC236}">
                  <a16:creationId xmlns:a16="http://schemas.microsoft.com/office/drawing/2014/main" id="{C6BBBFD6-F50A-4AB8-9DAE-78E0A076D802}"/>
                </a:ext>
              </a:extLst>
            </p:cNvPr>
            <p:cNvSpPr/>
            <p:nvPr/>
          </p:nvSpPr>
          <p:spPr>
            <a:xfrm>
              <a:off x="3496887" y="5472545"/>
              <a:ext cx="121920" cy="20146"/>
            </a:xfrm>
            <a:custGeom>
              <a:avLst/>
              <a:gdLst>
                <a:gd name="connsiteX0" fmla="*/ 0 w 121920"/>
                <a:gd name="connsiteY0" fmla="*/ 0 h 20146"/>
                <a:gd name="connsiteX1" fmla="*/ 30480 w 121920"/>
                <a:gd name="connsiteY1" fmla="*/ 2771 h 20146"/>
                <a:gd name="connsiteX2" fmla="*/ 55418 w 121920"/>
                <a:gd name="connsiteY2" fmla="*/ 11084 h 20146"/>
                <a:gd name="connsiteX3" fmla="*/ 63731 w 121920"/>
                <a:gd name="connsiteY3" fmla="*/ 13855 h 20146"/>
                <a:gd name="connsiteX4" fmla="*/ 85898 w 121920"/>
                <a:gd name="connsiteY4" fmla="*/ 16626 h 20146"/>
                <a:gd name="connsiteX5" fmla="*/ 121920 w 121920"/>
                <a:gd name="connsiteY5" fmla="*/ 19397 h 20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" h="20146">
                  <a:moveTo>
                    <a:pt x="0" y="0"/>
                  </a:moveTo>
                  <a:cubicBezTo>
                    <a:pt x="10160" y="924"/>
                    <a:pt x="20433" y="998"/>
                    <a:pt x="30480" y="2771"/>
                  </a:cubicBezTo>
                  <a:cubicBezTo>
                    <a:pt x="30486" y="2772"/>
                    <a:pt x="51258" y="9697"/>
                    <a:pt x="55418" y="11084"/>
                  </a:cubicBezTo>
                  <a:cubicBezTo>
                    <a:pt x="58189" y="12008"/>
                    <a:pt x="60833" y="13493"/>
                    <a:pt x="63731" y="13855"/>
                  </a:cubicBezTo>
                  <a:lnTo>
                    <a:pt x="85898" y="16626"/>
                  </a:lnTo>
                  <a:cubicBezTo>
                    <a:pt x="102973" y="22318"/>
                    <a:pt x="91290" y="19397"/>
                    <a:pt x="121920" y="19397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9" name="フリーフォーム 879">
              <a:extLst>
                <a:ext uri="{FF2B5EF4-FFF2-40B4-BE49-F238E27FC236}">
                  <a16:creationId xmlns:a16="http://schemas.microsoft.com/office/drawing/2014/main" id="{AEB43EF2-8B65-482C-B86C-F34154F76044}"/>
                </a:ext>
              </a:extLst>
            </p:cNvPr>
            <p:cNvSpPr/>
            <p:nvPr/>
          </p:nvSpPr>
          <p:spPr>
            <a:xfrm>
              <a:off x="3593842" y="5544589"/>
              <a:ext cx="2798" cy="47106"/>
            </a:xfrm>
            <a:custGeom>
              <a:avLst/>
              <a:gdLst>
                <a:gd name="connsiteX0" fmla="*/ 2798 w 2798"/>
                <a:gd name="connsiteY0" fmla="*/ 0 h 47106"/>
                <a:gd name="connsiteX1" fmla="*/ 27 w 2798"/>
                <a:gd name="connsiteY1" fmla="*/ 47106 h 4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" h="47106">
                  <a:moveTo>
                    <a:pt x="2798" y="0"/>
                  </a:moveTo>
                  <a:cubicBezTo>
                    <a:pt x="-475" y="35999"/>
                    <a:pt x="27" y="20278"/>
                    <a:pt x="27" y="47106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0" name="フリーフォーム 880">
              <a:extLst>
                <a:ext uri="{FF2B5EF4-FFF2-40B4-BE49-F238E27FC236}">
                  <a16:creationId xmlns:a16="http://schemas.microsoft.com/office/drawing/2014/main" id="{219547F4-59F9-4536-BA36-E9DBB6CAD72B}"/>
                </a:ext>
              </a:extLst>
            </p:cNvPr>
            <p:cNvSpPr/>
            <p:nvPr/>
          </p:nvSpPr>
          <p:spPr>
            <a:xfrm>
              <a:off x="3646516" y="5622175"/>
              <a:ext cx="135775" cy="52647"/>
            </a:xfrm>
            <a:custGeom>
              <a:avLst/>
              <a:gdLst>
                <a:gd name="connsiteX0" fmla="*/ 0 w 135775"/>
                <a:gd name="connsiteY0" fmla="*/ 0 h 52647"/>
                <a:gd name="connsiteX1" fmla="*/ 36022 w 135775"/>
                <a:gd name="connsiteY1" fmla="*/ 11083 h 52647"/>
                <a:gd name="connsiteX2" fmla="*/ 69273 w 135775"/>
                <a:gd name="connsiteY2" fmla="*/ 22167 h 52647"/>
                <a:gd name="connsiteX3" fmla="*/ 88669 w 135775"/>
                <a:gd name="connsiteY3" fmla="*/ 33250 h 52647"/>
                <a:gd name="connsiteX4" fmla="*/ 105295 w 135775"/>
                <a:gd name="connsiteY4" fmla="*/ 38792 h 52647"/>
                <a:gd name="connsiteX5" fmla="*/ 119149 w 135775"/>
                <a:gd name="connsiteY5" fmla="*/ 47105 h 52647"/>
                <a:gd name="connsiteX6" fmla="*/ 130233 w 135775"/>
                <a:gd name="connsiteY6" fmla="*/ 49876 h 52647"/>
                <a:gd name="connsiteX7" fmla="*/ 135775 w 135775"/>
                <a:gd name="connsiteY7" fmla="*/ 52647 h 5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775" h="52647">
                  <a:moveTo>
                    <a:pt x="0" y="0"/>
                  </a:moveTo>
                  <a:cubicBezTo>
                    <a:pt x="52617" y="13152"/>
                    <a:pt x="-1637" y="-1470"/>
                    <a:pt x="36022" y="11083"/>
                  </a:cubicBezTo>
                  <a:cubicBezTo>
                    <a:pt x="57941" y="18389"/>
                    <a:pt x="36953" y="7085"/>
                    <a:pt x="69273" y="22167"/>
                  </a:cubicBezTo>
                  <a:cubicBezTo>
                    <a:pt x="76021" y="25316"/>
                    <a:pt x="81908" y="30130"/>
                    <a:pt x="88669" y="33250"/>
                  </a:cubicBezTo>
                  <a:cubicBezTo>
                    <a:pt x="93973" y="35698"/>
                    <a:pt x="99977" y="36375"/>
                    <a:pt x="105295" y="38792"/>
                  </a:cubicBezTo>
                  <a:cubicBezTo>
                    <a:pt x="110198" y="41021"/>
                    <a:pt x="114228" y="44918"/>
                    <a:pt x="119149" y="47105"/>
                  </a:cubicBezTo>
                  <a:cubicBezTo>
                    <a:pt x="122629" y="48652"/>
                    <a:pt x="126620" y="48672"/>
                    <a:pt x="130233" y="49876"/>
                  </a:cubicBezTo>
                  <a:cubicBezTo>
                    <a:pt x="132192" y="50529"/>
                    <a:pt x="133928" y="51723"/>
                    <a:pt x="135775" y="52647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1" name="フリーフォーム 881">
              <a:extLst>
                <a:ext uri="{FF2B5EF4-FFF2-40B4-BE49-F238E27FC236}">
                  <a16:creationId xmlns:a16="http://schemas.microsoft.com/office/drawing/2014/main" id="{34959309-995F-401A-9B88-75F706BD1F30}"/>
                </a:ext>
              </a:extLst>
            </p:cNvPr>
            <p:cNvSpPr/>
            <p:nvPr/>
          </p:nvSpPr>
          <p:spPr>
            <a:xfrm>
              <a:off x="3676996" y="5669280"/>
              <a:ext cx="19397" cy="72044"/>
            </a:xfrm>
            <a:custGeom>
              <a:avLst/>
              <a:gdLst>
                <a:gd name="connsiteX0" fmla="*/ 0 w 19397"/>
                <a:gd name="connsiteY0" fmla="*/ 0 h 72044"/>
                <a:gd name="connsiteX1" fmla="*/ 2771 w 19397"/>
                <a:gd name="connsiteY1" fmla="*/ 13855 h 72044"/>
                <a:gd name="connsiteX2" fmla="*/ 5542 w 19397"/>
                <a:gd name="connsiteY2" fmla="*/ 24938 h 72044"/>
                <a:gd name="connsiteX3" fmla="*/ 13855 w 19397"/>
                <a:gd name="connsiteY3" fmla="*/ 69273 h 72044"/>
                <a:gd name="connsiteX4" fmla="*/ 19397 w 19397"/>
                <a:gd name="connsiteY4" fmla="*/ 72044 h 7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7" h="72044">
                  <a:moveTo>
                    <a:pt x="0" y="0"/>
                  </a:moveTo>
                  <a:cubicBezTo>
                    <a:pt x="924" y="4618"/>
                    <a:pt x="1749" y="9257"/>
                    <a:pt x="2771" y="13855"/>
                  </a:cubicBezTo>
                  <a:cubicBezTo>
                    <a:pt x="3597" y="17572"/>
                    <a:pt x="5097" y="21156"/>
                    <a:pt x="5542" y="24938"/>
                  </a:cubicBezTo>
                  <a:cubicBezTo>
                    <a:pt x="7438" y="41052"/>
                    <a:pt x="1946" y="57364"/>
                    <a:pt x="13855" y="69273"/>
                  </a:cubicBezTo>
                  <a:cubicBezTo>
                    <a:pt x="15315" y="70733"/>
                    <a:pt x="17550" y="71120"/>
                    <a:pt x="19397" y="72044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2" name="フリーフォーム 882">
              <a:extLst>
                <a:ext uri="{FF2B5EF4-FFF2-40B4-BE49-F238E27FC236}">
                  <a16:creationId xmlns:a16="http://schemas.microsoft.com/office/drawing/2014/main" id="{281492BD-3790-4E66-A8F9-ADDF18AC4158}"/>
                </a:ext>
              </a:extLst>
            </p:cNvPr>
            <p:cNvSpPr/>
            <p:nvPr/>
          </p:nvSpPr>
          <p:spPr>
            <a:xfrm>
              <a:off x="3754582" y="5738553"/>
              <a:ext cx="74836" cy="38792"/>
            </a:xfrm>
            <a:custGeom>
              <a:avLst/>
              <a:gdLst>
                <a:gd name="connsiteX0" fmla="*/ 0 w 74836"/>
                <a:gd name="connsiteY0" fmla="*/ 0 h 38792"/>
                <a:gd name="connsiteX1" fmla="*/ 13854 w 74836"/>
                <a:gd name="connsiteY1" fmla="*/ 5542 h 38792"/>
                <a:gd name="connsiteX2" fmla="*/ 38793 w 74836"/>
                <a:gd name="connsiteY2" fmla="*/ 13854 h 38792"/>
                <a:gd name="connsiteX3" fmla="*/ 49876 w 74836"/>
                <a:gd name="connsiteY3" fmla="*/ 24938 h 38792"/>
                <a:gd name="connsiteX4" fmla="*/ 58189 w 74836"/>
                <a:gd name="connsiteY4" fmla="*/ 27709 h 38792"/>
                <a:gd name="connsiteX5" fmla="*/ 66502 w 74836"/>
                <a:gd name="connsiteY5" fmla="*/ 33251 h 38792"/>
                <a:gd name="connsiteX6" fmla="*/ 74814 w 74836"/>
                <a:gd name="connsiteY6" fmla="*/ 38792 h 3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36" h="38792">
                  <a:moveTo>
                    <a:pt x="0" y="0"/>
                  </a:moveTo>
                  <a:cubicBezTo>
                    <a:pt x="4618" y="1847"/>
                    <a:pt x="9170" y="3869"/>
                    <a:pt x="13854" y="5542"/>
                  </a:cubicBezTo>
                  <a:cubicBezTo>
                    <a:pt x="22106" y="8489"/>
                    <a:pt x="38793" y="13854"/>
                    <a:pt x="38793" y="13854"/>
                  </a:cubicBezTo>
                  <a:cubicBezTo>
                    <a:pt x="42487" y="17549"/>
                    <a:pt x="45624" y="21901"/>
                    <a:pt x="49876" y="24938"/>
                  </a:cubicBezTo>
                  <a:cubicBezTo>
                    <a:pt x="52253" y="26636"/>
                    <a:pt x="55576" y="26403"/>
                    <a:pt x="58189" y="27709"/>
                  </a:cubicBezTo>
                  <a:cubicBezTo>
                    <a:pt x="61168" y="29198"/>
                    <a:pt x="63523" y="31762"/>
                    <a:pt x="66502" y="33251"/>
                  </a:cubicBezTo>
                  <a:cubicBezTo>
                    <a:pt x="75690" y="37845"/>
                    <a:pt x="74814" y="32617"/>
                    <a:pt x="74814" y="38792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3" name="フリーフォーム 883">
              <a:extLst>
                <a:ext uri="{FF2B5EF4-FFF2-40B4-BE49-F238E27FC236}">
                  <a16:creationId xmlns:a16="http://schemas.microsoft.com/office/drawing/2014/main" id="{C1F98185-7BA2-4C1D-87CB-3B1949DB826F}"/>
                </a:ext>
              </a:extLst>
            </p:cNvPr>
            <p:cNvSpPr/>
            <p:nvPr/>
          </p:nvSpPr>
          <p:spPr>
            <a:xfrm>
              <a:off x="3787833" y="5796742"/>
              <a:ext cx="3123" cy="39938"/>
            </a:xfrm>
            <a:custGeom>
              <a:avLst/>
              <a:gdLst>
                <a:gd name="connsiteX0" fmla="*/ 0 w 3123"/>
                <a:gd name="connsiteY0" fmla="*/ 0 h 39938"/>
                <a:gd name="connsiteX1" fmla="*/ 2771 w 3123"/>
                <a:gd name="connsiteY1" fmla="*/ 38793 h 39938"/>
                <a:gd name="connsiteX2" fmla="*/ 0 w 3123"/>
                <a:gd name="connsiteY2" fmla="*/ 0 h 3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23" h="39938">
                  <a:moveTo>
                    <a:pt x="0" y="0"/>
                  </a:moveTo>
                  <a:cubicBezTo>
                    <a:pt x="0" y="0"/>
                    <a:pt x="518" y="26026"/>
                    <a:pt x="2771" y="38793"/>
                  </a:cubicBezTo>
                  <a:cubicBezTo>
                    <a:pt x="4373" y="4787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BD5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288" name="グループ化 287">
            <a:extLst>
              <a:ext uri="{FF2B5EF4-FFF2-40B4-BE49-F238E27FC236}">
                <a16:creationId xmlns:a16="http://schemas.microsoft.com/office/drawing/2014/main" id="{537D6383-DA4E-4617-98E7-64A2BC34D321}"/>
              </a:ext>
            </a:extLst>
          </p:cNvPr>
          <p:cNvGrpSpPr/>
          <p:nvPr/>
        </p:nvGrpSpPr>
        <p:grpSpPr>
          <a:xfrm>
            <a:off x="8516679" y="3403393"/>
            <a:ext cx="728872" cy="503151"/>
            <a:chOff x="5297789" y="1773263"/>
            <a:chExt cx="526822" cy="535967"/>
          </a:xfrm>
          <a:solidFill>
            <a:srgbClr val="92D050"/>
          </a:solidFill>
        </p:grpSpPr>
        <p:sp>
          <p:nvSpPr>
            <p:cNvPr id="289" name="フリーフォーム 632">
              <a:extLst>
                <a:ext uri="{FF2B5EF4-FFF2-40B4-BE49-F238E27FC236}">
                  <a16:creationId xmlns:a16="http://schemas.microsoft.com/office/drawing/2014/main" id="{6784EAD7-933E-43A2-A64A-33A48CB03A62}"/>
                </a:ext>
              </a:extLst>
            </p:cNvPr>
            <p:cNvSpPr/>
            <p:nvPr/>
          </p:nvSpPr>
          <p:spPr>
            <a:xfrm>
              <a:off x="5569973" y="1820860"/>
              <a:ext cx="236046" cy="423713"/>
            </a:xfrm>
            <a:custGeom>
              <a:avLst/>
              <a:gdLst>
                <a:gd name="connsiteX0" fmla="*/ 63169 w 1090246"/>
                <a:gd name="connsiteY0" fmla="*/ 1869647 h 1945671"/>
                <a:gd name="connsiteX1" fmla="*/ 187860 w 1090246"/>
                <a:gd name="connsiteY1" fmla="*/ 1869647 h 1945671"/>
                <a:gd name="connsiteX2" fmla="*/ 229424 w 1090246"/>
                <a:gd name="connsiteY2" fmla="*/ 1121501 h 1945671"/>
                <a:gd name="connsiteX3" fmla="*/ 561933 w 1090246"/>
                <a:gd name="connsiteY3" fmla="*/ 421847 h 1945671"/>
                <a:gd name="connsiteX4" fmla="*/ 1039914 w 1090246"/>
                <a:gd name="connsiteY4" fmla="*/ 40847 h 1945671"/>
                <a:gd name="connsiteX5" fmla="*/ 1032987 w 1090246"/>
                <a:gd name="connsiteY5" fmla="*/ 20065 h 1945671"/>
                <a:gd name="connsiteX6" fmla="*/ 658914 w 1090246"/>
                <a:gd name="connsiteY6" fmla="*/ 123974 h 1945671"/>
                <a:gd name="connsiteX7" fmla="*/ 264060 w 1090246"/>
                <a:gd name="connsiteY7" fmla="*/ 546538 h 1945671"/>
                <a:gd name="connsiteX8" fmla="*/ 83951 w 1090246"/>
                <a:gd name="connsiteY8" fmla="*/ 1031447 h 1945671"/>
                <a:gd name="connsiteX9" fmla="*/ 824 w 1090246"/>
                <a:gd name="connsiteY9" fmla="*/ 1419374 h 1945671"/>
                <a:gd name="connsiteX10" fmla="*/ 63169 w 1090246"/>
                <a:gd name="connsiteY10" fmla="*/ 1869647 h 194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0246" h="1945671">
                  <a:moveTo>
                    <a:pt x="63169" y="1869647"/>
                  </a:moveTo>
                  <a:cubicBezTo>
                    <a:pt x="94342" y="1944693"/>
                    <a:pt x="160151" y="1994338"/>
                    <a:pt x="187860" y="1869647"/>
                  </a:cubicBezTo>
                  <a:cubicBezTo>
                    <a:pt x="215569" y="1744956"/>
                    <a:pt x="167079" y="1362801"/>
                    <a:pt x="229424" y="1121501"/>
                  </a:cubicBezTo>
                  <a:cubicBezTo>
                    <a:pt x="291769" y="880201"/>
                    <a:pt x="426851" y="601956"/>
                    <a:pt x="561933" y="421847"/>
                  </a:cubicBezTo>
                  <a:cubicBezTo>
                    <a:pt x="697015" y="241738"/>
                    <a:pt x="961405" y="107811"/>
                    <a:pt x="1039914" y="40847"/>
                  </a:cubicBezTo>
                  <a:cubicBezTo>
                    <a:pt x="1118423" y="-26117"/>
                    <a:pt x="1096487" y="6211"/>
                    <a:pt x="1032987" y="20065"/>
                  </a:cubicBezTo>
                  <a:cubicBezTo>
                    <a:pt x="969487" y="33919"/>
                    <a:pt x="787069" y="36228"/>
                    <a:pt x="658914" y="123974"/>
                  </a:cubicBezTo>
                  <a:cubicBezTo>
                    <a:pt x="530760" y="211719"/>
                    <a:pt x="359887" y="395292"/>
                    <a:pt x="264060" y="546538"/>
                  </a:cubicBezTo>
                  <a:cubicBezTo>
                    <a:pt x="168233" y="697783"/>
                    <a:pt x="127824" y="885974"/>
                    <a:pt x="83951" y="1031447"/>
                  </a:cubicBezTo>
                  <a:cubicBezTo>
                    <a:pt x="40078" y="1176920"/>
                    <a:pt x="7751" y="1279674"/>
                    <a:pt x="824" y="1419374"/>
                  </a:cubicBezTo>
                  <a:cubicBezTo>
                    <a:pt x="-6103" y="1559074"/>
                    <a:pt x="31996" y="1794601"/>
                    <a:pt x="63169" y="1869647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90000" tIns="46800" rIns="90000" bIns="468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0" name="フリーフォーム 633">
              <a:extLst>
                <a:ext uri="{FF2B5EF4-FFF2-40B4-BE49-F238E27FC236}">
                  <a16:creationId xmlns:a16="http://schemas.microsoft.com/office/drawing/2014/main" id="{D8875F45-0015-44E7-AD6F-EC1A9F6836A9}"/>
                </a:ext>
              </a:extLst>
            </p:cNvPr>
            <p:cNvSpPr/>
            <p:nvPr/>
          </p:nvSpPr>
          <p:spPr>
            <a:xfrm>
              <a:off x="5408851" y="1947280"/>
              <a:ext cx="194084" cy="255683"/>
            </a:xfrm>
            <a:custGeom>
              <a:avLst/>
              <a:gdLst>
                <a:gd name="connsiteX0" fmla="*/ 895173 w 896428"/>
                <a:gd name="connsiteY0" fmla="*/ 1136073 h 1174082"/>
                <a:gd name="connsiteX1" fmla="*/ 805118 w 896428"/>
                <a:gd name="connsiteY1" fmla="*/ 692727 h 1174082"/>
                <a:gd name="connsiteX2" fmla="*/ 389482 w 896428"/>
                <a:gd name="connsiteY2" fmla="*/ 193964 h 1174082"/>
                <a:gd name="connsiteX3" fmla="*/ 1554 w 896428"/>
                <a:gd name="connsiteY3" fmla="*/ 0 h 1174082"/>
                <a:gd name="connsiteX4" fmla="*/ 264791 w 896428"/>
                <a:gd name="connsiteY4" fmla="*/ 193964 h 1174082"/>
                <a:gd name="connsiteX5" fmla="*/ 548809 w 896428"/>
                <a:gd name="connsiteY5" fmla="*/ 602673 h 1174082"/>
                <a:gd name="connsiteX6" fmla="*/ 701209 w 896428"/>
                <a:gd name="connsiteY6" fmla="*/ 942109 h 1174082"/>
                <a:gd name="connsiteX7" fmla="*/ 770482 w 896428"/>
                <a:gd name="connsiteY7" fmla="*/ 1129145 h 1174082"/>
                <a:gd name="connsiteX8" fmla="*/ 895173 w 896428"/>
                <a:gd name="connsiteY8" fmla="*/ 1136073 h 117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428" h="1174082">
                  <a:moveTo>
                    <a:pt x="895173" y="1136073"/>
                  </a:moveTo>
                  <a:cubicBezTo>
                    <a:pt x="900946" y="1063337"/>
                    <a:pt x="889400" y="849745"/>
                    <a:pt x="805118" y="692727"/>
                  </a:cubicBezTo>
                  <a:cubicBezTo>
                    <a:pt x="720836" y="535709"/>
                    <a:pt x="523409" y="309418"/>
                    <a:pt x="389482" y="193964"/>
                  </a:cubicBezTo>
                  <a:cubicBezTo>
                    <a:pt x="255555" y="78510"/>
                    <a:pt x="22336" y="0"/>
                    <a:pt x="1554" y="0"/>
                  </a:cubicBezTo>
                  <a:cubicBezTo>
                    <a:pt x="-19228" y="0"/>
                    <a:pt x="173582" y="93518"/>
                    <a:pt x="264791" y="193964"/>
                  </a:cubicBezTo>
                  <a:cubicBezTo>
                    <a:pt x="356000" y="294410"/>
                    <a:pt x="476073" y="477982"/>
                    <a:pt x="548809" y="602673"/>
                  </a:cubicBezTo>
                  <a:cubicBezTo>
                    <a:pt x="621545" y="727364"/>
                    <a:pt x="664263" y="854364"/>
                    <a:pt x="701209" y="942109"/>
                  </a:cubicBezTo>
                  <a:cubicBezTo>
                    <a:pt x="738154" y="1029854"/>
                    <a:pt x="737000" y="1097972"/>
                    <a:pt x="770482" y="1129145"/>
                  </a:cubicBezTo>
                  <a:cubicBezTo>
                    <a:pt x="803964" y="1160318"/>
                    <a:pt x="889400" y="1208809"/>
                    <a:pt x="895173" y="1136073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90000" tIns="46800" rIns="90000" bIns="468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1" name="フリーフォーム 634">
              <a:extLst>
                <a:ext uri="{FF2B5EF4-FFF2-40B4-BE49-F238E27FC236}">
                  <a16:creationId xmlns:a16="http://schemas.microsoft.com/office/drawing/2014/main" id="{68BF374D-1E26-4ED3-A88C-1A7A483C4FF3}"/>
                </a:ext>
              </a:extLst>
            </p:cNvPr>
            <p:cNvSpPr/>
            <p:nvPr/>
          </p:nvSpPr>
          <p:spPr>
            <a:xfrm>
              <a:off x="5297789" y="1773263"/>
              <a:ext cx="300981" cy="503872"/>
            </a:xfrm>
            <a:custGeom>
              <a:avLst/>
              <a:gdLst>
                <a:gd name="connsiteX0" fmla="*/ 1359554 w 1390159"/>
                <a:gd name="connsiteY0" fmla="*/ 2259984 h 2313757"/>
                <a:gd name="connsiteX1" fmla="*/ 1380336 w 1390159"/>
                <a:gd name="connsiteY1" fmla="*/ 1678093 h 2313757"/>
                <a:gd name="connsiteX2" fmla="*/ 1207154 w 1390159"/>
                <a:gd name="connsiteY2" fmla="*/ 923020 h 2313757"/>
                <a:gd name="connsiteX3" fmla="*/ 708391 w 1390159"/>
                <a:gd name="connsiteY3" fmla="*/ 320347 h 2313757"/>
                <a:gd name="connsiteX4" fmla="*/ 161136 w 1390159"/>
                <a:gd name="connsiteY4" fmla="*/ 29402 h 2313757"/>
                <a:gd name="connsiteX5" fmla="*/ 1809 w 1390159"/>
                <a:gd name="connsiteY5" fmla="*/ 22475 h 2313757"/>
                <a:gd name="connsiteX6" fmla="*/ 237336 w 1390159"/>
                <a:gd name="connsiteY6" fmla="*/ 140238 h 2313757"/>
                <a:gd name="connsiteX7" fmla="*/ 611409 w 1390159"/>
                <a:gd name="connsiteY7" fmla="*/ 431184 h 2313757"/>
                <a:gd name="connsiteX8" fmla="*/ 895427 w 1390159"/>
                <a:gd name="connsiteY8" fmla="*/ 826038 h 2313757"/>
                <a:gd name="connsiteX9" fmla="*/ 1096318 w 1390159"/>
                <a:gd name="connsiteY9" fmla="*/ 1248602 h 2313757"/>
                <a:gd name="connsiteX10" fmla="*/ 1200227 w 1390159"/>
                <a:gd name="connsiteY10" fmla="*/ 1678093 h 2313757"/>
                <a:gd name="connsiteX11" fmla="*/ 1241791 w 1390159"/>
                <a:gd name="connsiteY11" fmla="*/ 2121438 h 2313757"/>
                <a:gd name="connsiteX12" fmla="*/ 1283354 w 1390159"/>
                <a:gd name="connsiteY12" fmla="*/ 2273838 h 2313757"/>
                <a:gd name="connsiteX13" fmla="*/ 1359554 w 1390159"/>
                <a:gd name="connsiteY13" fmla="*/ 2259984 h 231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0159" h="2313757">
                  <a:moveTo>
                    <a:pt x="1359554" y="2259984"/>
                  </a:moveTo>
                  <a:cubicBezTo>
                    <a:pt x="1375718" y="2160693"/>
                    <a:pt x="1405736" y="1900920"/>
                    <a:pt x="1380336" y="1678093"/>
                  </a:cubicBezTo>
                  <a:cubicBezTo>
                    <a:pt x="1354936" y="1455266"/>
                    <a:pt x="1319145" y="1149311"/>
                    <a:pt x="1207154" y="923020"/>
                  </a:cubicBezTo>
                  <a:cubicBezTo>
                    <a:pt x="1095163" y="696729"/>
                    <a:pt x="882727" y="469283"/>
                    <a:pt x="708391" y="320347"/>
                  </a:cubicBezTo>
                  <a:cubicBezTo>
                    <a:pt x="534055" y="171411"/>
                    <a:pt x="278900" y="79047"/>
                    <a:pt x="161136" y="29402"/>
                  </a:cubicBezTo>
                  <a:cubicBezTo>
                    <a:pt x="43372" y="-20243"/>
                    <a:pt x="-10891" y="4002"/>
                    <a:pt x="1809" y="22475"/>
                  </a:cubicBezTo>
                  <a:cubicBezTo>
                    <a:pt x="14509" y="40948"/>
                    <a:pt x="135736" y="72120"/>
                    <a:pt x="237336" y="140238"/>
                  </a:cubicBezTo>
                  <a:cubicBezTo>
                    <a:pt x="338936" y="208356"/>
                    <a:pt x="501727" y="316884"/>
                    <a:pt x="611409" y="431184"/>
                  </a:cubicBezTo>
                  <a:cubicBezTo>
                    <a:pt x="721091" y="545484"/>
                    <a:pt x="814609" y="689802"/>
                    <a:pt x="895427" y="826038"/>
                  </a:cubicBezTo>
                  <a:cubicBezTo>
                    <a:pt x="976245" y="962274"/>
                    <a:pt x="1045518" y="1106593"/>
                    <a:pt x="1096318" y="1248602"/>
                  </a:cubicBezTo>
                  <a:cubicBezTo>
                    <a:pt x="1147118" y="1390611"/>
                    <a:pt x="1175982" y="1532620"/>
                    <a:pt x="1200227" y="1678093"/>
                  </a:cubicBezTo>
                  <a:cubicBezTo>
                    <a:pt x="1224472" y="1823566"/>
                    <a:pt x="1227937" y="2022147"/>
                    <a:pt x="1241791" y="2121438"/>
                  </a:cubicBezTo>
                  <a:cubicBezTo>
                    <a:pt x="1255645" y="2220729"/>
                    <a:pt x="1259109" y="2253056"/>
                    <a:pt x="1283354" y="2273838"/>
                  </a:cubicBezTo>
                  <a:cubicBezTo>
                    <a:pt x="1307599" y="2294620"/>
                    <a:pt x="1343390" y="2359275"/>
                    <a:pt x="1359554" y="2259984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90000" tIns="46800" rIns="90000" bIns="468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2" name="フリーフォーム 635">
              <a:extLst>
                <a:ext uri="{FF2B5EF4-FFF2-40B4-BE49-F238E27FC236}">
                  <a16:creationId xmlns:a16="http://schemas.microsoft.com/office/drawing/2014/main" id="{E378BD59-7BE8-4250-B030-C0E75261A564}"/>
                </a:ext>
              </a:extLst>
            </p:cNvPr>
            <p:cNvSpPr/>
            <p:nvPr/>
          </p:nvSpPr>
          <p:spPr>
            <a:xfrm>
              <a:off x="5567823" y="2095784"/>
              <a:ext cx="178978" cy="179152"/>
            </a:xfrm>
            <a:custGeom>
              <a:avLst/>
              <a:gdLst>
                <a:gd name="connsiteX0" fmla="*/ 112332 w 826659"/>
                <a:gd name="connsiteY0" fmla="*/ 792837 h 822660"/>
                <a:gd name="connsiteX1" fmla="*/ 271660 w 826659"/>
                <a:gd name="connsiteY1" fmla="*/ 453401 h 822660"/>
                <a:gd name="connsiteX2" fmla="*/ 638805 w 826659"/>
                <a:gd name="connsiteY2" fmla="*/ 134746 h 822660"/>
                <a:gd name="connsiteX3" fmla="*/ 811987 w 826659"/>
                <a:gd name="connsiteY3" fmla="*/ 3128 h 822660"/>
                <a:gd name="connsiteX4" fmla="*/ 271660 w 826659"/>
                <a:gd name="connsiteY4" fmla="*/ 252510 h 822660"/>
                <a:gd name="connsiteX5" fmla="*/ 22278 w 826659"/>
                <a:gd name="connsiteY5" fmla="*/ 612728 h 822660"/>
                <a:gd name="connsiteX6" fmla="*/ 22278 w 826659"/>
                <a:gd name="connsiteY6" fmla="*/ 785910 h 822660"/>
                <a:gd name="connsiteX7" fmla="*/ 112332 w 826659"/>
                <a:gd name="connsiteY7" fmla="*/ 792837 h 82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6659" h="822660">
                  <a:moveTo>
                    <a:pt x="112332" y="792837"/>
                  </a:moveTo>
                  <a:cubicBezTo>
                    <a:pt x="153896" y="737419"/>
                    <a:pt x="183915" y="563083"/>
                    <a:pt x="271660" y="453401"/>
                  </a:cubicBezTo>
                  <a:cubicBezTo>
                    <a:pt x="359405" y="343719"/>
                    <a:pt x="548750" y="209792"/>
                    <a:pt x="638805" y="134746"/>
                  </a:cubicBezTo>
                  <a:cubicBezTo>
                    <a:pt x="728860" y="59700"/>
                    <a:pt x="873178" y="-16499"/>
                    <a:pt x="811987" y="3128"/>
                  </a:cubicBezTo>
                  <a:cubicBezTo>
                    <a:pt x="750796" y="22755"/>
                    <a:pt x="403278" y="150910"/>
                    <a:pt x="271660" y="252510"/>
                  </a:cubicBezTo>
                  <a:cubicBezTo>
                    <a:pt x="140042" y="354110"/>
                    <a:pt x="63842" y="523828"/>
                    <a:pt x="22278" y="612728"/>
                  </a:cubicBezTo>
                  <a:cubicBezTo>
                    <a:pt x="-19286" y="701628"/>
                    <a:pt x="7269" y="757046"/>
                    <a:pt x="22278" y="785910"/>
                  </a:cubicBezTo>
                  <a:cubicBezTo>
                    <a:pt x="37287" y="814774"/>
                    <a:pt x="70768" y="848255"/>
                    <a:pt x="112332" y="792837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90000" tIns="46800" rIns="90000" bIns="468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3" name="フリーフォーム 636">
              <a:extLst>
                <a:ext uri="{FF2B5EF4-FFF2-40B4-BE49-F238E27FC236}">
                  <a16:creationId xmlns:a16="http://schemas.microsoft.com/office/drawing/2014/main" id="{1530BFD1-6C2C-45EC-8F16-561839F201FD}"/>
                </a:ext>
              </a:extLst>
            </p:cNvPr>
            <p:cNvSpPr/>
            <p:nvPr/>
          </p:nvSpPr>
          <p:spPr>
            <a:xfrm>
              <a:off x="5405831" y="2011986"/>
              <a:ext cx="194084" cy="255683"/>
            </a:xfrm>
            <a:custGeom>
              <a:avLst/>
              <a:gdLst>
                <a:gd name="connsiteX0" fmla="*/ 895173 w 896428"/>
                <a:gd name="connsiteY0" fmla="*/ 1136073 h 1174082"/>
                <a:gd name="connsiteX1" fmla="*/ 805118 w 896428"/>
                <a:gd name="connsiteY1" fmla="*/ 692727 h 1174082"/>
                <a:gd name="connsiteX2" fmla="*/ 389482 w 896428"/>
                <a:gd name="connsiteY2" fmla="*/ 193964 h 1174082"/>
                <a:gd name="connsiteX3" fmla="*/ 1554 w 896428"/>
                <a:gd name="connsiteY3" fmla="*/ 0 h 1174082"/>
                <a:gd name="connsiteX4" fmla="*/ 264791 w 896428"/>
                <a:gd name="connsiteY4" fmla="*/ 193964 h 1174082"/>
                <a:gd name="connsiteX5" fmla="*/ 548809 w 896428"/>
                <a:gd name="connsiteY5" fmla="*/ 602673 h 1174082"/>
                <a:gd name="connsiteX6" fmla="*/ 701209 w 896428"/>
                <a:gd name="connsiteY6" fmla="*/ 942109 h 1174082"/>
                <a:gd name="connsiteX7" fmla="*/ 770482 w 896428"/>
                <a:gd name="connsiteY7" fmla="*/ 1129145 h 1174082"/>
                <a:gd name="connsiteX8" fmla="*/ 895173 w 896428"/>
                <a:gd name="connsiteY8" fmla="*/ 1136073 h 117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6428" h="1174082">
                  <a:moveTo>
                    <a:pt x="895173" y="1136073"/>
                  </a:moveTo>
                  <a:cubicBezTo>
                    <a:pt x="900946" y="1063337"/>
                    <a:pt x="889400" y="849745"/>
                    <a:pt x="805118" y="692727"/>
                  </a:cubicBezTo>
                  <a:cubicBezTo>
                    <a:pt x="720836" y="535709"/>
                    <a:pt x="523409" y="309418"/>
                    <a:pt x="389482" y="193964"/>
                  </a:cubicBezTo>
                  <a:cubicBezTo>
                    <a:pt x="255555" y="78510"/>
                    <a:pt x="22336" y="0"/>
                    <a:pt x="1554" y="0"/>
                  </a:cubicBezTo>
                  <a:cubicBezTo>
                    <a:pt x="-19228" y="0"/>
                    <a:pt x="173582" y="93518"/>
                    <a:pt x="264791" y="193964"/>
                  </a:cubicBezTo>
                  <a:cubicBezTo>
                    <a:pt x="356000" y="294410"/>
                    <a:pt x="476073" y="477982"/>
                    <a:pt x="548809" y="602673"/>
                  </a:cubicBezTo>
                  <a:cubicBezTo>
                    <a:pt x="621545" y="727364"/>
                    <a:pt x="664263" y="854364"/>
                    <a:pt x="701209" y="942109"/>
                  </a:cubicBezTo>
                  <a:cubicBezTo>
                    <a:pt x="738154" y="1029854"/>
                    <a:pt x="737000" y="1097972"/>
                    <a:pt x="770482" y="1129145"/>
                  </a:cubicBezTo>
                  <a:cubicBezTo>
                    <a:pt x="803964" y="1160318"/>
                    <a:pt x="889400" y="1208809"/>
                    <a:pt x="895173" y="1136073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90000" tIns="46800" rIns="90000" bIns="468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4" name="フリーフォーム 637">
              <a:extLst>
                <a:ext uri="{FF2B5EF4-FFF2-40B4-BE49-F238E27FC236}">
                  <a16:creationId xmlns:a16="http://schemas.microsoft.com/office/drawing/2014/main" id="{16B0C7D7-FFB2-461D-8F58-F5AF3C6A26A3}"/>
                </a:ext>
              </a:extLst>
            </p:cNvPr>
            <p:cNvSpPr/>
            <p:nvPr/>
          </p:nvSpPr>
          <p:spPr>
            <a:xfrm rot="748910">
              <a:off x="5588565" y="1885517"/>
              <a:ext cx="236046" cy="423713"/>
            </a:xfrm>
            <a:custGeom>
              <a:avLst/>
              <a:gdLst>
                <a:gd name="connsiteX0" fmla="*/ 63169 w 1090246"/>
                <a:gd name="connsiteY0" fmla="*/ 1869647 h 1945671"/>
                <a:gd name="connsiteX1" fmla="*/ 187860 w 1090246"/>
                <a:gd name="connsiteY1" fmla="*/ 1869647 h 1945671"/>
                <a:gd name="connsiteX2" fmla="*/ 229424 w 1090246"/>
                <a:gd name="connsiteY2" fmla="*/ 1121501 h 1945671"/>
                <a:gd name="connsiteX3" fmla="*/ 561933 w 1090246"/>
                <a:gd name="connsiteY3" fmla="*/ 421847 h 1945671"/>
                <a:gd name="connsiteX4" fmla="*/ 1039914 w 1090246"/>
                <a:gd name="connsiteY4" fmla="*/ 40847 h 1945671"/>
                <a:gd name="connsiteX5" fmla="*/ 1032987 w 1090246"/>
                <a:gd name="connsiteY5" fmla="*/ 20065 h 1945671"/>
                <a:gd name="connsiteX6" fmla="*/ 658914 w 1090246"/>
                <a:gd name="connsiteY6" fmla="*/ 123974 h 1945671"/>
                <a:gd name="connsiteX7" fmla="*/ 264060 w 1090246"/>
                <a:gd name="connsiteY7" fmla="*/ 546538 h 1945671"/>
                <a:gd name="connsiteX8" fmla="*/ 83951 w 1090246"/>
                <a:gd name="connsiteY8" fmla="*/ 1031447 h 1945671"/>
                <a:gd name="connsiteX9" fmla="*/ 824 w 1090246"/>
                <a:gd name="connsiteY9" fmla="*/ 1419374 h 1945671"/>
                <a:gd name="connsiteX10" fmla="*/ 63169 w 1090246"/>
                <a:gd name="connsiteY10" fmla="*/ 1869647 h 194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0246" h="1945671">
                  <a:moveTo>
                    <a:pt x="63169" y="1869647"/>
                  </a:moveTo>
                  <a:cubicBezTo>
                    <a:pt x="94342" y="1944693"/>
                    <a:pt x="160151" y="1994338"/>
                    <a:pt x="187860" y="1869647"/>
                  </a:cubicBezTo>
                  <a:cubicBezTo>
                    <a:pt x="215569" y="1744956"/>
                    <a:pt x="167079" y="1362801"/>
                    <a:pt x="229424" y="1121501"/>
                  </a:cubicBezTo>
                  <a:cubicBezTo>
                    <a:pt x="291769" y="880201"/>
                    <a:pt x="426851" y="601956"/>
                    <a:pt x="561933" y="421847"/>
                  </a:cubicBezTo>
                  <a:cubicBezTo>
                    <a:pt x="697015" y="241738"/>
                    <a:pt x="961405" y="107811"/>
                    <a:pt x="1039914" y="40847"/>
                  </a:cubicBezTo>
                  <a:cubicBezTo>
                    <a:pt x="1118423" y="-26117"/>
                    <a:pt x="1096487" y="6211"/>
                    <a:pt x="1032987" y="20065"/>
                  </a:cubicBezTo>
                  <a:cubicBezTo>
                    <a:pt x="969487" y="33919"/>
                    <a:pt x="787069" y="36228"/>
                    <a:pt x="658914" y="123974"/>
                  </a:cubicBezTo>
                  <a:cubicBezTo>
                    <a:pt x="530760" y="211719"/>
                    <a:pt x="359887" y="395292"/>
                    <a:pt x="264060" y="546538"/>
                  </a:cubicBezTo>
                  <a:cubicBezTo>
                    <a:pt x="168233" y="697783"/>
                    <a:pt x="127824" y="885974"/>
                    <a:pt x="83951" y="1031447"/>
                  </a:cubicBezTo>
                  <a:cubicBezTo>
                    <a:pt x="40078" y="1176920"/>
                    <a:pt x="7751" y="1279674"/>
                    <a:pt x="824" y="1419374"/>
                  </a:cubicBezTo>
                  <a:cubicBezTo>
                    <a:pt x="-6103" y="1559074"/>
                    <a:pt x="31996" y="1794601"/>
                    <a:pt x="63169" y="1869647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70AD47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90000" tIns="46800" rIns="90000" bIns="468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340" name="グループ化 339">
            <a:extLst>
              <a:ext uri="{FF2B5EF4-FFF2-40B4-BE49-F238E27FC236}">
                <a16:creationId xmlns:a16="http://schemas.microsoft.com/office/drawing/2014/main" id="{231E5CFB-0646-414C-8ED7-07ECC8E23D28}"/>
              </a:ext>
            </a:extLst>
          </p:cNvPr>
          <p:cNvGrpSpPr/>
          <p:nvPr/>
        </p:nvGrpSpPr>
        <p:grpSpPr>
          <a:xfrm rot="2700000">
            <a:off x="8567463" y="3160424"/>
            <a:ext cx="706799" cy="731820"/>
            <a:chOff x="-900608" y="2136884"/>
            <a:chExt cx="720080" cy="720080"/>
          </a:xfrm>
        </p:grpSpPr>
        <p:cxnSp>
          <p:nvCxnSpPr>
            <p:cNvPr id="335" name="直線コネクタ 334">
              <a:extLst>
                <a:ext uri="{FF2B5EF4-FFF2-40B4-BE49-F238E27FC236}">
                  <a16:creationId xmlns:a16="http://schemas.microsoft.com/office/drawing/2014/main" id="{FA8DAD19-C574-4D63-9ED0-0B6B9E8A2950}"/>
                </a:ext>
              </a:extLst>
            </p:cNvPr>
            <p:cNvCxnSpPr/>
            <p:nvPr/>
          </p:nvCxnSpPr>
          <p:spPr>
            <a:xfrm>
              <a:off x="-900608" y="2496924"/>
              <a:ext cx="72008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直線コネクタ 338">
              <a:extLst>
                <a:ext uri="{FF2B5EF4-FFF2-40B4-BE49-F238E27FC236}">
                  <a16:creationId xmlns:a16="http://schemas.microsoft.com/office/drawing/2014/main" id="{7525144D-7512-4005-B0C5-7E47E365B3F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900608" y="2496924"/>
              <a:ext cx="72008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3274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>
            <a:extLst>
              <a:ext uri="{FF2B5EF4-FFF2-40B4-BE49-F238E27FC236}">
                <a16:creationId xmlns:a16="http://schemas.microsoft.com/office/drawing/2014/main" id="{17792D17-F4CD-4081-A1A9-902EBC88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4624"/>
            <a:ext cx="9144000" cy="68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0"/>
              </a:spcBef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Development of climate-resilient crops by employing </a:t>
            </a:r>
            <a:r>
              <a:rPr lang="en-US" altLang="ja-JP" sz="2400" b="1" dirty="0" err="1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ROOTomics</a:t>
            </a:r>
            <a:endParaRPr lang="en-US" altLang="ja-JP" sz="2400" b="1" dirty="0">
              <a:solidFill>
                <a:prstClr val="black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1" hangingPunct="1">
              <a:lnSpc>
                <a:spcPts val="2300"/>
              </a:lnSpc>
              <a:spcBef>
                <a:spcPts val="0"/>
              </a:spcBef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(CREST project, Grant Number JPMJCR17O1, Oct. 2017 ~ Mar. 2023)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B9269FD-D5A3-495F-8052-EACB1B02CCB7}"/>
              </a:ext>
            </a:extLst>
          </p:cNvPr>
          <p:cNvGrpSpPr/>
          <p:nvPr/>
        </p:nvGrpSpPr>
        <p:grpSpPr>
          <a:xfrm>
            <a:off x="1640334" y="3050570"/>
            <a:ext cx="4311650" cy="2971800"/>
            <a:chOff x="107950" y="679450"/>
            <a:chExt cx="4311650" cy="2971800"/>
          </a:xfrm>
        </p:grpSpPr>
        <p:sp>
          <p:nvSpPr>
            <p:cNvPr id="3074" name="AutoShape 6">
              <a:extLst>
                <a:ext uri="{FF2B5EF4-FFF2-40B4-BE49-F238E27FC236}">
                  <a16:creationId xmlns:a16="http://schemas.microsoft.com/office/drawing/2014/main" id="{9CDE9144-9296-42AC-A828-4221F304E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679450"/>
              <a:ext cx="4267200" cy="2971800"/>
            </a:xfrm>
            <a:prstGeom prst="roundRect">
              <a:avLst>
                <a:gd name="adj" fmla="val 5315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endParaRPr lang="ja-JP" altLang="en-US" sz="180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75" name="Oval 18">
              <a:extLst>
                <a:ext uri="{FF2B5EF4-FFF2-40B4-BE49-F238E27FC236}">
                  <a16:creationId xmlns:a16="http://schemas.microsoft.com/office/drawing/2014/main" id="{F17CA345-B25C-4C56-B11B-8A98BCECE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413" y="1173163"/>
              <a:ext cx="2797175" cy="1963737"/>
            </a:xfrm>
            <a:prstGeom prst="ellipse">
              <a:avLst/>
            </a:prstGeom>
            <a:noFill/>
            <a:ln w="1524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endParaRPr lang="ja-JP" altLang="en-US" sz="120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76" name="AutoShape 7">
              <a:extLst>
                <a:ext uri="{FF2B5EF4-FFF2-40B4-BE49-F238E27FC236}">
                  <a16:creationId xmlns:a16="http://schemas.microsoft.com/office/drawing/2014/main" id="{CFF5B362-73BD-4A37-AB76-62D37A871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350" y="838200"/>
              <a:ext cx="2019300" cy="768350"/>
            </a:xfrm>
            <a:prstGeom prst="roundRect">
              <a:avLst>
                <a:gd name="adj" fmla="val 1666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endParaRPr lang="ja-JP" altLang="en-US" sz="120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77" name="AutoShape 10">
              <a:extLst>
                <a:ext uri="{FF2B5EF4-FFF2-40B4-BE49-F238E27FC236}">
                  <a16:creationId xmlns:a16="http://schemas.microsoft.com/office/drawing/2014/main" id="{9DBCBB8D-CB96-48F8-801E-FFE0E1270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350" y="2743200"/>
              <a:ext cx="2019300" cy="768350"/>
            </a:xfrm>
            <a:prstGeom prst="roundRect">
              <a:avLst>
                <a:gd name="adj" fmla="val 1666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endParaRPr lang="ja-JP" altLang="en-US" sz="120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78" name="AutoShape 10">
              <a:extLst>
                <a:ext uri="{FF2B5EF4-FFF2-40B4-BE49-F238E27FC236}">
                  <a16:creationId xmlns:a16="http://schemas.microsoft.com/office/drawing/2014/main" id="{AB576E81-89F9-46B3-8881-6554A3275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800" y="1762125"/>
              <a:ext cx="2019300" cy="768350"/>
            </a:xfrm>
            <a:prstGeom prst="roundRect">
              <a:avLst>
                <a:gd name="adj" fmla="val 1666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endParaRPr lang="ja-JP" altLang="en-US" sz="120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79" name="AutoShape 10">
              <a:extLst>
                <a:ext uri="{FF2B5EF4-FFF2-40B4-BE49-F238E27FC236}">
                  <a16:creationId xmlns:a16="http://schemas.microsoft.com/office/drawing/2014/main" id="{D5C1F047-489C-4C20-B955-16A0CAFE8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88" y="1771650"/>
              <a:ext cx="2019300" cy="768350"/>
            </a:xfrm>
            <a:prstGeom prst="roundRect">
              <a:avLst>
                <a:gd name="adj" fmla="val 1666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endParaRPr lang="ja-JP" altLang="en-US" sz="120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56" name="Text Box 11">
              <a:extLst>
                <a:ext uri="{FF2B5EF4-FFF2-40B4-BE49-F238E27FC236}">
                  <a16:creationId xmlns:a16="http://schemas.microsoft.com/office/drawing/2014/main" id="{D8604B5D-82D4-4139-B15C-66A624AEBB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2413" y="827088"/>
              <a:ext cx="152717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Uga Group </a:t>
              </a:r>
              <a:endParaRPr lang="ja-JP" altLang="en-US" sz="1400" b="1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058" name="AutoShape 15">
              <a:extLst>
                <a:ext uri="{FF2B5EF4-FFF2-40B4-BE49-F238E27FC236}">
                  <a16:creationId xmlns:a16="http://schemas.microsoft.com/office/drawing/2014/main" id="{20D4FA1F-F306-485F-864E-5A4779800D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76350" y="1125538"/>
              <a:ext cx="20193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59" name="Text Box 16">
              <a:extLst>
                <a:ext uri="{FF2B5EF4-FFF2-40B4-BE49-F238E27FC236}">
                  <a16:creationId xmlns:a16="http://schemas.microsoft.com/office/drawing/2014/main" id="{42282020-78A0-4673-971A-D72654C99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7288" y="1173163"/>
              <a:ext cx="225742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ts val="1000"/>
                </a:lnSpc>
                <a:spcBef>
                  <a:spcPct val="50000"/>
                </a:spcBef>
                <a:defRPr/>
              </a:pPr>
              <a:r>
                <a:rPr lang="en-US" altLang="ja-JP" sz="1200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Root </a:t>
              </a:r>
              <a:r>
                <a:rPr lang="en-US" altLang="ja-JP" sz="1200" dirty="0" err="1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phenomics</a:t>
              </a:r>
              <a:endParaRPr lang="en-US" altLang="ja-JP" sz="120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 eaLnBrk="1" hangingPunct="1">
                <a:lnSpc>
                  <a:spcPts val="1000"/>
                </a:lnSpc>
                <a:spcBef>
                  <a:spcPct val="50000"/>
                </a:spcBef>
                <a:defRPr/>
              </a:pPr>
              <a:r>
                <a:rPr lang="en-US" altLang="ja-JP" sz="1200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Model validation in fields</a:t>
              </a:r>
              <a:endParaRPr lang="ja-JP" altLang="en-US" sz="120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057" name="AutoShape 13">
              <a:extLst>
                <a:ext uri="{FF2B5EF4-FFF2-40B4-BE49-F238E27FC236}">
                  <a16:creationId xmlns:a16="http://schemas.microsoft.com/office/drawing/2014/main" id="{3C75F4C8-D86B-4684-B157-2AFECA0233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76350" y="3035300"/>
              <a:ext cx="20193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0" name="Text Box 17">
              <a:extLst>
                <a:ext uri="{FF2B5EF4-FFF2-40B4-BE49-F238E27FC236}">
                  <a16:creationId xmlns:a16="http://schemas.microsoft.com/office/drawing/2014/main" id="{75D6B4BB-076C-48AF-A600-94A1C8173F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9675" y="3078163"/>
              <a:ext cx="2138363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ts val="1000"/>
                </a:lnSpc>
                <a:spcBef>
                  <a:spcPct val="50000"/>
                </a:spcBef>
                <a:defRPr/>
              </a:pPr>
              <a:r>
                <a:rPr lang="en-US" altLang="ja-JP" sz="1200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Phenotyping platform</a:t>
              </a:r>
            </a:p>
            <a:p>
              <a:pPr algn="ctr" eaLnBrk="1" hangingPunct="1">
                <a:lnSpc>
                  <a:spcPts val="1000"/>
                </a:lnSpc>
                <a:spcBef>
                  <a:spcPct val="50000"/>
                </a:spcBef>
                <a:defRPr/>
              </a:pPr>
              <a:r>
                <a:rPr lang="en-US" altLang="ja-JP" sz="1200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Image analysis</a:t>
              </a:r>
              <a:endParaRPr lang="ja-JP" altLang="en-US" sz="120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63" name="Text Box 11">
              <a:extLst>
                <a:ext uri="{FF2B5EF4-FFF2-40B4-BE49-F238E27FC236}">
                  <a16:creationId xmlns:a16="http://schemas.microsoft.com/office/drawing/2014/main" id="{64A9F7D6-1169-4703-BE44-D7600A5F8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825" y="2736850"/>
              <a:ext cx="153035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sz="1400" b="1" dirty="0" err="1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Tanabata</a:t>
              </a:r>
              <a:r>
                <a:rPr lang="en-US" altLang="ja-JP" sz="1400" b="1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 Group</a:t>
              </a:r>
              <a:endParaRPr lang="ja-JP" altLang="en-US" sz="1400" b="1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065" name="AutoShape 13">
              <a:extLst>
                <a:ext uri="{FF2B5EF4-FFF2-40B4-BE49-F238E27FC236}">
                  <a16:creationId xmlns:a16="http://schemas.microsoft.com/office/drawing/2014/main" id="{DF4B3EC8-9318-4455-8E41-BAE698EAAC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36800" y="2043113"/>
              <a:ext cx="20193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66" name="Text Box 17">
              <a:extLst>
                <a:ext uri="{FF2B5EF4-FFF2-40B4-BE49-F238E27FC236}">
                  <a16:creationId xmlns:a16="http://schemas.microsoft.com/office/drawing/2014/main" id="{15CA3241-8358-4930-942D-7DB4F59B8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0138" y="2105025"/>
              <a:ext cx="195262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ts val="1000"/>
                </a:lnSpc>
                <a:spcBef>
                  <a:spcPct val="50000"/>
                </a:spcBef>
                <a:defRPr/>
              </a:pPr>
              <a:r>
                <a:rPr lang="en-US" altLang="ja-JP" sz="1200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Modeling</a:t>
              </a:r>
            </a:p>
            <a:p>
              <a:pPr algn="ctr" eaLnBrk="1" hangingPunct="1">
                <a:lnSpc>
                  <a:spcPts val="1000"/>
                </a:lnSpc>
                <a:spcBef>
                  <a:spcPct val="50000"/>
                </a:spcBef>
                <a:defRPr/>
              </a:pPr>
              <a:r>
                <a:rPr lang="en-US" altLang="ja-JP" sz="1200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Database construction</a:t>
              </a:r>
              <a:endParaRPr lang="ja-JP" altLang="en-US" sz="120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67" name="Text Box 11">
              <a:extLst>
                <a:ext uri="{FF2B5EF4-FFF2-40B4-BE49-F238E27FC236}">
                  <a16:creationId xmlns:a16="http://schemas.microsoft.com/office/drawing/2014/main" id="{1760D1E2-04D6-4C16-ADF7-5746EF241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1275" y="1758950"/>
              <a:ext cx="153035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Hayashi Group</a:t>
              </a:r>
              <a:endParaRPr lang="ja-JP" altLang="en-US" sz="1400" b="1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2069" name="AutoShape 13">
              <a:extLst>
                <a:ext uri="{FF2B5EF4-FFF2-40B4-BE49-F238E27FC236}">
                  <a16:creationId xmlns:a16="http://schemas.microsoft.com/office/drawing/2014/main" id="{FB7A9D29-82DF-4AFF-B2C7-4A9F76DA84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3675" y="2043113"/>
              <a:ext cx="201771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70" name="Text Box 17">
              <a:extLst>
                <a:ext uri="{FF2B5EF4-FFF2-40B4-BE49-F238E27FC236}">
                  <a16:creationId xmlns:a16="http://schemas.microsoft.com/office/drawing/2014/main" id="{EF4B8050-BA50-45D1-BAD3-A043B9551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50" y="2105025"/>
              <a:ext cx="2189163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ts val="1000"/>
                </a:lnSpc>
                <a:spcBef>
                  <a:spcPct val="50000"/>
                </a:spcBef>
                <a:defRPr/>
              </a:pPr>
              <a:r>
                <a:rPr lang="en-US" altLang="ja-JP" sz="1200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Transcriptome dynamics</a:t>
              </a:r>
            </a:p>
            <a:p>
              <a:pPr algn="ctr" eaLnBrk="1" hangingPunct="1">
                <a:lnSpc>
                  <a:spcPts val="1000"/>
                </a:lnSpc>
                <a:spcBef>
                  <a:spcPct val="50000"/>
                </a:spcBef>
                <a:defRPr/>
              </a:pPr>
              <a:r>
                <a:rPr lang="en-US" altLang="ja-JP" sz="1200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Genetic basis of root traits</a:t>
              </a:r>
              <a:endParaRPr lang="ja-JP" altLang="en-US" sz="120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071" name="Text Box 11">
              <a:extLst>
                <a:ext uri="{FF2B5EF4-FFF2-40B4-BE49-F238E27FC236}">
                  <a16:creationId xmlns:a16="http://schemas.microsoft.com/office/drawing/2014/main" id="{E71EA20F-0140-480F-AF80-E6F550BD9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600" y="1774825"/>
              <a:ext cx="169227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ja-JP" sz="1400" b="1" dirty="0" err="1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Kawakatsu</a:t>
              </a:r>
              <a:r>
                <a:rPr lang="en-US" altLang="ja-JP" sz="1400" b="1" dirty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rPr>
                <a:t> Group</a:t>
              </a:r>
              <a:endParaRPr lang="ja-JP" altLang="en-US" sz="1400" b="1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00BFE6-5065-4CDE-A637-E47C8A92458A}"/>
              </a:ext>
            </a:extLst>
          </p:cNvPr>
          <p:cNvSpPr/>
          <p:nvPr/>
        </p:nvSpPr>
        <p:spPr>
          <a:xfrm>
            <a:off x="1833816" y="836712"/>
            <a:ext cx="3928620" cy="199206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72000" rIns="108000" bIns="72000">
            <a:spAutoFit/>
          </a:bodyPr>
          <a:lstStyle/>
          <a:p>
            <a:pPr>
              <a:defRPr/>
            </a:pPr>
            <a:r>
              <a:rPr lang="en-US" altLang="ja-JP" sz="2000" b="1" i="1" dirty="0">
                <a:solidFill>
                  <a:srgbClr val="00206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Concept: </a:t>
            </a:r>
            <a:r>
              <a:rPr lang="en-US" altLang="ja-JP" sz="2000" b="1" i="1" dirty="0" err="1">
                <a:solidFill>
                  <a:srgbClr val="00206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ROOTomics</a:t>
            </a:r>
            <a:r>
              <a:rPr lang="en-US" altLang="ja-JP" sz="2000" b="1" i="1" dirty="0">
                <a:solidFill>
                  <a:srgbClr val="00206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will allow for the modeling of an ideal root system architecture that is robust to environmental stress, and based on this model, we aim to develop climate-resilient crops.</a:t>
            </a:r>
            <a:endParaRPr lang="ja-JP" altLang="en-US" sz="2000" b="1" i="1" dirty="0">
              <a:solidFill>
                <a:srgbClr val="002060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AF40DCF-1DB9-4E69-B110-7C2C69026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5219700"/>
            <a:ext cx="4240213" cy="319088"/>
          </a:xfrm>
          <a:prstGeom prst="rect">
            <a:avLst/>
          </a:prstGeom>
          <a:solidFill>
            <a:srgbClr val="CCECFF"/>
          </a:solidFill>
          <a:ln w="19050">
            <a:solidFill>
              <a:srgbClr val="6666FF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72000" tIns="36000" rIns="72000" bIns="36000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kumimoji="0" lang="en-US" altLang="ja-JP" sz="1600" kern="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Model validation in natural fields</a:t>
            </a:r>
            <a:endParaRPr kumimoji="0" lang="ja-JP" altLang="en-US" sz="1600" kern="0" dirty="0">
              <a:solidFill>
                <a:prstClr val="black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96" name="右矢印 10">
            <a:extLst>
              <a:ext uri="{FF2B5EF4-FFF2-40B4-BE49-F238E27FC236}">
                <a16:creationId xmlns:a16="http://schemas.microsoft.com/office/drawing/2014/main" id="{95147459-088D-49B3-A7BC-A55D466FB9F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20357" y="2832894"/>
            <a:ext cx="4273550" cy="474663"/>
          </a:xfrm>
          <a:prstGeom prst="rightArrow">
            <a:avLst>
              <a:gd name="adj1" fmla="val 50000"/>
              <a:gd name="adj2" fmla="val 49852"/>
            </a:avLst>
          </a:pr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ja-JP" altLang="en-US" sz="1200">
              <a:solidFill>
                <a:srgbClr val="C0504D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3098495B-E54C-4A80-BD89-FB01EBF3C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2636839"/>
            <a:ext cx="4240213" cy="319087"/>
          </a:xfrm>
          <a:prstGeom prst="rect">
            <a:avLst/>
          </a:prstGeom>
          <a:solidFill>
            <a:srgbClr val="CCECFF"/>
          </a:solidFill>
          <a:ln w="19050">
            <a:solidFill>
              <a:srgbClr val="6666FF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72000" tIns="36000" rIns="72000" bIns="36000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kumimoji="0" lang="en-US" altLang="ja-JP" sz="1600" kern="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Modeling based on </a:t>
            </a:r>
            <a:r>
              <a:rPr kumimoji="0" lang="en-US" altLang="ja-JP" sz="1600" kern="0" dirty="0" err="1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ROOTomics</a:t>
            </a:r>
            <a:endParaRPr kumimoji="0" lang="en-US" altLang="ja-JP" sz="1600" kern="0" dirty="0">
              <a:solidFill>
                <a:prstClr val="black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F455C27F-12C3-4341-8CC7-CD05FEE44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765175"/>
            <a:ext cx="4240213" cy="319088"/>
          </a:xfrm>
          <a:prstGeom prst="rect">
            <a:avLst/>
          </a:prstGeom>
          <a:solidFill>
            <a:srgbClr val="CCECFF"/>
          </a:solidFill>
          <a:ln w="19050">
            <a:solidFill>
              <a:srgbClr val="6666FF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72000" tIns="36000" rIns="72000" bIns="3600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kumimoji="0" lang="en-US" altLang="ja-JP" sz="1600" kern="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Development of root phenotyping platform</a:t>
            </a:r>
          </a:p>
        </p:txBody>
      </p:sp>
      <p:sp>
        <p:nvSpPr>
          <p:cNvPr id="144" name="右矢印 538">
            <a:extLst>
              <a:ext uri="{FF2B5EF4-FFF2-40B4-BE49-F238E27FC236}">
                <a16:creationId xmlns:a16="http://schemas.microsoft.com/office/drawing/2014/main" id="{8B79A480-BD4A-47C8-8AE5-30D5DBF2A3C1}"/>
              </a:ext>
            </a:extLst>
          </p:cNvPr>
          <p:cNvSpPr/>
          <p:nvPr/>
        </p:nvSpPr>
        <p:spPr>
          <a:xfrm>
            <a:off x="7223125" y="1504951"/>
            <a:ext cx="120650" cy="333375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bIns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5" name="右矢印 538">
            <a:extLst>
              <a:ext uri="{FF2B5EF4-FFF2-40B4-BE49-F238E27FC236}">
                <a16:creationId xmlns:a16="http://schemas.microsoft.com/office/drawing/2014/main" id="{46F5070A-DCB8-43CC-8723-512A0914F8DE}"/>
              </a:ext>
            </a:extLst>
          </p:cNvPr>
          <p:cNvSpPr/>
          <p:nvPr/>
        </p:nvSpPr>
        <p:spPr>
          <a:xfrm>
            <a:off x="8397875" y="1504951"/>
            <a:ext cx="120650" cy="333375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bIns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6" name="右矢印 538">
            <a:extLst>
              <a:ext uri="{FF2B5EF4-FFF2-40B4-BE49-F238E27FC236}">
                <a16:creationId xmlns:a16="http://schemas.microsoft.com/office/drawing/2014/main" id="{9CB98ECE-1D8D-470C-AC4D-FD0518C12BED}"/>
              </a:ext>
            </a:extLst>
          </p:cNvPr>
          <p:cNvSpPr/>
          <p:nvPr/>
        </p:nvSpPr>
        <p:spPr>
          <a:xfrm>
            <a:off x="9439275" y="1504951"/>
            <a:ext cx="120650" cy="333375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bIns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6174" name="グループ化 7">
            <a:extLst>
              <a:ext uri="{FF2B5EF4-FFF2-40B4-BE49-F238E27FC236}">
                <a16:creationId xmlns:a16="http://schemas.microsoft.com/office/drawing/2014/main" id="{B92BFA1C-DD98-407A-85B6-F2FE90C56232}"/>
              </a:ext>
            </a:extLst>
          </p:cNvPr>
          <p:cNvGrpSpPr>
            <a:grpSpLocks/>
          </p:cNvGrpSpPr>
          <p:nvPr/>
        </p:nvGrpSpPr>
        <p:grpSpPr bwMode="auto">
          <a:xfrm>
            <a:off x="8477251" y="3068638"/>
            <a:ext cx="842963" cy="1504950"/>
            <a:chOff x="6896100" y="3109470"/>
            <a:chExt cx="842963" cy="1506118"/>
          </a:xfrm>
        </p:grpSpPr>
        <p:grpSp>
          <p:nvGrpSpPr>
            <p:cNvPr id="6594" name="グループ化 436">
              <a:extLst>
                <a:ext uri="{FF2B5EF4-FFF2-40B4-BE49-F238E27FC236}">
                  <a16:creationId xmlns:a16="http://schemas.microsoft.com/office/drawing/2014/main" id="{0EB5DC42-F334-4E6F-A5B1-BB4E8B8D8F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6100" y="3109470"/>
              <a:ext cx="842963" cy="1074738"/>
              <a:chOff x="4499575" y="4081905"/>
              <a:chExt cx="842331" cy="1075287"/>
            </a:xfrm>
          </p:grpSpPr>
          <p:grpSp>
            <p:nvGrpSpPr>
              <p:cNvPr id="6598" name="グループ化 437">
                <a:extLst>
                  <a:ext uri="{FF2B5EF4-FFF2-40B4-BE49-F238E27FC236}">
                    <a16:creationId xmlns:a16="http://schemas.microsoft.com/office/drawing/2014/main" id="{3FA9FE4A-ADEA-48B0-A1EC-1D77BE0027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9575" y="4081905"/>
                <a:ext cx="610209" cy="965275"/>
                <a:chOff x="6968910" y="3351842"/>
                <a:chExt cx="808891" cy="1284714"/>
              </a:xfrm>
            </p:grpSpPr>
            <p:sp>
              <p:nvSpPr>
                <p:cNvPr id="533" name="フリーフォーム 423">
                  <a:extLst>
                    <a:ext uri="{FF2B5EF4-FFF2-40B4-BE49-F238E27FC236}">
                      <a16:creationId xmlns:a16="http://schemas.microsoft.com/office/drawing/2014/main" id="{1115ECCB-1DD4-4FCD-91ED-9B3FEA8C75DD}"/>
                    </a:ext>
                  </a:extLst>
                </p:cNvPr>
                <p:cNvSpPr/>
                <p:nvPr/>
              </p:nvSpPr>
              <p:spPr>
                <a:xfrm>
                  <a:off x="7301153" y="3413193"/>
                  <a:ext cx="288085" cy="547934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534" name="フリーフォーム 424">
                  <a:extLst>
                    <a:ext uri="{FF2B5EF4-FFF2-40B4-BE49-F238E27FC236}">
                      <a16:creationId xmlns:a16="http://schemas.microsoft.com/office/drawing/2014/main" id="{4711DD87-CB86-43BE-B305-57158F44B3A0}"/>
                    </a:ext>
                  </a:extLst>
                </p:cNvPr>
                <p:cNvSpPr/>
                <p:nvPr/>
              </p:nvSpPr>
              <p:spPr>
                <a:xfrm>
                  <a:off x="7105593" y="3576093"/>
                  <a:ext cx="235514" cy="332144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535" name="フリーフォーム 425">
                  <a:extLst>
                    <a:ext uri="{FF2B5EF4-FFF2-40B4-BE49-F238E27FC236}">
                      <a16:creationId xmlns:a16="http://schemas.microsoft.com/office/drawing/2014/main" id="{54D38159-99ED-4EB4-993A-D8E72C096246}"/>
                    </a:ext>
                  </a:extLst>
                </p:cNvPr>
                <p:cNvSpPr/>
                <p:nvPr/>
              </p:nvSpPr>
              <p:spPr>
                <a:xfrm>
                  <a:off x="6968910" y="3351842"/>
                  <a:ext cx="367992" cy="651596"/>
                </a:xfrm>
                <a:custGeom>
                  <a:avLst/>
                  <a:gdLst>
                    <a:gd name="connsiteX0" fmla="*/ 1359554 w 1390159"/>
                    <a:gd name="connsiteY0" fmla="*/ 2259984 h 2313757"/>
                    <a:gd name="connsiteX1" fmla="*/ 1380336 w 1390159"/>
                    <a:gd name="connsiteY1" fmla="*/ 1678093 h 2313757"/>
                    <a:gd name="connsiteX2" fmla="*/ 1207154 w 1390159"/>
                    <a:gd name="connsiteY2" fmla="*/ 923020 h 2313757"/>
                    <a:gd name="connsiteX3" fmla="*/ 708391 w 1390159"/>
                    <a:gd name="connsiteY3" fmla="*/ 320347 h 2313757"/>
                    <a:gd name="connsiteX4" fmla="*/ 161136 w 1390159"/>
                    <a:gd name="connsiteY4" fmla="*/ 29402 h 2313757"/>
                    <a:gd name="connsiteX5" fmla="*/ 1809 w 1390159"/>
                    <a:gd name="connsiteY5" fmla="*/ 22475 h 2313757"/>
                    <a:gd name="connsiteX6" fmla="*/ 237336 w 1390159"/>
                    <a:gd name="connsiteY6" fmla="*/ 140238 h 2313757"/>
                    <a:gd name="connsiteX7" fmla="*/ 611409 w 1390159"/>
                    <a:gd name="connsiteY7" fmla="*/ 431184 h 2313757"/>
                    <a:gd name="connsiteX8" fmla="*/ 895427 w 1390159"/>
                    <a:gd name="connsiteY8" fmla="*/ 826038 h 2313757"/>
                    <a:gd name="connsiteX9" fmla="*/ 1096318 w 1390159"/>
                    <a:gd name="connsiteY9" fmla="*/ 1248602 h 2313757"/>
                    <a:gd name="connsiteX10" fmla="*/ 1200227 w 1390159"/>
                    <a:gd name="connsiteY10" fmla="*/ 1678093 h 2313757"/>
                    <a:gd name="connsiteX11" fmla="*/ 1241791 w 1390159"/>
                    <a:gd name="connsiteY11" fmla="*/ 2121438 h 2313757"/>
                    <a:gd name="connsiteX12" fmla="*/ 1283354 w 1390159"/>
                    <a:gd name="connsiteY12" fmla="*/ 2273838 h 2313757"/>
                    <a:gd name="connsiteX13" fmla="*/ 1359554 w 1390159"/>
                    <a:gd name="connsiteY13" fmla="*/ 2259984 h 2313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90159" h="2313757">
                      <a:moveTo>
                        <a:pt x="1359554" y="2259984"/>
                      </a:moveTo>
                      <a:cubicBezTo>
                        <a:pt x="1375718" y="2160693"/>
                        <a:pt x="1405736" y="1900920"/>
                        <a:pt x="1380336" y="1678093"/>
                      </a:cubicBezTo>
                      <a:cubicBezTo>
                        <a:pt x="1354936" y="1455266"/>
                        <a:pt x="1319145" y="1149311"/>
                        <a:pt x="1207154" y="923020"/>
                      </a:cubicBezTo>
                      <a:cubicBezTo>
                        <a:pt x="1095163" y="696729"/>
                        <a:pt x="882727" y="469283"/>
                        <a:pt x="708391" y="320347"/>
                      </a:cubicBezTo>
                      <a:cubicBezTo>
                        <a:pt x="534055" y="171411"/>
                        <a:pt x="278900" y="79047"/>
                        <a:pt x="161136" y="29402"/>
                      </a:cubicBezTo>
                      <a:cubicBezTo>
                        <a:pt x="43372" y="-20243"/>
                        <a:pt x="-10891" y="4002"/>
                        <a:pt x="1809" y="22475"/>
                      </a:cubicBezTo>
                      <a:cubicBezTo>
                        <a:pt x="14509" y="40948"/>
                        <a:pt x="135736" y="72120"/>
                        <a:pt x="237336" y="140238"/>
                      </a:cubicBezTo>
                      <a:cubicBezTo>
                        <a:pt x="338936" y="208356"/>
                        <a:pt x="501727" y="316884"/>
                        <a:pt x="611409" y="431184"/>
                      </a:cubicBezTo>
                      <a:cubicBezTo>
                        <a:pt x="721091" y="545484"/>
                        <a:pt x="814609" y="689802"/>
                        <a:pt x="895427" y="826038"/>
                      </a:cubicBezTo>
                      <a:cubicBezTo>
                        <a:pt x="976245" y="962274"/>
                        <a:pt x="1045518" y="1106593"/>
                        <a:pt x="1096318" y="1248602"/>
                      </a:cubicBezTo>
                      <a:cubicBezTo>
                        <a:pt x="1147118" y="1390611"/>
                        <a:pt x="1175982" y="1532620"/>
                        <a:pt x="1200227" y="1678093"/>
                      </a:cubicBezTo>
                      <a:cubicBezTo>
                        <a:pt x="1224472" y="1823566"/>
                        <a:pt x="1227937" y="2022147"/>
                        <a:pt x="1241791" y="2121438"/>
                      </a:cubicBezTo>
                      <a:cubicBezTo>
                        <a:pt x="1255645" y="2220729"/>
                        <a:pt x="1259109" y="2253056"/>
                        <a:pt x="1283354" y="2273838"/>
                      </a:cubicBezTo>
                      <a:cubicBezTo>
                        <a:pt x="1307599" y="2294620"/>
                        <a:pt x="1343390" y="2359275"/>
                        <a:pt x="1359554" y="2259984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536" name="フリーフォーム 426">
                  <a:extLst>
                    <a:ext uri="{FF2B5EF4-FFF2-40B4-BE49-F238E27FC236}">
                      <a16:creationId xmlns:a16="http://schemas.microsoft.com/office/drawing/2014/main" id="{9C57FB29-9818-4C9B-942C-7C1B6D52EE9C}"/>
                    </a:ext>
                  </a:extLst>
                </p:cNvPr>
                <p:cNvSpPr/>
                <p:nvPr/>
              </p:nvSpPr>
              <p:spPr>
                <a:xfrm>
                  <a:off x="7299051" y="3768609"/>
                  <a:ext cx="218692" cy="232713"/>
                </a:xfrm>
                <a:custGeom>
                  <a:avLst/>
                  <a:gdLst>
                    <a:gd name="connsiteX0" fmla="*/ 112332 w 826659"/>
                    <a:gd name="connsiteY0" fmla="*/ 792837 h 822660"/>
                    <a:gd name="connsiteX1" fmla="*/ 271660 w 826659"/>
                    <a:gd name="connsiteY1" fmla="*/ 453401 h 822660"/>
                    <a:gd name="connsiteX2" fmla="*/ 638805 w 826659"/>
                    <a:gd name="connsiteY2" fmla="*/ 134746 h 822660"/>
                    <a:gd name="connsiteX3" fmla="*/ 811987 w 826659"/>
                    <a:gd name="connsiteY3" fmla="*/ 3128 h 822660"/>
                    <a:gd name="connsiteX4" fmla="*/ 271660 w 826659"/>
                    <a:gd name="connsiteY4" fmla="*/ 252510 h 822660"/>
                    <a:gd name="connsiteX5" fmla="*/ 22278 w 826659"/>
                    <a:gd name="connsiteY5" fmla="*/ 612728 h 822660"/>
                    <a:gd name="connsiteX6" fmla="*/ 22278 w 826659"/>
                    <a:gd name="connsiteY6" fmla="*/ 785910 h 822660"/>
                    <a:gd name="connsiteX7" fmla="*/ 112332 w 826659"/>
                    <a:gd name="connsiteY7" fmla="*/ 792837 h 822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6659" h="822660">
                      <a:moveTo>
                        <a:pt x="112332" y="792837"/>
                      </a:moveTo>
                      <a:cubicBezTo>
                        <a:pt x="153896" y="737419"/>
                        <a:pt x="183915" y="563083"/>
                        <a:pt x="271660" y="453401"/>
                      </a:cubicBezTo>
                      <a:cubicBezTo>
                        <a:pt x="359405" y="343719"/>
                        <a:pt x="548750" y="209792"/>
                        <a:pt x="638805" y="134746"/>
                      </a:cubicBezTo>
                      <a:cubicBezTo>
                        <a:pt x="728860" y="59700"/>
                        <a:pt x="873178" y="-16499"/>
                        <a:pt x="811987" y="3128"/>
                      </a:cubicBezTo>
                      <a:cubicBezTo>
                        <a:pt x="750796" y="22755"/>
                        <a:pt x="403278" y="150910"/>
                        <a:pt x="271660" y="252510"/>
                      </a:cubicBezTo>
                      <a:cubicBezTo>
                        <a:pt x="140042" y="354110"/>
                        <a:pt x="63842" y="523828"/>
                        <a:pt x="22278" y="612728"/>
                      </a:cubicBezTo>
                      <a:cubicBezTo>
                        <a:pt x="-19286" y="701628"/>
                        <a:pt x="7269" y="757046"/>
                        <a:pt x="22278" y="785910"/>
                      </a:cubicBezTo>
                      <a:cubicBezTo>
                        <a:pt x="37287" y="814774"/>
                        <a:pt x="70768" y="848255"/>
                        <a:pt x="112332" y="79283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537" name="フリーフォーム 427">
                  <a:extLst>
                    <a:ext uri="{FF2B5EF4-FFF2-40B4-BE49-F238E27FC236}">
                      <a16:creationId xmlns:a16="http://schemas.microsoft.com/office/drawing/2014/main" id="{AAA14837-07BD-4320-B6D3-5EDB07254FBF}"/>
                    </a:ext>
                  </a:extLst>
                </p:cNvPr>
                <p:cNvSpPr/>
                <p:nvPr/>
              </p:nvSpPr>
              <p:spPr>
                <a:xfrm>
                  <a:off x="7101387" y="3660716"/>
                  <a:ext cx="237616" cy="332144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538" name="フリーフォーム 428">
                  <a:extLst>
                    <a:ext uri="{FF2B5EF4-FFF2-40B4-BE49-F238E27FC236}">
                      <a16:creationId xmlns:a16="http://schemas.microsoft.com/office/drawing/2014/main" id="{C53D4555-E4E3-4342-A5AF-CBD038D8B5D6}"/>
                    </a:ext>
                  </a:extLst>
                </p:cNvPr>
                <p:cNvSpPr/>
                <p:nvPr/>
              </p:nvSpPr>
              <p:spPr>
                <a:xfrm rot="748910">
                  <a:off x="7366341" y="3461852"/>
                  <a:ext cx="288084" cy="547933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grpSp>
              <p:nvGrpSpPr>
                <p:cNvPr id="6699" name="グループ化 538">
                  <a:extLst>
                    <a:ext uri="{FF2B5EF4-FFF2-40B4-BE49-F238E27FC236}">
                      <a16:creationId xmlns:a16="http://schemas.microsoft.com/office/drawing/2014/main" id="{CB7C308D-98C5-478A-B30A-C1EBEAFF40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984000" y="3960000"/>
                  <a:ext cx="793801" cy="676556"/>
                  <a:chOff x="3055194" y="5406189"/>
                  <a:chExt cx="799630" cy="622576"/>
                </a:xfrm>
              </p:grpSpPr>
              <p:sp>
                <p:nvSpPr>
                  <p:cNvPr id="540" name="フリーフォーム 430">
                    <a:extLst>
                      <a:ext uri="{FF2B5EF4-FFF2-40B4-BE49-F238E27FC236}">
                        <a16:creationId xmlns:a16="http://schemas.microsoft.com/office/drawing/2014/main" id="{541E31D1-F600-4289-9617-02204434B76B}"/>
                      </a:ext>
                    </a:extLst>
                  </p:cNvPr>
                  <p:cNvSpPr/>
                  <p:nvPr/>
                </p:nvSpPr>
                <p:spPr>
                  <a:xfrm>
                    <a:off x="3054822" y="5405279"/>
                    <a:ext cx="330447" cy="480854"/>
                  </a:xfrm>
                  <a:custGeom>
                    <a:avLst/>
                    <a:gdLst>
                      <a:gd name="connsiteX0" fmla="*/ 329690 w 329690"/>
                      <a:gd name="connsiteY0" fmla="*/ 0 h 481264"/>
                      <a:gd name="connsiteX1" fmla="*/ 289585 w 329690"/>
                      <a:gd name="connsiteY1" fmla="*/ 32085 h 481264"/>
                      <a:gd name="connsiteX2" fmla="*/ 249480 w 329690"/>
                      <a:gd name="connsiteY2" fmla="*/ 64169 h 481264"/>
                      <a:gd name="connsiteX3" fmla="*/ 233438 w 329690"/>
                      <a:gd name="connsiteY3" fmla="*/ 88232 h 481264"/>
                      <a:gd name="connsiteX4" fmla="*/ 225417 w 329690"/>
                      <a:gd name="connsiteY4" fmla="*/ 112295 h 481264"/>
                      <a:gd name="connsiteX5" fmla="*/ 169269 w 329690"/>
                      <a:gd name="connsiteY5" fmla="*/ 192506 h 481264"/>
                      <a:gd name="connsiteX6" fmla="*/ 129164 w 329690"/>
                      <a:gd name="connsiteY6" fmla="*/ 240632 h 481264"/>
                      <a:gd name="connsiteX7" fmla="*/ 105101 w 329690"/>
                      <a:gd name="connsiteY7" fmla="*/ 288758 h 481264"/>
                      <a:gd name="connsiteX8" fmla="*/ 81038 w 329690"/>
                      <a:gd name="connsiteY8" fmla="*/ 304800 h 481264"/>
                      <a:gd name="connsiteX9" fmla="*/ 40932 w 329690"/>
                      <a:gd name="connsiteY9" fmla="*/ 344906 h 481264"/>
                      <a:gd name="connsiteX10" fmla="*/ 16869 w 329690"/>
                      <a:gd name="connsiteY10" fmla="*/ 368969 h 481264"/>
                      <a:gd name="connsiteX11" fmla="*/ 8848 w 329690"/>
                      <a:gd name="connsiteY11" fmla="*/ 401053 h 481264"/>
                      <a:gd name="connsiteX12" fmla="*/ 827 w 329690"/>
                      <a:gd name="connsiteY12" fmla="*/ 425116 h 481264"/>
                      <a:gd name="connsiteX13" fmla="*/ 827 w 329690"/>
                      <a:gd name="connsiteY13" fmla="*/ 481264 h 481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9690" h="481264">
                        <a:moveTo>
                          <a:pt x="329690" y="0"/>
                        </a:moveTo>
                        <a:cubicBezTo>
                          <a:pt x="316322" y="10695"/>
                          <a:pt x="301691" y="19979"/>
                          <a:pt x="289585" y="32085"/>
                        </a:cubicBezTo>
                        <a:cubicBezTo>
                          <a:pt x="253305" y="68366"/>
                          <a:pt x="296325" y="48554"/>
                          <a:pt x="249480" y="64169"/>
                        </a:cubicBezTo>
                        <a:cubicBezTo>
                          <a:pt x="244133" y="72190"/>
                          <a:pt x="237749" y="79610"/>
                          <a:pt x="233438" y="88232"/>
                        </a:cubicBezTo>
                        <a:cubicBezTo>
                          <a:pt x="229657" y="95794"/>
                          <a:pt x="229523" y="104904"/>
                          <a:pt x="225417" y="112295"/>
                        </a:cubicBezTo>
                        <a:cubicBezTo>
                          <a:pt x="206978" y="145486"/>
                          <a:pt x="190297" y="163066"/>
                          <a:pt x="169269" y="192506"/>
                        </a:cubicBezTo>
                        <a:cubicBezTo>
                          <a:pt x="141351" y="231591"/>
                          <a:pt x="166614" y="203182"/>
                          <a:pt x="129164" y="240632"/>
                        </a:cubicBezTo>
                        <a:cubicBezTo>
                          <a:pt x="122640" y="260203"/>
                          <a:pt x="120650" y="273209"/>
                          <a:pt x="105101" y="288758"/>
                        </a:cubicBezTo>
                        <a:cubicBezTo>
                          <a:pt x="98284" y="295575"/>
                          <a:pt x="88293" y="298452"/>
                          <a:pt x="81038" y="304800"/>
                        </a:cubicBezTo>
                        <a:cubicBezTo>
                          <a:pt x="66810" y="317250"/>
                          <a:pt x="54301" y="331537"/>
                          <a:pt x="40932" y="344906"/>
                        </a:cubicBezTo>
                        <a:lnTo>
                          <a:pt x="16869" y="368969"/>
                        </a:lnTo>
                        <a:cubicBezTo>
                          <a:pt x="14195" y="379664"/>
                          <a:pt x="11876" y="390453"/>
                          <a:pt x="8848" y="401053"/>
                        </a:cubicBezTo>
                        <a:cubicBezTo>
                          <a:pt x="6525" y="409183"/>
                          <a:pt x="1668" y="416703"/>
                          <a:pt x="827" y="425116"/>
                        </a:cubicBezTo>
                        <a:cubicBezTo>
                          <a:pt x="-1035" y="443739"/>
                          <a:pt x="827" y="462548"/>
                          <a:pt x="827" y="48126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1" name="フリーフォーム 431">
                    <a:extLst>
                      <a:ext uri="{FF2B5EF4-FFF2-40B4-BE49-F238E27FC236}">
                        <a16:creationId xmlns:a16="http://schemas.microsoft.com/office/drawing/2014/main" id="{9E65A1F0-19D1-45BC-8DA5-175A87F9218C}"/>
                      </a:ext>
                    </a:extLst>
                  </p:cNvPr>
                  <p:cNvSpPr/>
                  <p:nvPr/>
                </p:nvSpPr>
                <p:spPr>
                  <a:xfrm>
                    <a:off x="3389505" y="5413066"/>
                    <a:ext cx="25419" cy="593767"/>
                  </a:xfrm>
                  <a:custGeom>
                    <a:avLst/>
                    <a:gdLst>
                      <a:gd name="connsiteX0" fmla="*/ 0 w 26896"/>
                      <a:gd name="connsiteY0" fmla="*/ 0 h 592064"/>
                      <a:gd name="connsiteX1" fmla="*/ 8965 w 26896"/>
                      <a:gd name="connsiteY1" fmla="*/ 22412 h 592064"/>
                      <a:gd name="connsiteX2" fmla="*/ 13447 w 26896"/>
                      <a:gd name="connsiteY2" fmla="*/ 40342 h 592064"/>
                      <a:gd name="connsiteX3" fmla="*/ 17929 w 26896"/>
                      <a:gd name="connsiteY3" fmla="*/ 233083 h 592064"/>
                      <a:gd name="connsiteX4" fmla="*/ 22412 w 26896"/>
                      <a:gd name="connsiteY4" fmla="*/ 268942 h 592064"/>
                      <a:gd name="connsiteX5" fmla="*/ 22412 w 26896"/>
                      <a:gd name="connsiteY5" fmla="*/ 510989 h 592064"/>
                      <a:gd name="connsiteX6" fmla="*/ 17929 w 26896"/>
                      <a:gd name="connsiteY6" fmla="*/ 524436 h 592064"/>
                      <a:gd name="connsiteX7" fmla="*/ 13447 w 26896"/>
                      <a:gd name="connsiteY7" fmla="*/ 542365 h 592064"/>
                      <a:gd name="connsiteX8" fmla="*/ 8965 w 26896"/>
                      <a:gd name="connsiteY8" fmla="*/ 578224 h 592064"/>
                      <a:gd name="connsiteX9" fmla="*/ 0 w 26896"/>
                      <a:gd name="connsiteY9" fmla="*/ 587189 h 59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896" h="592064">
                        <a:moveTo>
                          <a:pt x="0" y="0"/>
                        </a:moveTo>
                        <a:cubicBezTo>
                          <a:pt x="2988" y="7471"/>
                          <a:pt x="6421" y="14779"/>
                          <a:pt x="8965" y="22412"/>
                        </a:cubicBezTo>
                        <a:cubicBezTo>
                          <a:pt x="10913" y="28256"/>
                          <a:pt x="13185" y="34187"/>
                          <a:pt x="13447" y="40342"/>
                        </a:cubicBezTo>
                        <a:cubicBezTo>
                          <a:pt x="16179" y="104548"/>
                          <a:pt x="15411" y="168868"/>
                          <a:pt x="17929" y="233083"/>
                        </a:cubicBezTo>
                        <a:cubicBezTo>
                          <a:pt x="18401" y="245120"/>
                          <a:pt x="20918" y="256989"/>
                          <a:pt x="22412" y="268942"/>
                        </a:cubicBezTo>
                        <a:cubicBezTo>
                          <a:pt x="26014" y="380610"/>
                          <a:pt x="30383" y="407367"/>
                          <a:pt x="22412" y="510989"/>
                        </a:cubicBezTo>
                        <a:cubicBezTo>
                          <a:pt x="22050" y="515700"/>
                          <a:pt x="19227" y="519893"/>
                          <a:pt x="17929" y="524436"/>
                        </a:cubicBezTo>
                        <a:cubicBezTo>
                          <a:pt x="16237" y="530359"/>
                          <a:pt x="14941" y="536389"/>
                          <a:pt x="13447" y="542365"/>
                        </a:cubicBezTo>
                        <a:cubicBezTo>
                          <a:pt x="11953" y="554318"/>
                          <a:pt x="11120" y="566372"/>
                          <a:pt x="8965" y="578224"/>
                        </a:cubicBezTo>
                        <a:cubicBezTo>
                          <a:pt x="5795" y="595657"/>
                          <a:pt x="6937" y="594126"/>
                          <a:pt x="0" y="58718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2" name="フリーフォーム 432">
                    <a:extLst>
                      <a:ext uri="{FF2B5EF4-FFF2-40B4-BE49-F238E27FC236}">
                        <a16:creationId xmlns:a16="http://schemas.microsoft.com/office/drawing/2014/main" id="{E02C2FA6-4BC3-4AD7-9CD2-D66252D2964E}"/>
                      </a:ext>
                    </a:extLst>
                  </p:cNvPr>
                  <p:cNvSpPr/>
                  <p:nvPr/>
                </p:nvSpPr>
                <p:spPr>
                  <a:xfrm>
                    <a:off x="3389505" y="5413066"/>
                    <a:ext cx="292318" cy="467226"/>
                  </a:xfrm>
                  <a:custGeom>
                    <a:avLst/>
                    <a:gdLst>
                      <a:gd name="connsiteX0" fmla="*/ 0 w 292264"/>
                      <a:gd name="connsiteY0" fmla="*/ 0 h 466165"/>
                      <a:gd name="connsiteX1" fmla="*/ 26894 w 292264"/>
                      <a:gd name="connsiteY1" fmla="*/ 13447 h 466165"/>
                      <a:gd name="connsiteX2" fmla="*/ 58270 w 292264"/>
                      <a:gd name="connsiteY2" fmla="*/ 26894 h 466165"/>
                      <a:gd name="connsiteX3" fmla="*/ 98612 w 292264"/>
                      <a:gd name="connsiteY3" fmla="*/ 53789 h 466165"/>
                      <a:gd name="connsiteX4" fmla="*/ 129988 w 292264"/>
                      <a:gd name="connsiteY4" fmla="*/ 98612 h 466165"/>
                      <a:gd name="connsiteX5" fmla="*/ 143435 w 292264"/>
                      <a:gd name="connsiteY5" fmla="*/ 107577 h 466165"/>
                      <a:gd name="connsiteX6" fmla="*/ 165847 w 292264"/>
                      <a:gd name="connsiteY6" fmla="*/ 147918 h 466165"/>
                      <a:gd name="connsiteX7" fmla="*/ 179294 w 292264"/>
                      <a:gd name="connsiteY7" fmla="*/ 170330 h 466165"/>
                      <a:gd name="connsiteX8" fmla="*/ 188259 w 292264"/>
                      <a:gd name="connsiteY8" fmla="*/ 188259 h 466165"/>
                      <a:gd name="connsiteX9" fmla="*/ 201706 w 292264"/>
                      <a:gd name="connsiteY9" fmla="*/ 210671 h 466165"/>
                      <a:gd name="connsiteX10" fmla="*/ 210670 w 292264"/>
                      <a:gd name="connsiteY10" fmla="*/ 237565 h 466165"/>
                      <a:gd name="connsiteX11" fmla="*/ 219635 w 292264"/>
                      <a:gd name="connsiteY11" fmla="*/ 255494 h 466165"/>
                      <a:gd name="connsiteX12" fmla="*/ 237565 w 292264"/>
                      <a:gd name="connsiteY12" fmla="*/ 286871 h 466165"/>
                      <a:gd name="connsiteX13" fmla="*/ 246529 w 292264"/>
                      <a:gd name="connsiteY13" fmla="*/ 322730 h 466165"/>
                      <a:gd name="connsiteX14" fmla="*/ 251012 w 292264"/>
                      <a:gd name="connsiteY14" fmla="*/ 340659 h 466165"/>
                      <a:gd name="connsiteX15" fmla="*/ 264459 w 292264"/>
                      <a:gd name="connsiteY15" fmla="*/ 354106 h 466165"/>
                      <a:gd name="connsiteX16" fmla="*/ 277906 w 292264"/>
                      <a:gd name="connsiteY16" fmla="*/ 403412 h 466165"/>
                      <a:gd name="connsiteX17" fmla="*/ 282388 w 292264"/>
                      <a:gd name="connsiteY17" fmla="*/ 421342 h 466165"/>
                      <a:gd name="connsiteX18" fmla="*/ 291353 w 292264"/>
                      <a:gd name="connsiteY18" fmla="*/ 434789 h 466165"/>
                      <a:gd name="connsiteX19" fmla="*/ 291353 w 292264"/>
                      <a:gd name="connsiteY19" fmla="*/ 466165 h 466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2264" h="466165">
                        <a:moveTo>
                          <a:pt x="0" y="0"/>
                        </a:moveTo>
                        <a:cubicBezTo>
                          <a:pt x="8965" y="4482"/>
                          <a:pt x="17794" y="9247"/>
                          <a:pt x="26894" y="13447"/>
                        </a:cubicBezTo>
                        <a:cubicBezTo>
                          <a:pt x="37225" y="18215"/>
                          <a:pt x="48353" y="21315"/>
                          <a:pt x="58270" y="26894"/>
                        </a:cubicBezTo>
                        <a:cubicBezTo>
                          <a:pt x="72356" y="34818"/>
                          <a:pt x="98612" y="53789"/>
                          <a:pt x="98612" y="53789"/>
                        </a:cubicBezTo>
                        <a:cubicBezTo>
                          <a:pt x="108999" y="71100"/>
                          <a:pt x="115382" y="84006"/>
                          <a:pt x="129988" y="98612"/>
                        </a:cubicBezTo>
                        <a:cubicBezTo>
                          <a:pt x="133797" y="102421"/>
                          <a:pt x="138953" y="104589"/>
                          <a:pt x="143435" y="107577"/>
                        </a:cubicBezTo>
                        <a:cubicBezTo>
                          <a:pt x="162220" y="135753"/>
                          <a:pt x="142065" y="104317"/>
                          <a:pt x="165847" y="147918"/>
                        </a:cubicBezTo>
                        <a:cubicBezTo>
                          <a:pt x="170019" y="155566"/>
                          <a:pt x="175063" y="162714"/>
                          <a:pt x="179294" y="170330"/>
                        </a:cubicBezTo>
                        <a:cubicBezTo>
                          <a:pt x="182539" y="176171"/>
                          <a:pt x="185014" y="182418"/>
                          <a:pt x="188259" y="188259"/>
                        </a:cubicBezTo>
                        <a:cubicBezTo>
                          <a:pt x="192490" y="195875"/>
                          <a:pt x="198101" y="202740"/>
                          <a:pt x="201706" y="210671"/>
                        </a:cubicBezTo>
                        <a:cubicBezTo>
                          <a:pt x="205616" y="219274"/>
                          <a:pt x="206444" y="229113"/>
                          <a:pt x="210670" y="237565"/>
                        </a:cubicBezTo>
                        <a:cubicBezTo>
                          <a:pt x="213658" y="243541"/>
                          <a:pt x="216320" y="249693"/>
                          <a:pt x="219635" y="255494"/>
                        </a:cubicBezTo>
                        <a:cubicBezTo>
                          <a:pt x="232493" y="277995"/>
                          <a:pt x="225959" y="259790"/>
                          <a:pt x="237565" y="286871"/>
                        </a:cubicBezTo>
                        <a:cubicBezTo>
                          <a:pt x="243110" y="299809"/>
                          <a:pt x="243291" y="308161"/>
                          <a:pt x="246529" y="322730"/>
                        </a:cubicBezTo>
                        <a:cubicBezTo>
                          <a:pt x="247865" y="328744"/>
                          <a:pt x="247956" y="335310"/>
                          <a:pt x="251012" y="340659"/>
                        </a:cubicBezTo>
                        <a:cubicBezTo>
                          <a:pt x="254157" y="346163"/>
                          <a:pt x="259977" y="349624"/>
                          <a:pt x="264459" y="354106"/>
                        </a:cubicBezTo>
                        <a:cubicBezTo>
                          <a:pt x="279618" y="384427"/>
                          <a:pt x="270153" y="360770"/>
                          <a:pt x="277906" y="403412"/>
                        </a:cubicBezTo>
                        <a:cubicBezTo>
                          <a:pt x="279008" y="409473"/>
                          <a:pt x="279961" y="415680"/>
                          <a:pt x="282388" y="421342"/>
                        </a:cubicBezTo>
                        <a:cubicBezTo>
                          <a:pt x="284510" y="426294"/>
                          <a:pt x="290296" y="429506"/>
                          <a:pt x="291353" y="434789"/>
                        </a:cubicBezTo>
                        <a:cubicBezTo>
                          <a:pt x="293404" y="445045"/>
                          <a:pt x="291353" y="455706"/>
                          <a:pt x="291353" y="46616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3" name="フリーフォーム 433">
                    <a:extLst>
                      <a:ext uri="{FF2B5EF4-FFF2-40B4-BE49-F238E27FC236}">
                        <a16:creationId xmlns:a16="http://schemas.microsoft.com/office/drawing/2014/main" id="{A65E7652-3884-479C-98FE-771C3E8CB923}"/>
                      </a:ext>
                    </a:extLst>
                  </p:cNvPr>
                  <p:cNvSpPr/>
                  <p:nvPr/>
                </p:nvSpPr>
                <p:spPr>
                  <a:xfrm>
                    <a:off x="3253937" y="5436427"/>
                    <a:ext cx="116503" cy="533417"/>
                  </a:xfrm>
                  <a:custGeom>
                    <a:avLst/>
                    <a:gdLst>
                      <a:gd name="connsiteX0" fmla="*/ 116541 w 116541"/>
                      <a:gd name="connsiteY0" fmla="*/ 0 h 533400"/>
                      <a:gd name="connsiteX1" fmla="*/ 103094 w 116541"/>
                      <a:gd name="connsiteY1" fmla="*/ 67235 h 533400"/>
                      <a:gd name="connsiteX2" fmla="*/ 98612 w 116541"/>
                      <a:gd name="connsiteY2" fmla="*/ 94130 h 533400"/>
                      <a:gd name="connsiteX3" fmla="*/ 85165 w 116541"/>
                      <a:gd name="connsiteY3" fmla="*/ 143435 h 533400"/>
                      <a:gd name="connsiteX4" fmla="*/ 80683 w 116541"/>
                      <a:gd name="connsiteY4" fmla="*/ 174812 h 533400"/>
                      <a:gd name="connsiteX5" fmla="*/ 71718 w 116541"/>
                      <a:gd name="connsiteY5" fmla="*/ 206188 h 533400"/>
                      <a:gd name="connsiteX6" fmla="*/ 67236 w 116541"/>
                      <a:gd name="connsiteY6" fmla="*/ 233082 h 533400"/>
                      <a:gd name="connsiteX7" fmla="*/ 62753 w 116541"/>
                      <a:gd name="connsiteY7" fmla="*/ 246530 h 533400"/>
                      <a:gd name="connsiteX8" fmla="*/ 53788 w 116541"/>
                      <a:gd name="connsiteY8" fmla="*/ 277906 h 533400"/>
                      <a:gd name="connsiteX9" fmla="*/ 44824 w 116541"/>
                      <a:gd name="connsiteY9" fmla="*/ 349624 h 533400"/>
                      <a:gd name="connsiteX10" fmla="*/ 35859 w 116541"/>
                      <a:gd name="connsiteY10" fmla="*/ 363071 h 533400"/>
                      <a:gd name="connsiteX11" fmla="*/ 26894 w 116541"/>
                      <a:gd name="connsiteY11" fmla="*/ 403412 h 533400"/>
                      <a:gd name="connsiteX12" fmla="*/ 17930 w 116541"/>
                      <a:gd name="connsiteY12" fmla="*/ 430306 h 533400"/>
                      <a:gd name="connsiteX13" fmla="*/ 8965 w 116541"/>
                      <a:gd name="connsiteY13" fmla="*/ 506506 h 533400"/>
                      <a:gd name="connsiteX14" fmla="*/ 0 w 116541"/>
                      <a:gd name="connsiteY14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6541" h="533400">
                        <a:moveTo>
                          <a:pt x="116541" y="0"/>
                        </a:moveTo>
                        <a:cubicBezTo>
                          <a:pt x="112059" y="22412"/>
                          <a:pt x="107370" y="44783"/>
                          <a:pt x="103094" y="67235"/>
                        </a:cubicBezTo>
                        <a:cubicBezTo>
                          <a:pt x="101393" y="76163"/>
                          <a:pt x="100656" y="85274"/>
                          <a:pt x="98612" y="94130"/>
                        </a:cubicBezTo>
                        <a:cubicBezTo>
                          <a:pt x="96503" y="103267"/>
                          <a:pt x="87443" y="130903"/>
                          <a:pt x="85165" y="143435"/>
                        </a:cubicBezTo>
                        <a:cubicBezTo>
                          <a:pt x="83275" y="153830"/>
                          <a:pt x="82573" y="164417"/>
                          <a:pt x="80683" y="174812"/>
                        </a:cubicBezTo>
                        <a:cubicBezTo>
                          <a:pt x="70922" y="228496"/>
                          <a:pt x="81317" y="162989"/>
                          <a:pt x="71718" y="206188"/>
                        </a:cubicBezTo>
                        <a:cubicBezTo>
                          <a:pt x="69747" y="215060"/>
                          <a:pt x="69208" y="224210"/>
                          <a:pt x="67236" y="233082"/>
                        </a:cubicBezTo>
                        <a:cubicBezTo>
                          <a:pt x="66211" y="237695"/>
                          <a:pt x="64051" y="241987"/>
                          <a:pt x="62753" y="246530"/>
                        </a:cubicBezTo>
                        <a:cubicBezTo>
                          <a:pt x="51498" y="285920"/>
                          <a:pt x="64535" y="245670"/>
                          <a:pt x="53788" y="277906"/>
                        </a:cubicBezTo>
                        <a:cubicBezTo>
                          <a:pt x="53249" y="284377"/>
                          <a:pt x="52144" y="332544"/>
                          <a:pt x="44824" y="349624"/>
                        </a:cubicBezTo>
                        <a:cubicBezTo>
                          <a:pt x="42702" y="354576"/>
                          <a:pt x="38847" y="358589"/>
                          <a:pt x="35859" y="363071"/>
                        </a:cubicBezTo>
                        <a:cubicBezTo>
                          <a:pt x="33298" y="375878"/>
                          <a:pt x="30695" y="390743"/>
                          <a:pt x="26894" y="403412"/>
                        </a:cubicBezTo>
                        <a:cubicBezTo>
                          <a:pt x="24179" y="412463"/>
                          <a:pt x="17930" y="430306"/>
                          <a:pt x="17930" y="430306"/>
                        </a:cubicBezTo>
                        <a:cubicBezTo>
                          <a:pt x="11261" y="516991"/>
                          <a:pt x="18713" y="462635"/>
                          <a:pt x="8965" y="506506"/>
                        </a:cubicBezTo>
                        <a:cubicBezTo>
                          <a:pt x="3369" y="531689"/>
                          <a:pt x="10065" y="523337"/>
                          <a:pt x="0" y="5334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4" name="フリーフォーム 434">
                    <a:extLst>
                      <a:ext uri="{FF2B5EF4-FFF2-40B4-BE49-F238E27FC236}">
                        <a16:creationId xmlns:a16="http://schemas.microsoft.com/office/drawing/2014/main" id="{4B93BFA0-4205-4976-BFB6-B13B6DD9FED4}"/>
                      </a:ext>
                    </a:extLst>
                  </p:cNvPr>
                  <p:cNvSpPr/>
                  <p:nvPr/>
                </p:nvSpPr>
                <p:spPr>
                  <a:xfrm>
                    <a:off x="3389505" y="5426694"/>
                    <a:ext cx="139804" cy="601553"/>
                  </a:xfrm>
                  <a:custGeom>
                    <a:avLst/>
                    <a:gdLst>
                      <a:gd name="connsiteX0" fmla="*/ 0 w 139682"/>
                      <a:gd name="connsiteY0" fmla="*/ 0 h 600636"/>
                      <a:gd name="connsiteX1" fmla="*/ 13447 w 139682"/>
                      <a:gd name="connsiteY1" fmla="*/ 22412 h 600636"/>
                      <a:gd name="connsiteX2" fmla="*/ 17929 w 139682"/>
                      <a:gd name="connsiteY2" fmla="*/ 40342 h 600636"/>
                      <a:gd name="connsiteX3" fmla="*/ 31376 w 139682"/>
                      <a:gd name="connsiteY3" fmla="*/ 71718 h 600636"/>
                      <a:gd name="connsiteX4" fmla="*/ 49306 w 139682"/>
                      <a:gd name="connsiteY4" fmla="*/ 107577 h 600636"/>
                      <a:gd name="connsiteX5" fmla="*/ 62753 w 139682"/>
                      <a:gd name="connsiteY5" fmla="*/ 138953 h 600636"/>
                      <a:gd name="connsiteX6" fmla="*/ 71717 w 139682"/>
                      <a:gd name="connsiteY6" fmla="*/ 165847 h 600636"/>
                      <a:gd name="connsiteX7" fmla="*/ 76200 w 139682"/>
                      <a:gd name="connsiteY7" fmla="*/ 179295 h 600636"/>
                      <a:gd name="connsiteX8" fmla="*/ 85165 w 139682"/>
                      <a:gd name="connsiteY8" fmla="*/ 264459 h 600636"/>
                      <a:gd name="connsiteX9" fmla="*/ 89647 w 139682"/>
                      <a:gd name="connsiteY9" fmla="*/ 309283 h 600636"/>
                      <a:gd name="connsiteX10" fmla="*/ 94129 w 139682"/>
                      <a:gd name="connsiteY10" fmla="*/ 331695 h 600636"/>
                      <a:gd name="connsiteX11" fmla="*/ 103094 w 139682"/>
                      <a:gd name="connsiteY11" fmla="*/ 389965 h 600636"/>
                      <a:gd name="connsiteX12" fmla="*/ 107576 w 139682"/>
                      <a:gd name="connsiteY12" fmla="*/ 434789 h 600636"/>
                      <a:gd name="connsiteX13" fmla="*/ 121023 w 139682"/>
                      <a:gd name="connsiteY13" fmla="*/ 493059 h 600636"/>
                      <a:gd name="connsiteX14" fmla="*/ 125506 w 139682"/>
                      <a:gd name="connsiteY14" fmla="*/ 551330 h 600636"/>
                      <a:gd name="connsiteX15" fmla="*/ 138953 w 139682"/>
                      <a:gd name="connsiteY15" fmla="*/ 582706 h 600636"/>
                      <a:gd name="connsiteX16" fmla="*/ 138953 w 139682"/>
                      <a:gd name="connsiteY16" fmla="*/ 600636 h 600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39682" h="600636">
                        <a:moveTo>
                          <a:pt x="0" y="0"/>
                        </a:moveTo>
                        <a:cubicBezTo>
                          <a:pt x="4482" y="7471"/>
                          <a:pt x="9909" y="14451"/>
                          <a:pt x="13447" y="22412"/>
                        </a:cubicBezTo>
                        <a:cubicBezTo>
                          <a:pt x="15949" y="28042"/>
                          <a:pt x="15824" y="34552"/>
                          <a:pt x="17929" y="40342"/>
                        </a:cubicBezTo>
                        <a:cubicBezTo>
                          <a:pt x="21818" y="51036"/>
                          <a:pt x="26564" y="61407"/>
                          <a:pt x="31376" y="71718"/>
                        </a:cubicBezTo>
                        <a:cubicBezTo>
                          <a:pt x="37028" y="83828"/>
                          <a:pt x="49306" y="107577"/>
                          <a:pt x="49306" y="107577"/>
                        </a:cubicBezTo>
                        <a:cubicBezTo>
                          <a:pt x="61163" y="155007"/>
                          <a:pt x="45064" y="99152"/>
                          <a:pt x="62753" y="138953"/>
                        </a:cubicBezTo>
                        <a:cubicBezTo>
                          <a:pt x="66591" y="147588"/>
                          <a:pt x="68729" y="156882"/>
                          <a:pt x="71717" y="165847"/>
                        </a:cubicBezTo>
                        <a:lnTo>
                          <a:pt x="76200" y="179295"/>
                        </a:lnTo>
                        <a:cubicBezTo>
                          <a:pt x="88846" y="305759"/>
                          <a:pt x="72881" y="147762"/>
                          <a:pt x="85165" y="264459"/>
                        </a:cubicBezTo>
                        <a:cubicBezTo>
                          <a:pt x="86737" y="279392"/>
                          <a:pt x="87663" y="294399"/>
                          <a:pt x="89647" y="309283"/>
                        </a:cubicBezTo>
                        <a:cubicBezTo>
                          <a:pt x="90654" y="316835"/>
                          <a:pt x="93122" y="324143"/>
                          <a:pt x="94129" y="331695"/>
                        </a:cubicBezTo>
                        <a:cubicBezTo>
                          <a:pt x="101833" y="389472"/>
                          <a:pt x="92998" y="359676"/>
                          <a:pt x="103094" y="389965"/>
                        </a:cubicBezTo>
                        <a:cubicBezTo>
                          <a:pt x="104588" y="404906"/>
                          <a:pt x="105349" y="419939"/>
                          <a:pt x="107576" y="434789"/>
                        </a:cubicBezTo>
                        <a:cubicBezTo>
                          <a:pt x="112971" y="470753"/>
                          <a:pt x="113117" y="469341"/>
                          <a:pt x="121023" y="493059"/>
                        </a:cubicBezTo>
                        <a:cubicBezTo>
                          <a:pt x="122517" y="512483"/>
                          <a:pt x="123230" y="531982"/>
                          <a:pt x="125506" y="551330"/>
                        </a:cubicBezTo>
                        <a:cubicBezTo>
                          <a:pt x="131749" y="604395"/>
                          <a:pt x="126173" y="537978"/>
                          <a:pt x="138953" y="582706"/>
                        </a:cubicBezTo>
                        <a:cubicBezTo>
                          <a:pt x="140595" y="588453"/>
                          <a:pt x="138953" y="594659"/>
                          <a:pt x="138953" y="6006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5" name="フリーフォーム 435">
                    <a:extLst>
                      <a:ext uri="{FF2B5EF4-FFF2-40B4-BE49-F238E27FC236}">
                        <a16:creationId xmlns:a16="http://schemas.microsoft.com/office/drawing/2014/main" id="{C5486AC1-FBBA-4B7C-BB97-D1A18AB4F808}"/>
                      </a:ext>
                    </a:extLst>
                  </p:cNvPr>
                  <p:cNvSpPr/>
                  <p:nvPr/>
                </p:nvSpPr>
                <p:spPr>
                  <a:xfrm>
                    <a:off x="3378913" y="5426694"/>
                    <a:ext cx="476606" cy="449705"/>
                  </a:xfrm>
                  <a:custGeom>
                    <a:avLst/>
                    <a:gdLst>
                      <a:gd name="connsiteX0" fmla="*/ 0 w 475130"/>
                      <a:gd name="connsiteY0" fmla="*/ 0 h 448236"/>
                      <a:gd name="connsiteX1" fmla="*/ 116541 w 475130"/>
                      <a:gd name="connsiteY1" fmla="*/ 49306 h 448236"/>
                      <a:gd name="connsiteX2" fmla="*/ 152400 w 475130"/>
                      <a:gd name="connsiteY2" fmla="*/ 67236 h 448236"/>
                      <a:gd name="connsiteX3" fmla="*/ 197224 w 475130"/>
                      <a:gd name="connsiteY3" fmla="*/ 94130 h 448236"/>
                      <a:gd name="connsiteX4" fmla="*/ 219635 w 475130"/>
                      <a:gd name="connsiteY4" fmla="*/ 112059 h 448236"/>
                      <a:gd name="connsiteX5" fmla="*/ 242047 w 475130"/>
                      <a:gd name="connsiteY5" fmla="*/ 147918 h 448236"/>
                      <a:gd name="connsiteX6" fmla="*/ 259977 w 475130"/>
                      <a:gd name="connsiteY6" fmla="*/ 174812 h 448236"/>
                      <a:gd name="connsiteX7" fmla="*/ 277906 w 475130"/>
                      <a:gd name="connsiteY7" fmla="*/ 206189 h 448236"/>
                      <a:gd name="connsiteX8" fmla="*/ 304800 w 475130"/>
                      <a:gd name="connsiteY8" fmla="*/ 233083 h 448236"/>
                      <a:gd name="connsiteX9" fmla="*/ 327212 w 475130"/>
                      <a:gd name="connsiteY9" fmla="*/ 264459 h 448236"/>
                      <a:gd name="connsiteX10" fmla="*/ 349624 w 475130"/>
                      <a:gd name="connsiteY10" fmla="*/ 286871 h 448236"/>
                      <a:gd name="connsiteX11" fmla="*/ 389965 w 475130"/>
                      <a:gd name="connsiteY11" fmla="*/ 331695 h 448236"/>
                      <a:gd name="connsiteX12" fmla="*/ 389965 w 475130"/>
                      <a:gd name="connsiteY12" fmla="*/ 331695 h 448236"/>
                      <a:gd name="connsiteX13" fmla="*/ 403412 w 475130"/>
                      <a:gd name="connsiteY13" fmla="*/ 349624 h 448236"/>
                      <a:gd name="connsiteX14" fmla="*/ 412377 w 475130"/>
                      <a:gd name="connsiteY14" fmla="*/ 363071 h 448236"/>
                      <a:gd name="connsiteX15" fmla="*/ 425824 w 475130"/>
                      <a:gd name="connsiteY15" fmla="*/ 372036 h 448236"/>
                      <a:gd name="connsiteX16" fmla="*/ 448235 w 475130"/>
                      <a:gd name="connsiteY16" fmla="*/ 407895 h 448236"/>
                      <a:gd name="connsiteX17" fmla="*/ 461682 w 475130"/>
                      <a:gd name="connsiteY17" fmla="*/ 425824 h 448236"/>
                      <a:gd name="connsiteX18" fmla="*/ 475130 w 475130"/>
                      <a:gd name="connsiteY18" fmla="*/ 448236 h 448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5130" h="448236">
                        <a:moveTo>
                          <a:pt x="0" y="0"/>
                        </a:moveTo>
                        <a:cubicBezTo>
                          <a:pt x="80839" y="40421"/>
                          <a:pt x="-17991" y="-7612"/>
                          <a:pt x="116541" y="49306"/>
                        </a:cubicBezTo>
                        <a:cubicBezTo>
                          <a:pt x="128849" y="54513"/>
                          <a:pt x="141159" y="60009"/>
                          <a:pt x="152400" y="67236"/>
                        </a:cubicBezTo>
                        <a:cubicBezTo>
                          <a:pt x="199361" y="97425"/>
                          <a:pt x="159878" y="84792"/>
                          <a:pt x="197224" y="94130"/>
                        </a:cubicBezTo>
                        <a:cubicBezTo>
                          <a:pt x="204694" y="100106"/>
                          <a:pt x="214149" y="104222"/>
                          <a:pt x="219635" y="112059"/>
                        </a:cubicBezTo>
                        <a:cubicBezTo>
                          <a:pt x="252307" y="158733"/>
                          <a:pt x="208194" y="125348"/>
                          <a:pt x="242047" y="147918"/>
                        </a:cubicBezTo>
                        <a:cubicBezTo>
                          <a:pt x="252707" y="179895"/>
                          <a:pt x="237591" y="141232"/>
                          <a:pt x="259977" y="174812"/>
                        </a:cubicBezTo>
                        <a:cubicBezTo>
                          <a:pt x="287339" y="215855"/>
                          <a:pt x="229183" y="152051"/>
                          <a:pt x="277906" y="206189"/>
                        </a:cubicBezTo>
                        <a:cubicBezTo>
                          <a:pt x="286387" y="215613"/>
                          <a:pt x="304800" y="233083"/>
                          <a:pt x="304800" y="233083"/>
                        </a:cubicBezTo>
                        <a:cubicBezTo>
                          <a:pt x="313035" y="257791"/>
                          <a:pt x="304008" y="237388"/>
                          <a:pt x="327212" y="264459"/>
                        </a:cubicBezTo>
                        <a:cubicBezTo>
                          <a:pt x="347136" y="287702"/>
                          <a:pt x="323724" y="269604"/>
                          <a:pt x="349624" y="286871"/>
                        </a:cubicBezTo>
                        <a:cubicBezTo>
                          <a:pt x="366792" y="312625"/>
                          <a:pt x="354779" y="296509"/>
                          <a:pt x="389965" y="331695"/>
                        </a:cubicBezTo>
                        <a:lnTo>
                          <a:pt x="389965" y="331695"/>
                        </a:lnTo>
                        <a:cubicBezTo>
                          <a:pt x="394447" y="337671"/>
                          <a:pt x="399070" y="343545"/>
                          <a:pt x="403412" y="349624"/>
                        </a:cubicBezTo>
                        <a:cubicBezTo>
                          <a:pt x="406543" y="354008"/>
                          <a:pt x="408568" y="359262"/>
                          <a:pt x="412377" y="363071"/>
                        </a:cubicBezTo>
                        <a:cubicBezTo>
                          <a:pt x="416186" y="366880"/>
                          <a:pt x="422015" y="368227"/>
                          <a:pt x="425824" y="372036"/>
                        </a:cubicBezTo>
                        <a:cubicBezTo>
                          <a:pt x="442758" y="388970"/>
                          <a:pt x="436398" y="388955"/>
                          <a:pt x="448235" y="407895"/>
                        </a:cubicBezTo>
                        <a:cubicBezTo>
                          <a:pt x="452194" y="414230"/>
                          <a:pt x="457340" y="419745"/>
                          <a:pt x="461682" y="425824"/>
                        </a:cubicBezTo>
                        <a:cubicBezTo>
                          <a:pt x="470697" y="438445"/>
                          <a:pt x="469356" y="436689"/>
                          <a:pt x="475130" y="4482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6" name="フリーフォーム 436">
                    <a:extLst>
                      <a:ext uri="{FF2B5EF4-FFF2-40B4-BE49-F238E27FC236}">
                        <a16:creationId xmlns:a16="http://schemas.microsoft.com/office/drawing/2014/main" id="{82C811E5-BC12-416F-9390-2B5BAAE580BD}"/>
                      </a:ext>
                    </a:extLst>
                  </p:cNvPr>
                  <p:cNvSpPr/>
                  <p:nvPr/>
                </p:nvSpPr>
                <p:spPr>
                  <a:xfrm>
                    <a:off x="3260291" y="5457843"/>
                    <a:ext cx="69903" cy="17520"/>
                  </a:xfrm>
                  <a:custGeom>
                    <a:avLst/>
                    <a:gdLst>
                      <a:gd name="connsiteX0" fmla="*/ 69273 w 69273"/>
                      <a:gd name="connsiteY0" fmla="*/ 0 h 16625"/>
                      <a:gd name="connsiteX1" fmla="*/ 24938 w 69273"/>
                      <a:gd name="connsiteY1" fmla="*/ 8313 h 16625"/>
                      <a:gd name="connsiteX2" fmla="*/ 8313 w 69273"/>
                      <a:gd name="connsiteY2" fmla="*/ 13854 h 16625"/>
                      <a:gd name="connsiteX3" fmla="*/ 0 w 69273"/>
                      <a:gd name="connsiteY3" fmla="*/ 16625 h 16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73" h="16625">
                        <a:moveTo>
                          <a:pt x="69273" y="0"/>
                        </a:moveTo>
                        <a:cubicBezTo>
                          <a:pt x="35751" y="3352"/>
                          <a:pt x="50370" y="-164"/>
                          <a:pt x="24938" y="8313"/>
                        </a:cubicBezTo>
                        <a:lnTo>
                          <a:pt x="8313" y="13854"/>
                        </a:lnTo>
                        <a:lnTo>
                          <a:pt x="0" y="1662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7" name="フリーフォーム 437">
                    <a:extLst>
                      <a:ext uri="{FF2B5EF4-FFF2-40B4-BE49-F238E27FC236}">
                        <a16:creationId xmlns:a16="http://schemas.microsoft.com/office/drawing/2014/main" id="{535013B9-B86C-42CB-A570-ED20E1047366}"/>
                      </a:ext>
                    </a:extLst>
                  </p:cNvPr>
                  <p:cNvSpPr/>
                  <p:nvPr/>
                </p:nvSpPr>
                <p:spPr>
                  <a:xfrm>
                    <a:off x="3289947" y="5522086"/>
                    <a:ext cx="12709" cy="68138"/>
                  </a:xfrm>
                  <a:custGeom>
                    <a:avLst/>
                    <a:gdLst>
                      <a:gd name="connsiteX0" fmla="*/ 0 w 13855"/>
                      <a:gd name="connsiteY0" fmla="*/ 0 h 69273"/>
                      <a:gd name="connsiteX1" fmla="*/ 13855 w 13855"/>
                      <a:gd name="connsiteY1" fmla="*/ 36022 h 69273"/>
                      <a:gd name="connsiteX2" fmla="*/ 11084 w 13855"/>
                      <a:gd name="connsiteY2" fmla="*/ 60960 h 69273"/>
                      <a:gd name="connsiteX3" fmla="*/ 8313 w 13855"/>
                      <a:gd name="connsiteY3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69273">
                        <a:moveTo>
                          <a:pt x="0" y="0"/>
                        </a:moveTo>
                        <a:cubicBezTo>
                          <a:pt x="8576" y="15008"/>
                          <a:pt x="13855" y="19042"/>
                          <a:pt x="13855" y="36022"/>
                        </a:cubicBezTo>
                        <a:cubicBezTo>
                          <a:pt x="13855" y="44386"/>
                          <a:pt x="12459" y="52710"/>
                          <a:pt x="11084" y="60960"/>
                        </a:cubicBezTo>
                        <a:cubicBezTo>
                          <a:pt x="10604" y="63841"/>
                          <a:pt x="8313" y="69273"/>
                          <a:pt x="8313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8" name="フリーフォーム 438">
                    <a:extLst>
                      <a:ext uri="{FF2B5EF4-FFF2-40B4-BE49-F238E27FC236}">
                        <a16:creationId xmlns:a16="http://schemas.microsoft.com/office/drawing/2014/main" id="{1B579255-6B10-49CF-8AEE-2D0071103328}"/>
                      </a:ext>
                    </a:extLst>
                  </p:cNvPr>
                  <p:cNvSpPr/>
                  <p:nvPr/>
                </p:nvSpPr>
                <p:spPr>
                  <a:xfrm>
                    <a:off x="3194626" y="5570756"/>
                    <a:ext cx="50838" cy="15574"/>
                  </a:xfrm>
                  <a:custGeom>
                    <a:avLst/>
                    <a:gdLst>
                      <a:gd name="connsiteX0" fmla="*/ 49877 w 49877"/>
                      <a:gd name="connsiteY0" fmla="*/ 0 h 13858"/>
                      <a:gd name="connsiteX1" fmla="*/ 24938 w 49877"/>
                      <a:gd name="connsiteY1" fmla="*/ 2771 h 13858"/>
                      <a:gd name="connsiteX2" fmla="*/ 13855 w 49877"/>
                      <a:gd name="connsiteY2" fmla="*/ 11084 h 13858"/>
                      <a:gd name="connsiteX3" fmla="*/ 0 w 49877"/>
                      <a:gd name="connsiteY3" fmla="*/ 13855 h 13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877" h="13858">
                        <a:moveTo>
                          <a:pt x="49877" y="0"/>
                        </a:moveTo>
                        <a:cubicBezTo>
                          <a:pt x="41564" y="924"/>
                          <a:pt x="32932" y="311"/>
                          <a:pt x="24938" y="2771"/>
                        </a:cubicBezTo>
                        <a:cubicBezTo>
                          <a:pt x="20524" y="4129"/>
                          <a:pt x="17985" y="9019"/>
                          <a:pt x="13855" y="11084"/>
                        </a:cubicBezTo>
                        <a:cubicBezTo>
                          <a:pt x="7865" y="14079"/>
                          <a:pt x="5127" y="13855"/>
                          <a:pt x="0" y="1385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49" name="フリーフォーム 439">
                    <a:extLst>
                      <a:ext uri="{FF2B5EF4-FFF2-40B4-BE49-F238E27FC236}">
                        <a16:creationId xmlns:a16="http://schemas.microsoft.com/office/drawing/2014/main" id="{6E013DAC-AC46-4E37-B327-25C9BE52A41D}"/>
                      </a:ext>
                    </a:extLst>
                  </p:cNvPr>
                  <p:cNvSpPr/>
                  <p:nvPr/>
                </p:nvSpPr>
                <p:spPr>
                  <a:xfrm>
                    <a:off x="3200980" y="5640840"/>
                    <a:ext cx="2119" cy="66190"/>
                  </a:xfrm>
                  <a:custGeom>
                    <a:avLst/>
                    <a:gdLst>
                      <a:gd name="connsiteX0" fmla="*/ 0 w 3721"/>
                      <a:gd name="connsiteY0" fmla="*/ 0 h 66502"/>
                      <a:gd name="connsiteX1" fmla="*/ 2771 w 3721"/>
                      <a:gd name="connsiteY1" fmla="*/ 66502 h 6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721" h="66502">
                        <a:moveTo>
                          <a:pt x="0" y="0"/>
                        </a:moveTo>
                        <a:cubicBezTo>
                          <a:pt x="6213" y="31062"/>
                          <a:pt x="2771" y="9145"/>
                          <a:pt x="2771" y="6650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0" name="フリーフォーム 440">
                    <a:extLst>
                      <a:ext uri="{FF2B5EF4-FFF2-40B4-BE49-F238E27FC236}">
                        <a16:creationId xmlns:a16="http://schemas.microsoft.com/office/drawing/2014/main" id="{A259DCC2-74FD-40E0-ACC2-E9EE48278E88}"/>
                      </a:ext>
                    </a:extLst>
                  </p:cNvPr>
                  <p:cNvSpPr/>
                  <p:nvPr/>
                </p:nvSpPr>
                <p:spPr>
                  <a:xfrm>
                    <a:off x="3097187" y="5701189"/>
                    <a:ext cx="55074" cy="23361"/>
                  </a:xfrm>
                  <a:custGeom>
                    <a:avLst/>
                    <a:gdLst>
                      <a:gd name="connsiteX0" fmla="*/ 55419 w 55419"/>
                      <a:gd name="connsiteY0" fmla="*/ 0 h 22167"/>
                      <a:gd name="connsiteX1" fmla="*/ 27709 w 55419"/>
                      <a:gd name="connsiteY1" fmla="*/ 5542 h 22167"/>
                      <a:gd name="connsiteX2" fmla="*/ 2771 w 55419"/>
                      <a:gd name="connsiteY2" fmla="*/ 16625 h 22167"/>
                      <a:gd name="connsiteX3" fmla="*/ 0 w 55419"/>
                      <a:gd name="connsiteY3" fmla="*/ 22167 h 2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19" h="22167">
                        <a:moveTo>
                          <a:pt x="55419" y="0"/>
                        </a:moveTo>
                        <a:cubicBezTo>
                          <a:pt x="44185" y="1872"/>
                          <a:pt x="38042" y="2442"/>
                          <a:pt x="27709" y="5542"/>
                        </a:cubicBezTo>
                        <a:cubicBezTo>
                          <a:pt x="19874" y="7893"/>
                          <a:pt x="9133" y="10264"/>
                          <a:pt x="2771" y="16625"/>
                        </a:cubicBezTo>
                        <a:cubicBezTo>
                          <a:pt x="1310" y="18085"/>
                          <a:pt x="924" y="20320"/>
                          <a:pt x="0" y="2216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1" name="フリーフォーム 441">
                    <a:extLst>
                      <a:ext uri="{FF2B5EF4-FFF2-40B4-BE49-F238E27FC236}">
                        <a16:creationId xmlns:a16="http://schemas.microsoft.com/office/drawing/2014/main" id="{9DE4ED89-6154-4103-A358-A4E1209E2BED}"/>
                      </a:ext>
                    </a:extLst>
                  </p:cNvPr>
                  <p:cNvSpPr/>
                  <p:nvPr/>
                </p:nvSpPr>
                <p:spPr>
                  <a:xfrm>
                    <a:off x="3090831" y="5751805"/>
                    <a:ext cx="14828" cy="89552"/>
                  </a:xfrm>
                  <a:custGeom>
                    <a:avLst/>
                    <a:gdLst>
                      <a:gd name="connsiteX0" fmla="*/ 14158 w 14158"/>
                      <a:gd name="connsiteY0" fmla="*/ 0 h 88669"/>
                      <a:gd name="connsiteX1" fmla="*/ 11387 w 14158"/>
                      <a:gd name="connsiteY1" fmla="*/ 30480 h 88669"/>
                      <a:gd name="connsiteX2" fmla="*/ 8616 w 14158"/>
                      <a:gd name="connsiteY2" fmla="*/ 66502 h 88669"/>
                      <a:gd name="connsiteX3" fmla="*/ 304 w 14158"/>
                      <a:gd name="connsiteY3" fmla="*/ 83128 h 88669"/>
                      <a:gd name="connsiteX4" fmla="*/ 304 w 14158"/>
                      <a:gd name="connsiteY4" fmla="*/ 88669 h 88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58" h="88669">
                        <a:moveTo>
                          <a:pt x="14158" y="0"/>
                        </a:moveTo>
                        <a:cubicBezTo>
                          <a:pt x="13234" y="10160"/>
                          <a:pt x="12234" y="20313"/>
                          <a:pt x="11387" y="30480"/>
                        </a:cubicBezTo>
                        <a:cubicBezTo>
                          <a:pt x="10387" y="42481"/>
                          <a:pt x="10110" y="54552"/>
                          <a:pt x="8616" y="66502"/>
                        </a:cubicBezTo>
                        <a:cubicBezTo>
                          <a:pt x="7126" y="78418"/>
                          <a:pt x="4803" y="71878"/>
                          <a:pt x="304" y="83128"/>
                        </a:cubicBezTo>
                        <a:cubicBezTo>
                          <a:pt x="-382" y="84843"/>
                          <a:pt x="304" y="86822"/>
                          <a:pt x="304" y="8866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2" name="フリーフォーム 442">
                    <a:extLst>
                      <a:ext uri="{FF2B5EF4-FFF2-40B4-BE49-F238E27FC236}">
                        <a16:creationId xmlns:a16="http://schemas.microsoft.com/office/drawing/2014/main" id="{504C3A15-345A-4FDE-BF90-550DF11871D6}"/>
                      </a:ext>
                    </a:extLst>
                  </p:cNvPr>
                  <p:cNvSpPr/>
                  <p:nvPr/>
                </p:nvSpPr>
                <p:spPr>
                  <a:xfrm>
                    <a:off x="3311129" y="5510405"/>
                    <a:ext cx="42365" cy="44776"/>
                  </a:xfrm>
                  <a:custGeom>
                    <a:avLst/>
                    <a:gdLst>
                      <a:gd name="connsiteX0" fmla="*/ 41564 w 41564"/>
                      <a:gd name="connsiteY0" fmla="*/ 0 h 44335"/>
                      <a:gd name="connsiteX1" fmla="*/ 27709 w 41564"/>
                      <a:gd name="connsiteY1" fmla="*/ 8313 h 44335"/>
                      <a:gd name="connsiteX2" fmla="*/ 22168 w 41564"/>
                      <a:gd name="connsiteY2" fmla="*/ 16626 h 44335"/>
                      <a:gd name="connsiteX3" fmla="*/ 13855 w 41564"/>
                      <a:gd name="connsiteY3" fmla="*/ 22167 h 44335"/>
                      <a:gd name="connsiteX4" fmla="*/ 8313 w 41564"/>
                      <a:gd name="connsiteY4" fmla="*/ 33251 h 44335"/>
                      <a:gd name="connsiteX5" fmla="*/ 5542 w 41564"/>
                      <a:gd name="connsiteY5" fmla="*/ 41564 h 44335"/>
                      <a:gd name="connsiteX6" fmla="*/ 0 w 41564"/>
                      <a:gd name="connsiteY6" fmla="*/ 44335 h 44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564" h="44335">
                        <a:moveTo>
                          <a:pt x="41564" y="0"/>
                        </a:moveTo>
                        <a:cubicBezTo>
                          <a:pt x="36946" y="2771"/>
                          <a:pt x="31798" y="4808"/>
                          <a:pt x="27709" y="8313"/>
                        </a:cubicBezTo>
                        <a:cubicBezTo>
                          <a:pt x="25181" y="10480"/>
                          <a:pt x="24523" y="14271"/>
                          <a:pt x="22168" y="16626"/>
                        </a:cubicBezTo>
                        <a:cubicBezTo>
                          <a:pt x="19813" y="18981"/>
                          <a:pt x="16626" y="20320"/>
                          <a:pt x="13855" y="22167"/>
                        </a:cubicBezTo>
                        <a:cubicBezTo>
                          <a:pt x="12008" y="25862"/>
                          <a:pt x="9940" y="29454"/>
                          <a:pt x="8313" y="33251"/>
                        </a:cubicBezTo>
                        <a:cubicBezTo>
                          <a:pt x="7162" y="35936"/>
                          <a:pt x="7295" y="39227"/>
                          <a:pt x="5542" y="41564"/>
                        </a:cubicBezTo>
                        <a:cubicBezTo>
                          <a:pt x="4303" y="43216"/>
                          <a:pt x="1847" y="43411"/>
                          <a:pt x="0" y="4433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3" name="フリーフォーム 443">
                    <a:extLst>
                      <a:ext uri="{FF2B5EF4-FFF2-40B4-BE49-F238E27FC236}">
                        <a16:creationId xmlns:a16="http://schemas.microsoft.com/office/drawing/2014/main" id="{10D17239-2B63-4945-9B38-63BF8009ABA5}"/>
                      </a:ext>
                    </a:extLst>
                  </p:cNvPr>
                  <p:cNvSpPr/>
                  <p:nvPr/>
                </p:nvSpPr>
                <p:spPr>
                  <a:xfrm>
                    <a:off x="3349257" y="5537660"/>
                    <a:ext cx="27538" cy="50616"/>
                  </a:xfrm>
                  <a:custGeom>
                    <a:avLst/>
                    <a:gdLst>
                      <a:gd name="connsiteX0" fmla="*/ 0 w 27709"/>
                      <a:gd name="connsiteY0" fmla="*/ 0 h 49877"/>
                      <a:gd name="connsiteX1" fmla="*/ 11084 w 27709"/>
                      <a:gd name="connsiteY1" fmla="*/ 13855 h 49877"/>
                      <a:gd name="connsiteX2" fmla="*/ 16626 w 27709"/>
                      <a:gd name="connsiteY2" fmla="*/ 30480 h 49877"/>
                      <a:gd name="connsiteX3" fmla="*/ 22167 w 27709"/>
                      <a:gd name="connsiteY3" fmla="*/ 38793 h 49877"/>
                      <a:gd name="connsiteX4" fmla="*/ 27709 w 27709"/>
                      <a:gd name="connsiteY4" fmla="*/ 49877 h 49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09" h="49877">
                        <a:moveTo>
                          <a:pt x="0" y="0"/>
                        </a:moveTo>
                        <a:cubicBezTo>
                          <a:pt x="3695" y="4618"/>
                          <a:pt x="8252" y="8663"/>
                          <a:pt x="11084" y="13855"/>
                        </a:cubicBezTo>
                        <a:cubicBezTo>
                          <a:pt x="13881" y="18983"/>
                          <a:pt x="13386" y="25619"/>
                          <a:pt x="16626" y="30480"/>
                        </a:cubicBezTo>
                        <a:cubicBezTo>
                          <a:pt x="18473" y="33251"/>
                          <a:pt x="20678" y="35814"/>
                          <a:pt x="22167" y="38793"/>
                        </a:cubicBezTo>
                        <a:cubicBezTo>
                          <a:pt x="28534" y="51528"/>
                          <a:pt x="21449" y="43617"/>
                          <a:pt x="27709" y="4987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4" name="フリーフォーム 444">
                    <a:extLst>
                      <a:ext uri="{FF2B5EF4-FFF2-40B4-BE49-F238E27FC236}">
                        <a16:creationId xmlns:a16="http://schemas.microsoft.com/office/drawing/2014/main" id="{FF6C0EAC-0F76-4613-9E63-E2A4CF6AE40F}"/>
                      </a:ext>
                    </a:extLst>
                  </p:cNvPr>
                  <p:cNvSpPr/>
                  <p:nvPr/>
                </p:nvSpPr>
                <p:spPr>
                  <a:xfrm>
                    <a:off x="3264528" y="5613585"/>
                    <a:ext cx="69903" cy="52562"/>
                  </a:xfrm>
                  <a:custGeom>
                    <a:avLst/>
                    <a:gdLst>
                      <a:gd name="connsiteX0" fmla="*/ 69351 w 69351"/>
                      <a:gd name="connsiteY0" fmla="*/ 0 h 52647"/>
                      <a:gd name="connsiteX1" fmla="*/ 52725 w 69351"/>
                      <a:gd name="connsiteY1" fmla="*/ 8313 h 52647"/>
                      <a:gd name="connsiteX2" fmla="*/ 38871 w 69351"/>
                      <a:gd name="connsiteY2" fmla="*/ 16625 h 52647"/>
                      <a:gd name="connsiteX3" fmla="*/ 27787 w 69351"/>
                      <a:gd name="connsiteY3" fmla="*/ 19396 h 52647"/>
                      <a:gd name="connsiteX4" fmla="*/ 11162 w 69351"/>
                      <a:gd name="connsiteY4" fmla="*/ 27709 h 52647"/>
                      <a:gd name="connsiteX5" fmla="*/ 2849 w 69351"/>
                      <a:gd name="connsiteY5" fmla="*/ 33251 h 52647"/>
                      <a:gd name="connsiteX6" fmla="*/ 78 w 69351"/>
                      <a:gd name="connsiteY6" fmla="*/ 44334 h 52647"/>
                      <a:gd name="connsiteX7" fmla="*/ 5620 w 69351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51" h="52647">
                        <a:moveTo>
                          <a:pt x="69351" y="0"/>
                        </a:moveTo>
                        <a:cubicBezTo>
                          <a:pt x="63809" y="2771"/>
                          <a:pt x="58165" y="5346"/>
                          <a:pt x="52725" y="8313"/>
                        </a:cubicBezTo>
                        <a:cubicBezTo>
                          <a:pt x="47997" y="10892"/>
                          <a:pt x="43792" y="14438"/>
                          <a:pt x="38871" y="16625"/>
                        </a:cubicBezTo>
                        <a:cubicBezTo>
                          <a:pt x="35391" y="18172"/>
                          <a:pt x="31482" y="18472"/>
                          <a:pt x="27787" y="19396"/>
                        </a:cubicBezTo>
                        <a:cubicBezTo>
                          <a:pt x="3962" y="35280"/>
                          <a:pt x="34106" y="16236"/>
                          <a:pt x="11162" y="27709"/>
                        </a:cubicBezTo>
                        <a:cubicBezTo>
                          <a:pt x="8183" y="29198"/>
                          <a:pt x="5620" y="31404"/>
                          <a:pt x="2849" y="33251"/>
                        </a:cubicBezTo>
                        <a:cubicBezTo>
                          <a:pt x="1925" y="36945"/>
                          <a:pt x="-461" y="40564"/>
                          <a:pt x="78" y="44334"/>
                        </a:cubicBezTo>
                        <a:cubicBezTo>
                          <a:pt x="549" y="47631"/>
                          <a:pt x="5620" y="52647"/>
                          <a:pt x="5620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5" name="フリーフォーム 445">
                    <a:extLst>
                      <a:ext uri="{FF2B5EF4-FFF2-40B4-BE49-F238E27FC236}">
                        <a16:creationId xmlns:a16="http://schemas.microsoft.com/office/drawing/2014/main" id="{F31E727C-04F3-434F-9C19-65C222F341E7}"/>
                      </a:ext>
                    </a:extLst>
                  </p:cNvPr>
                  <p:cNvSpPr/>
                  <p:nvPr/>
                </p:nvSpPr>
                <p:spPr>
                  <a:xfrm>
                    <a:off x="3321721" y="5685615"/>
                    <a:ext cx="31773" cy="64244"/>
                  </a:xfrm>
                  <a:custGeom>
                    <a:avLst/>
                    <a:gdLst>
                      <a:gd name="connsiteX0" fmla="*/ 0 w 30483"/>
                      <a:gd name="connsiteY0" fmla="*/ 0 h 63731"/>
                      <a:gd name="connsiteX1" fmla="*/ 22167 w 30483"/>
                      <a:gd name="connsiteY1" fmla="*/ 22168 h 63731"/>
                      <a:gd name="connsiteX2" fmla="*/ 24938 w 30483"/>
                      <a:gd name="connsiteY2" fmla="*/ 41564 h 63731"/>
                      <a:gd name="connsiteX3" fmla="*/ 27709 w 30483"/>
                      <a:gd name="connsiteY3" fmla="*/ 49877 h 63731"/>
                      <a:gd name="connsiteX4" fmla="*/ 30480 w 30483"/>
                      <a:gd name="connsiteY4" fmla="*/ 63731 h 63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83" h="63731">
                        <a:moveTo>
                          <a:pt x="0" y="0"/>
                        </a:moveTo>
                        <a:cubicBezTo>
                          <a:pt x="7389" y="7389"/>
                          <a:pt x="20689" y="11823"/>
                          <a:pt x="22167" y="22168"/>
                        </a:cubicBezTo>
                        <a:cubicBezTo>
                          <a:pt x="23091" y="28633"/>
                          <a:pt x="23657" y="35160"/>
                          <a:pt x="24938" y="41564"/>
                        </a:cubicBezTo>
                        <a:cubicBezTo>
                          <a:pt x="25511" y="44428"/>
                          <a:pt x="26907" y="47069"/>
                          <a:pt x="27709" y="49877"/>
                        </a:cubicBezTo>
                        <a:cubicBezTo>
                          <a:pt x="30704" y="60359"/>
                          <a:pt x="30480" y="57515"/>
                          <a:pt x="30480" y="637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6" name="フリーフォーム 446">
                    <a:extLst>
                      <a:ext uri="{FF2B5EF4-FFF2-40B4-BE49-F238E27FC236}">
                        <a16:creationId xmlns:a16="http://schemas.microsoft.com/office/drawing/2014/main" id="{12418B43-0236-4D9B-93B0-8D959010EDA6}"/>
                      </a:ext>
                    </a:extLst>
                  </p:cNvPr>
                  <p:cNvSpPr/>
                  <p:nvPr/>
                </p:nvSpPr>
                <p:spPr>
                  <a:xfrm>
                    <a:off x="3256055" y="5744018"/>
                    <a:ext cx="44484" cy="54510"/>
                  </a:xfrm>
                  <a:custGeom>
                    <a:avLst/>
                    <a:gdLst>
                      <a:gd name="connsiteX0" fmla="*/ 44342 w 44342"/>
                      <a:gd name="connsiteY0" fmla="*/ 0 h 55418"/>
                      <a:gd name="connsiteX1" fmla="*/ 41571 w 44342"/>
                      <a:gd name="connsiteY1" fmla="*/ 13854 h 55418"/>
                      <a:gd name="connsiteX2" fmla="*/ 36029 w 44342"/>
                      <a:gd name="connsiteY2" fmla="*/ 22167 h 55418"/>
                      <a:gd name="connsiteX3" fmla="*/ 19404 w 44342"/>
                      <a:gd name="connsiteY3" fmla="*/ 36021 h 55418"/>
                      <a:gd name="connsiteX4" fmla="*/ 2778 w 44342"/>
                      <a:gd name="connsiteY4" fmla="*/ 44334 h 55418"/>
                      <a:gd name="connsiteX5" fmla="*/ 7 w 44342"/>
                      <a:gd name="connsiteY5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2" h="55418">
                        <a:moveTo>
                          <a:pt x="44342" y="0"/>
                        </a:moveTo>
                        <a:cubicBezTo>
                          <a:pt x="43418" y="4618"/>
                          <a:pt x="43225" y="9444"/>
                          <a:pt x="41571" y="13854"/>
                        </a:cubicBezTo>
                        <a:cubicBezTo>
                          <a:pt x="40402" y="16972"/>
                          <a:pt x="38161" y="19609"/>
                          <a:pt x="36029" y="22167"/>
                        </a:cubicBezTo>
                        <a:cubicBezTo>
                          <a:pt x="31652" y="27420"/>
                          <a:pt x="25632" y="32907"/>
                          <a:pt x="19404" y="36021"/>
                        </a:cubicBezTo>
                        <a:cubicBezTo>
                          <a:pt x="-3537" y="47491"/>
                          <a:pt x="26597" y="28455"/>
                          <a:pt x="2778" y="44334"/>
                        </a:cubicBezTo>
                        <a:cubicBezTo>
                          <a:pt x="-285" y="53523"/>
                          <a:pt x="7" y="49726"/>
                          <a:pt x="7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7" name="フリーフォーム 447">
                    <a:extLst>
                      <a:ext uri="{FF2B5EF4-FFF2-40B4-BE49-F238E27FC236}">
                        <a16:creationId xmlns:a16="http://schemas.microsoft.com/office/drawing/2014/main" id="{16BC05F9-D19E-42D1-92A5-6B56DB46DD8A}"/>
                      </a:ext>
                    </a:extLst>
                  </p:cNvPr>
                  <p:cNvSpPr/>
                  <p:nvPr/>
                </p:nvSpPr>
                <p:spPr>
                  <a:xfrm>
                    <a:off x="3281474" y="5858879"/>
                    <a:ext cx="38128" cy="73978"/>
                  </a:xfrm>
                  <a:custGeom>
                    <a:avLst/>
                    <a:gdLst>
                      <a:gd name="connsiteX0" fmla="*/ 0 w 38795"/>
                      <a:gd name="connsiteY0" fmla="*/ 0 h 72043"/>
                      <a:gd name="connsiteX1" fmla="*/ 13855 w 38795"/>
                      <a:gd name="connsiteY1" fmla="*/ 8312 h 72043"/>
                      <a:gd name="connsiteX2" fmla="*/ 24939 w 38795"/>
                      <a:gd name="connsiteY2" fmla="*/ 36022 h 72043"/>
                      <a:gd name="connsiteX3" fmla="*/ 27709 w 38795"/>
                      <a:gd name="connsiteY3" fmla="*/ 44334 h 72043"/>
                      <a:gd name="connsiteX4" fmla="*/ 36022 w 38795"/>
                      <a:gd name="connsiteY4" fmla="*/ 55418 h 72043"/>
                      <a:gd name="connsiteX5" fmla="*/ 38793 w 38795"/>
                      <a:gd name="connsiteY5" fmla="*/ 72043 h 72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5" h="72043">
                        <a:moveTo>
                          <a:pt x="0" y="0"/>
                        </a:moveTo>
                        <a:cubicBezTo>
                          <a:pt x="4618" y="2771"/>
                          <a:pt x="10047" y="4504"/>
                          <a:pt x="13855" y="8312"/>
                        </a:cubicBezTo>
                        <a:cubicBezTo>
                          <a:pt x="17932" y="12389"/>
                          <a:pt x="23857" y="32776"/>
                          <a:pt x="24939" y="36022"/>
                        </a:cubicBezTo>
                        <a:cubicBezTo>
                          <a:pt x="25862" y="38793"/>
                          <a:pt x="25957" y="41998"/>
                          <a:pt x="27709" y="44334"/>
                        </a:cubicBezTo>
                        <a:lnTo>
                          <a:pt x="36022" y="55418"/>
                        </a:lnTo>
                        <a:cubicBezTo>
                          <a:pt x="38974" y="70178"/>
                          <a:pt x="38793" y="64563"/>
                          <a:pt x="38793" y="720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8" name="フリーフォーム 448">
                    <a:extLst>
                      <a:ext uri="{FF2B5EF4-FFF2-40B4-BE49-F238E27FC236}">
                        <a16:creationId xmlns:a16="http://schemas.microsoft.com/office/drawing/2014/main" id="{38D25D58-6055-4341-8D9D-A7DB6A32265C}"/>
                      </a:ext>
                    </a:extLst>
                  </p:cNvPr>
                  <p:cNvSpPr/>
                  <p:nvPr/>
                </p:nvSpPr>
                <p:spPr>
                  <a:xfrm>
                    <a:off x="3385268" y="5551288"/>
                    <a:ext cx="21182" cy="62297"/>
                  </a:xfrm>
                  <a:custGeom>
                    <a:avLst/>
                    <a:gdLst>
                      <a:gd name="connsiteX0" fmla="*/ 19599 w 19599"/>
                      <a:gd name="connsiteY0" fmla="*/ 0 h 60960"/>
                      <a:gd name="connsiteX1" fmla="*/ 14057 w 19599"/>
                      <a:gd name="connsiteY1" fmla="*/ 13854 h 60960"/>
                      <a:gd name="connsiteX2" fmla="*/ 8516 w 19599"/>
                      <a:gd name="connsiteY2" fmla="*/ 22167 h 60960"/>
                      <a:gd name="connsiteX3" fmla="*/ 203 w 19599"/>
                      <a:gd name="connsiteY3" fmla="*/ 49876 h 60960"/>
                      <a:gd name="connsiteX4" fmla="*/ 203 w 19599"/>
                      <a:gd name="connsiteY4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99" h="60960">
                        <a:moveTo>
                          <a:pt x="19599" y="0"/>
                        </a:moveTo>
                        <a:cubicBezTo>
                          <a:pt x="17752" y="4618"/>
                          <a:pt x="16281" y="9405"/>
                          <a:pt x="14057" y="13854"/>
                        </a:cubicBezTo>
                        <a:cubicBezTo>
                          <a:pt x="12568" y="16833"/>
                          <a:pt x="9868" y="19124"/>
                          <a:pt x="8516" y="22167"/>
                        </a:cubicBezTo>
                        <a:cubicBezTo>
                          <a:pt x="7119" y="25310"/>
                          <a:pt x="904" y="44270"/>
                          <a:pt x="203" y="49876"/>
                        </a:cubicBezTo>
                        <a:cubicBezTo>
                          <a:pt x="-255" y="53542"/>
                          <a:pt x="203" y="57265"/>
                          <a:pt x="20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59" name="フリーフォーム 449">
                    <a:extLst>
                      <a:ext uri="{FF2B5EF4-FFF2-40B4-BE49-F238E27FC236}">
                        <a16:creationId xmlns:a16="http://schemas.microsoft.com/office/drawing/2014/main" id="{251FF298-8D6A-442F-8377-DAA22CD28948}"/>
                      </a:ext>
                    </a:extLst>
                  </p:cNvPr>
                  <p:cNvSpPr/>
                  <p:nvPr/>
                </p:nvSpPr>
                <p:spPr>
                  <a:xfrm>
                    <a:off x="3414924" y="5660307"/>
                    <a:ext cx="38128" cy="60349"/>
                  </a:xfrm>
                  <a:custGeom>
                    <a:avLst/>
                    <a:gdLst>
                      <a:gd name="connsiteX0" fmla="*/ 0 w 38793"/>
                      <a:gd name="connsiteY0" fmla="*/ 0 h 60960"/>
                      <a:gd name="connsiteX1" fmla="*/ 13855 w 38793"/>
                      <a:gd name="connsiteY1" fmla="*/ 13855 h 60960"/>
                      <a:gd name="connsiteX2" fmla="*/ 16625 w 38793"/>
                      <a:gd name="connsiteY2" fmla="*/ 22168 h 60960"/>
                      <a:gd name="connsiteX3" fmla="*/ 22167 w 38793"/>
                      <a:gd name="connsiteY3" fmla="*/ 30480 h 60960"/>
                      <a:gd name="connsiteX4" fmla="*/ 33251 w 38793"/>
                      <a:gd name="connsiteY4" fmla="*/ 52648 h 60960"/>
                      <a:gd name="connsiteX5" fmla="*/ 38793 w 38793"/>
                      <a:gd name="connsiteY5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3" h="60960">
                        <a:moveTo>
                          <a:pt x="0" y="0"/>
                        </a:moveTo>
                        <a:cubicBezTo>
                          <a:pt x="4618" y="4618"/>
                          <a:pt x="9936" y="8630"/>
                          <a:pt x="13855" y="13855"/>
                        </a:cubicBezTo>
                        <a:cubicBezTo>
                          <a:pt x="15607" y="16192"/>
                          <a:pt x="15319" y="19556"/>
                          <a:pt x="16625" y="22168"/>
                        </a:cubicBezTo>
                        <a:cubicBezTo>
                          <a:pt x="18114" y="25147"/>
                          <a:pt x="20320" y="27709"/>
                          <a:pt x="22167" y="30480"/>
                        </a:cubicBezTo>
                        <a:cubicBezTo>
                          <a:pt x="26387" y="43141"/>
                          <a:pt x="23903" y="37692"/>
                          <a:pt x="33251" y="52648"/>
                        </a:cubicBezTo>
                        <a:cubicBezTo>
                          <a:pt x="35016" y="55472"/>
                          <a:pt x="38793" y="60960"/>
                          <a:pt x="3879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0" name="フリーフォーム 450">
                    <a:extLst>
                      <a:ext uri="{FF2B5EF4-FFF2-40B4-BE49-F238E27FC236}">
                        <a16:creationId xmlns:a16="http://schemas.microsoft.com/office/drawing/2014/main" id="{B011CD26-D5EC-4F10-A4DA-84D51F1C1FC7}"/>
                      </a:ext>
                    </a:extLst>
                  </p:cNvPr>
                  <p:cNvSpPr/>
                  <p:nvPr/>
                </p:nvSpPr>
                <p:spPr>
                  <a:xfrm>
                    <a:off x="3389505" y="5763486"/>
                    <a:ext cx="21182" cy="77871"/>
                  </a:xfrm>
                  <a:custGeom>
                    <a:avLst/>
                    <a:gdLst>
                      <a:gd name="connsiteX0" fmla="*/ 22167 w 22167"/>
                      <a:gd name="connsiteY0" fmla="*/ 0 h 77585"/>
                      <a:gd name="connsiteX1" fmla="*/ 19396 w 22167"/>
                      <a:gd name="connsiteY1" fmla="*/ 16625 h 77585"/>
                      <a:gd name="connsiteX2" fmla="*/ 13854 w 22167"/>
                      <a:gd name="connsiteY2" fmla="*/ 27709 h 77585"/>
                      <a:gd name="connsiteX3" fmla="*/ 8313 w 22167"/>
                      <a:gd name="connsiteY3" fmla="*/ 47105 h 77585"/>
                      <a:gd name="connsiteX4" fmla="*/ 2771 w 22167"/>
                      <a:gd name="connsiteY4" fmla="*/ 63731 h 77585"/>
                      <a:gd name="connsiteX5" fmla="*/ 0 w 22167"/>
                      <a:gd name="connsiteY5" fmla="*/ 72044 h 77585"/>
                      <a:gd name="connsiteX6" fmla="*/ 0 w 22167"/>
                      <a:gd name="connsiteY6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167" h="77585">
                        <a:moveTo>
                          <a:pt x="22167" y="0"/>
                        </a:moveTo>
                        <a:cubicBezTo>
                          <a:pt x="21243" y="5542"/>
                          <a:pt x="21010" y="11244"/>
                          <a:pt x="19396" y="16625"/>
                        </a:cubicBezTo>
                        <a:cubicBezTo>
                          <a:pt x="18209" y="20582"/>
                          <a:pt x="15481" y="23912"/>
                          <a:pt x="13854" y="27709"/>
                        </a:cubicBezTo>
                        <a:cubicBezTo>
                          <a:pt x="10748" y="34957"/>
                          <a:pt x="10658" y="39287"/>
                          <a:pt x="8313" y="47105"/>
                        </a:cubicBezTo>
                        <a:cubicBezTo>
                          <a:pt x="6635" y="52700"/>
                          <a:pt x="4618" y="58189"/>
                          <a:pt x="2771" y="63731"/>
                        </a:cubicBezTo>
                        <a:cubicBezTo>
                          <a:pt x="1847" y="66502"/>
                          <a:pt x="0" y="69123"/>
                          <a:pt x="0" y="72044"/>
                        </a:cubicBezTo>
                        <a:lnTo>
                          <a:pt x="0" y="7758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1" name="フリーフォーム 451">
                    <a:extLst>
                      <a:ext uri="{FF2B5EF4-FFF2-40B4-BE49-F238E27FC236}">
                        <a16:creationId xmlns:a16="http://schemas.microsoft.com/office/drawing/2014/main" id="{8A1481D7-877F-47AC-B9CA-E02C0D7C9F56}"/>
                      </a:ext>
                    </a:extLst>
                  </p:cNvPr>
                  <p:cNvSpPr/>
                  <p:nvPr/>
                </p:nvSpPr>
                <p:spPr>
                  <a:xfrm>
                    <a:off x="3414924" y="5825783"/>
                    <a:ext cx="23300" cy="56457"/>
                  </a:xfrm>
                  <a:custGeom>
                    <a:avLst/>
                    <a:gdLst>
                      <a:gd name="connsiteX0" fmla="*/ 0 w 24938"/>
                      <a:gd name="connsiteY0" fmla="*/ 0 h 55418"/>
                      <a:gd name="connsiteX1" fmla="*/ 13855 w 24938"/>
                      <a:gd name="connsiteY1" fmla="*/ 11083 h 55418"/>
                      <a:gd name="connsiteX2" fmla="*/ 22167 w 24938"/>
                      <a:gd name="connsiteY2" fmla="*/ 49876 h 55418"/>
                      <a:gd name="connsiteX3" fmla="*/ 24938 w 24938"/>
                      <a:gd name="connsiteY3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938" h="55418">
                        <a:moveTo>
                          <a:pt x="0" y="0"/>
                        </a:moveTo>
                        <a:cubicBezTo>
                          <a:pt x="4618" y="3694"/>
                          <a:pt x="9961" y="6632"/>
                          <a:pt x="13855" y="11083"/>
                        </a:cubicBezTo>
                        <a:cubicBezTo>
                          <a:pt x="23002" y="21536"/>
                          <a:pt x="20210" y="38132"/>
                          <a:pt x="22167" y="49876"/>
                        </a:cubicBezTo>
                        <a:cubicBezTo>
                          <a:pt x="22507" y="51913"/>
                          <a:pt x="24014" y="53571"/>
                          <a:pt x="24938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2" name="フリーフォーム 452">
                    <a:extLst>
                      <a:ext uri="{FF2B5EF4-FFF2-40B4-BE49-F238E27FC236}">
                        <a16:creationId xmlns:a16="http://schemas.microsoft.com/office/drawing/2014/main" id="{10BECCF0-9A8D-4FA9-9513-D0A930062447}"/>
                      </a:ext>
                    </a:extLst>
                  </p:cNvPr>
                  <p:cNvSpPr/>
                  <p:nvPr/>
                </p:nvSpPr>
                <p:spPr>
                  <a:xfrm>
                    <a:off x="3372559" y="5932856"/>
                    <a:ext cx="42365" cy="35042"/>
                  </a:xfrm>
                  <a:custGeom>
                    <a:avLst/>
                    <a:gdLst>
                      <a:gd name="connsiteX0" fmla="*/ 41564 w 41564"/>
                      <a:gd name="connsiteY0" fmla="*/ 0 h 36022"/>
                      <a:gd name="connsiteX1" fmla="*/ 27709 w 41564"/>
                      <a:gd name="connsiteY1" fmla="*/ 8313 h 36022"/>
                      <a:gd name="connsiteX2" fmla="*/ 19397 w 41564"/>
                      <a:gd name="connsiteY2" fmla="*/ 11084 h 36022"/>
                      <a:gd name="connsiteX3" fmla="*/ 13855 w 41564"/>
                      <a:gd name="connsiteY3" fmla="*/ 19397 h 36022"/>
                      <a:gd name="connsiteX4" fmla="*/ 5542 w 41564"/>
                      <a:gd name="connsiteY4" fmla="*/ 24939 h 36022"/>
                      <a:gd name="connsiteX5" fmla="*/ 0 w 41564"/>
                      <a:gd name="connsiteY5" fmla="*/ 36022 h 36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564" h="36022">
                        <a:moveTo>
                          <a:pt x="41564" y="0"/>
                        </a:moveTo>
                        <a:cubicBezTo>
                          <a:pt x="36946" y="2771"/>
                          <a:pt x="32526" y="5904"/>
                          <a:pt x="27709" y="8313"/>
                        </a:cubicBezTo>
                        <a:cubicBezTo>
                          <a:pt x="25097" y="9619"/>
                          <a:pt x="21678" y="9259"/>
                          <a:pt x="19397" y="11084"/>
                        </a:cubicBezTo>
                        <a:cubicBezTo>
                          <a:pt x="16797" y="13165"/>
                          <a:pt x="16210" y="17042"/>
                          <a:pt x="13855" y="19397"/>
                        </a:cubicBezTo>
                        <a:cubicBezTo>
                          <a:pt x="11500" y="21752"/>
                          <a:pt x="8313" y="23092"/>
                          <a:pt x="5542" y="24939"/>
                        </a:cubicBezTo>
                        <a:cubicBezTo>
                          <a:pt x="2358" y="34490"/>
                          <a:pt x="4836" y="31186"/>
                          <a:pt x="0" y="3602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3" name="フリーフォーム 453">
                    <a:extLst>
                      <a:ext uri="{FF2B5EF4-FFF2-40B4-BE49-F238E27FC236}">
                        <a16:creationId xmlns:a16="http://schemas.microsoft.com/office/drawing/2014/main" id="{622ACAC6-27EC-4C1A-A9C2-7DCD522813CB}"/>
                      </a:ext>
                    </a:extLst>
                  </p:cNvPr>
                  <p:cNvSpPr/>
                  <p:nvPr/>
                </p:nvSpPr>
                <p:spPr>
                  <a:xfrm>
                    <a:off x="3427633" y="5498724"/>
                    <a:ext cx="63547" cy="64244"/>
                  </a:xfrm>
                  <a:custGeom>
                    <a:avLst/>
                    <a:gdLst>
                      <a:gd name="connsiteX0" fmla="*/ 0 w 63730"/>
                      <a:gd name="connsiteY0" fmla="*/ 0 h 63730"/>
                      <a:gd name="connsiteX1" fmla="*/ 13854 w 63730"/>
                      <a:gd name="connsiteY1" fmla="*/ 11083 h 63730"/>
                      <a:gd name="connsiteX2" fmla="*/ 24938 w 63730"/>
                      <a:gd name="connsiteY2" fmla="*/ 27709 h 63730"/>
                      <a:gd name="connsiteX3" fmla="*/ 27709 w 63730"/>
                      <a:gd name="connsiteY3" fmla="*/ 36021 h 63730"/>
                      <a:gd name="connsiteX4" fmla="*/ 36021 w 63730"/>
                      <a:gd name="connsiteY4" fmla="*/ 38792 h 63730"/>
                      <a:gd name="connsiteX5" fmla="*/ 55418 w 63730"/>
                      <a:gd name="connsiteY5" fmla="*/ 60960 h 63730"/>
                      <a:gd name="connsiteX6" fmla="*/ 63730 w 63730"/>
                      <a:gd name="connsiteY6" fmla="*/ 63730 h 6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730" h="63730">
                        <a:moveTo>
                          <a:pt x="0" y="0"/>
                        </a:moveTo>
                        <a:cubicBezTo>
                          <a:pt x="4618" y="3694"/>
                          <a:pt x="9898" y="6687"/>
                          <a:pt x="13854" y="11083"/>
                        </a:cubicBezTo>
                        <a:cubicBezTo>
                          <a:pt x="18310" y="16034"/>
                          <a:pt x="22831" y="21390"/>
                          <a:pt x="24938" y="27709"/>
                        </a:cubicBezTo>
                        <a:cubicBezTo>
                          <a:pt x="25862" y="30480"/>
                          <a:pt x="25644" y="33956"/>
                          <a:pt x="27709" y="36021"/>
                        </a:cubicBezTo>
                        <a:cubicBezTo>
                          <a:pt x="29774" y="38086"/>
                          <a:pt x="33250" y="37868"/>
                          <a:pt x="36021" y="38792"/>
                        </a:cubicBezTo>
                        <a:cubicBezTo>
                          <a:pt x="39378" y="52221"/>
                          <a:pt x="37423" y="54963"/>
                          <a:pt x="55418" y="60960"/>
                        </a:cubicBezTo>
                        <a:lnTo>
                          <a:pt x="63730" y="6373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4" name="フリーフォーム 454">
                    <a:extLst>
                      <a:ext uri="{FF2B5EF4-FFF2-40B4-BE49-F238E27FC236}">
                        <a16:creationId xmlns:a16="http://schemas.microsoft.com/office/drawing/2014/main" id="{3C80AA80-CF46-4153-B9D1-AE58DB3E9F12}"/>
                      </a:ext>
                    </a:extLst>
                  </p:cNvPr>
                  <p:cNvSpPr/>
                  <p:nvPr/>
                </p:nvSpPr>
                <p:spPr>
                  <a:xfrm>
                    <a:off x="3448816" y="5615531"/>
                    <a:ext cx="14827" cy="52564"/>
                  </a:xfrm>
                  <a:custGeom>
                    <a:avLst/>
                    <a:gdLst>
                      <a:gd name="connsiteX0" fmla="*/ 14006 w 14006"/>
                      <a:gd name="connsiteY0" fmla="*/ 0 h 52647"/>
                      <a:gd name="connsiteX1" fmla="*/ 152 w 14006"/>
                      <a:gd name="connsiteY1" fmla="*/ 44334 h 52647"/>
                      <a:gd name="connsiteX2" fmla="*/ 152 w 14006"/>
                      <a:gd name="connsiteY2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006" h="52647">
                        <a:moveTo>
                          <a:pt x="14006" y="0"/>
                        </a:moveTo>
                        <a:cubicBezTo>
                          <a:pt x="8244" y="14406"/>
                          <a:pt x="2094" y="28797"/>
                          <a:pt x="152" y="44334"/>
                        </a:cubicBezTo>
                        <a:cubicBezTo>
                          <a:pt x="-192" y="47084"/>
                          <a:pt x="152" y="49876"/>
                          <a:pt x="152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5" name="フリーフォーム 455">
                    <a:extLst>
                      <a:ext uri="{FF2B5EF4-FFF2-40B4-BE49-F238E27FC236}">
                        <a16:creationId xmlns:a16="http://schemas.microsoft.com/office/drawing/2014/main" id="{B9466056-71A2-488C-AE53-87F83C38E6EF}"/>
                      </a:ext>
                    </a:extLst>
                  </p:cNvPr>
                  <p:cNvSpPr/>
                  <p:nvPr/>
                </p:nvSpPr>
                <p:spPr>
                  <a:xfrm>
                    <a:off x="3474235" y="5705083"/>
                    <a:ext cx="33892" cy="68138"/>
                  </a:xfrm>
                  <a:custGeom>
                    <a:avLst/>
                    <a:gdLst>
                      <a:gd name="connsiteX0" fmla="*/ 0 w 33253"/>
                      <a:gd name="connsiteY0" fmla="*/ 0 h 69273"/>
                      <a:gd name="connsiteX1" fmla="*/ 13855 w 33253"/>
                      <a:gd name="connsiteY1" fmla="*/ 8313 h 69273"/>
                      <a:gd name="connsiteX2" fmla="*/ 16625 w 33253"/>
                      <a:gd name="connsiteY2" fmla="*/ 19396 h 69273"/>
                      <a:gd name="connsiteX3" fmla="*/ 24938 w 33253"/>
                      <a:gd name="connsiteY3" fmla="*/ 38793 h 69273"/>
                      <a:gd name="connsiteX4" fmla="*/ 27709 w 33253"/>
                      <a:gd name="connsiteY4" fmla="*/ 49876 h 69273"/>
                      <a:gd name="connsiteX5" fmla="*/ 33251 w 33253"/>
                      <a:gd name="connsiteY5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3" h="69273">
                        <a:moveTo>
                          <a:pt x="0" y="0"/>
                        </a:moveTo>
                        <a:cubicBezTo>
                          <a:pt x="4618" y="2771"/>
                          <a:pt x="10350" y="4224"/>
                          <a:pt x="13855" y="8313"/>
                        </a:cubicBezTo>
                        <a:cubicBezTo>
                          <a:pt x="16333" y="11204"/>
                          <a:pt x="15324" y="15817"/>
                          <a:pt x="16625" y="19396"/>
                        </a:cubicBezTo>
                        <a:cubicBezTo>
                          <a:pt x="19029" y="26007"/>
                          <a:pt x="22534" y="32182"/>
                          <a:pt x="24938" y="38793"/>
                        </a:cubicBezTo>
                        <a:cubicBezTo>
                          <a:pt x="26239" y="42372"/>
                          <a:pt x="26615" y="46229"/>
                          <a:pt x="27709" y="49876"/>
                        </a:cubicBezTo>
                        <a:cubicBezTo>
                          <a:pt x="33543" y="69322"/>
                          <a:pt x="33251" y="60353"/>
                          <a:pt x="33251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6" name="フリーフォーム 456">
                    <a:extLst>
                      <a:ext uri="{FF2B5EF4-FFF2-40B4-BE49-F238E27FC236}">
                        <a16:creationId xmlns:a16="http://schemas.microsoft.com/office/drawing/2014/main" id="{D61D42EC-59D9-4AD5-87FB-632575BBAEF4}"/>
                      </a:ext>
                    </a:extLst>
                  </p:cNvPr>
                  <p:cNvSpPr/>
                  <p:nvPr/>
                </p:nvSpPr>
                <p:spPr>
                  <a:xfrm>
                    <a:off x="3486944" y="5849144"/>
                    <a:ext cx="2118" cy="38936"/>
                  </a:xfrm>
                  <a:custGeom>
                    <a:avLst/>
                    <a:gdLst>
                      <a:gd name="connsiteX0" fmla="*/ 2797 w 2797"/>
                      <a:gd name="connsiteY0" fmla="*/ 0 h 38937"/>
                      <a:gd name="connsiteX1" fmla="*/ 26 w 2797"/>
                      <a:gd name="connsiteY1" fmla="*/ 38793 h 38937"/>
                      <a:gd name="connsiteX2" fmla="*/ 2797 w 2797"/>
                      <a:gd name="connsiteY2" fmla="*/ 0 h 38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7" h="38937">
                        <a:moveTo>
                          <a:pt x="2797" y="0"/>
                        </a:moveTo>
                        <a:cubicBezTo>
                          <a:pt x="2797" y="0"/>
                          <a:pt x="1541" y="25918"/>
                          <a:pt x="26" y="38793"/>
                        </a:cubicBezTo>
                        <a:cubicBezTo>
                          <a:pt x="-315" y="41694"/>
                          <a:pt x="2797" y="0"/>
                          <a:pt x="2797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7" name="フリーフォーム 457">
                    <a:extLst>
                      <a:ext uri="{FF2B5EF4-FFF2-40B4-BE49-F238E27FC236}">
                        <a16:creationId xmlns:a16="http://schemas.microsoft.com/office/drawing/2014/main" id="{BE63BB4F-CC35-4930-A797-7D3E27BDA300}"/>
                      </a:ext>
                    </a:extLst>
                  </p:cNvPr>
                  <p:cNvSpPr/>
                  <p:nvPr/>
                </p:nvSpPr>
                <p:spPr>
                  <a:xfrm>
                    <a:off x="3497535" y="5854985"/>
                    <a:ext cx="120741" cy="116807"/>
                  </a:xfrm>
                  <a:custGeom>
                    <a:avLst/>
                    <a:gdLst>
                      <a:gd name="connsiteX0" fmla="*/ 0 w 121920"/>
                      <a:gd name="connsiteY0" fmla="*/ 0 h 117313"/>
                      <a:gd name="connsiteX1" fmla="*/ 16626 w 121920"/>
                      <a:gd name="connsiteY1" fmla="*/ 8313 h 117313"/>
                      <a:gd name="connsiteX2" fmla="*/ 49877 w 121920"/>
                      <a:gd name="connsiteY2" fmla="*/ 30480 h 117313"/>
                      <a:gd name="connsiteX3" fmla="*/ 69273 w 121920"/>
                      <a:gd name="connsiteY3" fmla="*/ 52647 h 117313"/>
                      <a:gd name="connsiteX4" fmla="*/ 83128 w 121920"/>
                      <a:gd name="connsiteY4" fmla="*/ 72044 h 117313"/>
                      <a:gd name="connsiteX5" fmla="*/ 88669 w 121920"/>
                      <a:gd name="connsiteY5" fmla="*/ 83127 h 117313"/>
                      <a:gd name="connsiteX6" fmla="*/ 108066 w 121920"/>
                      <a:gd name="connsiteY6" fmla="*/ 102524 h 117313"/>
                      <a:gd name="connsiteX7" fmla="*/ 113608 w 121920"/>
                      <a:gd name="connsiteY7" fmla="*/ 110836 h 117313"/>
                      <a:gd name="connsiteX8" fmla="*/ 121920 w 121920"/>
                      <a:gd name="connsiteY8" fmla="*/ 116378 h 117313"/>
                      <a:gd name="connsiteX9" fmla="*/ 113608 w 121920"/>
                      <a:gd name="connsiteY9" fmla="*/ 113607 h 117313"/>
                      <a:gd name="connsiteX10" fmla="*/ 110837 w 121920"/>
                      <a:gd name="connsiteY10" fmla="*/ 105294 h 117313"/>
                      <a:gd name="connsiteX11" fmla="*/ 99753 w 121920"/>
                      <a:gd name="connsiteY11" fmla="*/ 96982 h 11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920" h="117313">
                        <a:moveTo>
                          <a:pt x="0" y="0"/>
                        </a:moveTo>
                        <a:cubicBezTo>
                          <a:pt x="5542" y="2771"/>
                          <a:pt x="11246" y="5239"/>
                          <a:pt x="16626" y="8313"/>
                        </a:cubicBezTo>
                        <a:cubicBezTo>
                          <a:pt x="34886" y="18747"/>
                          <a:pt x="35969" y="20049"/>
                          <a:pt x="49877" y="30480"/>
                        </a:cubicBezTo>
                        <a:cubicBezTo>
                          <a:pt x="61879" y="60489"/>
                          <a:pt x="46322" y="29696"/>
                          <a:pt x="69273" y="52647"/>
                        </a:cubicBezTo>
                        <a:cubicBezTo>
                          <a:pt x="74891" y="58265"/>
                          <a:pt x="78862" y="65340"/>
                          <a:pt x="83128" y="72044"/>
                        </a:cubicBezTo>
                        <a:cubicBezTo>
                          <a:pt x="85345" y="75529"/>
                          <a:pt x="86054" y="79930"/>
                          <a:pt x="88669" y="83127"/>
                        </a:cubicBezTo>
                        <a:cubicBezTo>
                          <a:pt x="94459" y="90204"/>
                          <a:pt x="102993" y="94916"/>
                          <a:pt x="108066" y="102524"/>
                        </a:cubicBezTo>
                        <a:cubicBezTo>
                          <a:pt x="109913" y="105295"/>
                          <a:pt x="111253" y="108481"/>
                          <a:pt x="113608" y="110836"/>
                        </a:cubicBezTo>
                        <a:cubicBezTo>
                          <a:pt x="115963" y="113191"/>
                          <a:pt x="121920" y="113048"/>
                          <a:pt x="121920" y="116378"/>
                        </a:cubicBezTo>
                        <a:cubicBezTo>
                          <a:pt x="121920" y="119299"/>
                          <a:pt x="116379" y="114531"/>
                          <a:pt x="113608" y="113607"/>
                        </a:cubicBezTo>
                        <a:cubicBezTo>
                          <a:pt x="112684" y="110836"/>
                          <a:pt x="112707" y="107538"/>
                          <a:pt x="110837" y="105294"/>
                        </a:cubicBezTo>
                        <a:cubicBezTo>
                          <a:pt x="107880" y="101746"/>
                          <a:pt x="99753" y="96982"/>
                          <a:pt x="99753" y="9698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8" name="フリーフォーム 458">
                    <a:extLst>
                      <a:ext uri="{FF2B5EF4-FFF2-40B4-BE49-F238E27FC236}">
                        <a16:creationId xmlns:a16="http://schemas.microsoft.com/office/drawing/2014/main" id="{D1202D8F-7F41-4FB0-ABAD-8C49AA861818}"/>
                      </a:ext>
                    </a:extLst>
                  </p:cNvPr>
                  <p:cNvSpPr/>
                  <p:nvPr/>
                </p:nvSpPr>
                <p:spPr>
                  <a:xfrm>
                    <a:off x="3501771" y="5510405"/>
                    <a:ext cx="14828" cy="85658"/>
                  </a:xfrm>
                  <a:custGeom>
                    <a:avLst/>
                    <a:gdLst>
                      <a:gd name="connsiteX0" fmla="*/ 0 w 13855"/>
                      <a:gd name="connsiteY0" fmla="*/ 0 h 85914"/>
                      <a:gd name="connsiteX1" fmla="*/ 2771 w 13855"/>
                      <a:gd name="connsiteY1" fmla="*/ 33251 h 85914"/>
                      <a:gd name="connsiteX2" fmla="*/ 5542 w 13855"/>
                      <a:gd name="connsiteY2" fmla="*/ 77586 h 85914"/>
                      <a:gd name="connsiteX3" fmla="*/ 13855 w 13855"/>
                      <a:gd name="connsiteY3" fmla="*/ 85898 h 85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85914">
                        <a:moveTo>
                          <a:pt x="0" y="0"/>
                        </a:moveTo>
                        <a:cubicBezTo>
                          <a:pt x="924" y="11084"/>
                          <a:pt x="1979" y="22157"/>
                          <a:pt x="2771" y="33251"/>
                        </a:cubicBezTo>
                        <a:cubicBezTo>
                          <a:pt x="3826" y="48021"/>
                          <a:pt x="3233" y="62960"/>
                          <a:pt x="5542" y="77586"/>
                        </a:cubicBezTo>
                        <a:cubicBezTo>
                          <a:pt x="6976" y="86667"/>
                          <a:pt x="9036" y="85898"/>
                          <a:pt x="13855" y="8589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9" name="フリーフォーム 459">
                    <a:extLst>
                      <a:ext uri="{FF2B5EF4-FFF2-40B4-BE49-F238E27FC236}">
                        <a16:creationId xmlns:a16="http://schemas.microsoft.com/office/drawing/2014/main" id="{F49F822A-9B01-4E2B-8C0B-7EF8794E4EFC}"/>
                      </a:ext>
                    </a:extLst>
                  </p:cNvPr>
                  <p:cNvSpPr/>
                  <p:nvPr/>
                </p:nvSpPr>
                <p:spPr>
                  <a:xfrm>
                    <a:off x="3590738" y="5646679"/>
                    <a:ext cx="6355" cy="77871"/>
                  </a:xfrm>
                  <a:custGeom>
                    <a:avLst/>
                    <a:gdLst>
                      <a:gd name="connsiteX0" fmla="*/ 0 w 5542"/>
                      <a:gd name="connsiteY0" fmla="*/ 0 h 77585"/>
                      <a:gd name="connsiteX1" fmla="*/ 2771 w 5542"/>
                      <a:gd name="connsiteY1" fmla="*/ 19396 h 77585"/>
                      <a:gd name="connsiteX2" fmla="*/ 5542 w 5542"/>
                      <a:gd name="connsiteY2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" h="77585">
                        <a:moveTo>
                          <a:pt x="0" y="0"/>
                        </a:moveTo>
                        <a:cubicBezTo>
                          <a:pt x="924" y="6465"/>
                          <a:pt x="2306" y="12882"/>
                          <a:pt x="2771" y="19396"/>
                        </a:cubicBezTo>
                        <a:cubicBezTo>
                          <a:pt x="4155" y="38765"/>
                          <a:pt x="5542" y="77585"/>
                          <a:pt x="5542" y="7758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0" name="フリーフォーム 460">
                    <a:extLst>
                      <a:ext uri="{FF2B5EF4-FFF2-40B4-BE49-F238E27FC236}">
                        <a16:creationId xmlns:a16="http://schemas.microsoft.com/office/drawing/2014/main" id="{E8E879CF-2C3B-4226-BFBB-D991E6A52DCE}"/>
                      </a:ext>
                    </a:extLst>
                  </p:cNvPr>
                  <p:cNvSpPr/>
                  <p:nvPr/>
                </p:nvSpPr>
                <p:spPr>
                  <a:xfrm>
                    <a:off x="3571674" y="5590223"/>
                    <a:ext cx="69901" cy="33095"/>
                  </a:xfrm>
                  <a:custGeom>
                    <a:avLst/>
                    <a:gdLst>
                      <a:gd name="connsiteX0" fmla="*/ 0 w 69273"/>
                      <a:gd name="connsiteY0" fmla="*/ 0 h 33250"/>
                      <a:gd name="connsiteX1" fmla="*/ 36022 w 69273"/>
                      <a:gd name="connsiteY1" fmla="*/ 13854 h 33250"/>
                      <a:gd name="connsiteX2" fmla="*/ 44334 w 69273"/>
                      <a:gd name="connsiteY2" fmla="*/ 22167 h 33250"/>
                      <a:gd name="connsiteX3" fmla="*/ 60960 w 69273"/>
                      <a:gd name="connsiteY3" fmla="*/ 27709 h 33250"/>
                      <a:gd name="connsiteX4" fmla="*/ 69273 w 69273"/>
                      <a:gd name="connsiteY4" fmla="*/ 33250 h 3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73" h="33250">
                        <a:moveTo>
                          <a:pt x="0" y="0"/>
                        </a:moveTo>
                        <a:cubicBezTo>
                          <a:pt x="6280" y="2093"/>
                          <a:pt x="27744" y="7941"/>
                          <a:pt x="36022" y="13854"/>
                        </a:cubicBezTo>
                        <a:cubicBezTo>
                          <a:pt x="39211" y="16132"/>
                          <a:pt x="40909" y="20264"/>
                          <a:pt x="44334" y="22167"/>
                        </a:cubicBezTo>
                        <a:cubicBezTo>
                          <a:pt x="49441" y="25004"/>
                          <a:pt x="56099" y="24469"/>
                          <a:pt x="60960" y="27709"/>
                        </a:cubicBezTo>
                        <a:lnTo>
                          <a:pt x="69273" y="3325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1" name="フリーフォーム 461">
                    <a:extLst>
                      <a:ext uri="{FF2B5EF4-FFF2-40B4-BE49-F238E27FC236}">
                        <a16:creationId xmlns:a16="http://schemas.microsoft.com/office/drawing/2014/main" id="{E237E4B0-A199-4E4A-8056-DEB9CEC9B086}"/>
                      </a:ext>
                    </a:extLst>
                  </p:cNvPr>
                  <p:cNvSpPr/>
                  <p:nvPr/>
                </p:nvSpPr>
                <p:spPr>
                  <a:xfrm>
                    <a:off x="3639458" y="5767379"/>
                    <a:ext cx="4236" cy="52564"/>
                  </a:xfrm>
                  <a:custGeom>
                    <a:avLst/>
                    <a:gdLst>
                      <a:gd name="connsiteX0" fmla="*/ 5548 w 5548"/>
                      <a:gd name="connsiteY0" fmla="*/ 0 h 50844"/>
                      <a:gd name="connsiteX1" fmla="*/ 2778 w 5548"/>
                      <a:gd name="connsiteY1" fmla="*/ 38792 h 50844"/>
                      <a:gd name="connsiteX2" fmla="*/ 7 w 5548"/>
                      <a:gd name="connsiteY2" fmla="*/ 49876 h 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" h="50844">
                        <a:moveTo>
                          <a:pt x="5548" y="0"/>
                        </a:moveTo>
                        <a:cubicBezTo>
                          <a:pt x="4625" y="12931"/>
                          <a:pt x="4292" y="25917"/>
                          <a:pt x="2778" y="38792"/>
                        </a:cubicBezTo>
                        <a:cubicBezTo>
                          <a:pt x="-285" y="64832"/>
                          <a:pt x="7" y="38855"/>
                          <a:pt x="7" y="4987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2" name="フリーフォーム 462">
                    <a:extLst>
                      <a:ext uri="{FF2B5EF4-FFF2-40B4-BE49-F238E27FC236}">
                        <a16:creationId xmlns:a16="http://schemas.microsoft.com/office/drawing/2014/main" id="{BA9B731A-2A49-43D7-A0CA-07FDD2930622}"/>
                      </a:ext>
                    </a:extLst>
                  </p:cNvPr>
                  <p:cNvSpPr/>
                  <p:nvPr/>
                </p:nvSpPr>
                <p:spPr>
                  <a:xfrm>
                    <a:off x="3635221" y="5710924"/>
                    <a:ext cx="33892" cy="13627"/>
                  </a:xfrm>
                  <a:custGeom>
                    <a:avLst/>
                    <a:gdLst>
                      <a:gd name="connsiteX0" fmla="*/ 0 w 33251"/>
                      <a:gd name="connsiteY0" fmla="*/ 0 h 13854"/>
                      <a:gd name="connsiteX1" fmla="*/ 16625 w 33251"/>
                      <a:gd name="connsiteY1" fmla="*/ 2771 h 13854"/>
                      <a:gd name="connsiteX2" fmla="*/ 33251 w 33251"/>
                      <a:gd name="connsiteY2" fmla="*/ 13854 h 13854"/>
                      <a:gd name="connsiteX3" fmla="*/ 0 w 33251"/>
                      <a:gd name="connsiteY3" fmla="*/ 0 h 13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51" h="13854">
                        <a:moveTo>
                          <a:pt x="0" y="0"/>
                        </a:moveTo>
                        <a:cubicBezTo>
                          <a:pt x="5542" y="924"/>
                          <a:pt x="11439" y="610"/>
                          <a:pt x="16625" y="2771"/>
                        </a:cubicBezTo>
                        <a:cubicBezTo>
                          <a:pt x="22773" y="5333"/>
                          <a:pt x="33251" y="13854"/>
                          <a:pt x="33251" y="1385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3" name="フリーフォーム 463">
                    <a:extLst>
                      <a:ext uri="{FF2B5EF4-FFF2-40B4-BE49-F238E27FC236}">
                        <a16:creationId xmlns:a16="http://schemas.microsoft.com/office/drawing/2014/main" id="{BCEDA956-461D-45CE-BB4B-3C14CB865915}"/>
                      </a:ext>
                    </a:extLst>
                  </p:cNvPr>
                  <p:cNvSpPr/>
                  <p:nvPr/>
                </p:nvSpPr>
                <p:spPr>
                  <a:xfrm>
                    <a:off x="3497535" y="5471469"/>
                    <a:ext cx="120741" cy="19468"/>
                  </a:xfrm>
                  <a:custGeom>
                    <a:avLst/>
                    <a:gdLst>
                      <a:gd name="connsiteX0" fmla="*/ 0 w 121920"/>
                      <a:gd name="connsiteY0" fmla="*/ 0 h 20146"/>
                      <a:gd name="connsiteX1" fmla="*/ 30480 w 121920"/>
                      <a:gd name="connsiteY1" fmla="*/ 2771 h 20146"/>
                      <a:gd name="connsiteX2" fmla="*/ 55418 w 121920"/>
                      <a:gd name="connsiteY2" fmla="*/ 11084 h 20146"/>
                      <a:gd name="connsiteX3" fmla="*/ 63731 w 121920"/>
                      <a:gd name="connsiteY3" fmla="*/ 13855 h 20146"/>
                      <a:gd name="connsiteX4" fmla="*/ 85898 w 121920"/>
                      <a:gd name="connsiteY4" fmla="*/ 16626 h 20146"/>
                      <a:gd name="connsiteX5" fmla="*/ 121920 w 121920"/>
                      <a:gd name="connsiteY5" fmla="*/ 19397 h 20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920" h="20146">
                        <a:moveTo>
                          <a:pt x="0" y="0"/>
                        </a:moveTo>
                        <a:cubicBezTo>
                          <a:pt x="10160" y="924"/>
                          <a:pt x="20433" y="998"/>
                          <a:pt x="30480" y="2771"/>
                        </a:cubicBezTo>
                        <a:cubicBezTo>
                          <a:pt x="30486" y="2772"/>
                          <a:pt x="51258" y="9697"/>
                          <a:pt x="55418" y="11084"/>
                        </a:cubicBezTo>
                        <a:cubicBezTo>
                          <a:pt x="58189" y="12008"/>
                          <a:pt x="60833" y="13493"/>
                          <a:pt x="63731" y="13855"/>
                        </a:cubicBezTo>
                        <a:lnTo>
                          <a:pt x="85898" y="16626"/>
                        </a:lnTo>
                        <a:cubicBezTo>
                          <a:pt x="102973" y="22318"/>
                          <a:pt x="91290" y="19397"/>
                          <a:pt x="121920" y="1939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4" name="フリーフォーム 464">
                    <a:extLst>
                      <a:ext uri="{FF2B5EF4-FFF2-40B4-BE49-F238E27FC236}">
                        <a16:creationId xmlns:a16="http://schemas.microsoft.com/office/drawing/2014/main" id="{15EDEFFC-41CC-4A35-A06E-7A6F83F7FC67}"/>
                      </a:ext>
                    </a:extLst>
                  </p:cNvPr>
                  <p:cNvSpPr/>
                  <p:nvPr/>
                </p:nvSpPr>
                <p:spPr>
                  <a:xfrm>
                    <a:off x="3594974" y="5543501"/>
                    <a:ext cx="2119" cy="46723"/>
                  </a:xfrm>
                  <a:custGeom>
                    <a:avLst/>
                    <a:gdLst>
                      <a:gd name="connsiteX0" fmla="*/ 2798 w 2798"/>
                      <a:gd name="connsiteY0" fmla="*/ 0 h 47106"/>
                      <a:gd name="connsiteX1" fmla="*/ 27 w 2798"/>
                      <a:gd name="connsiteY1" fmla="*/ 47106 h 4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98" h="47106">
                        <a:moveTo>
                          <a:pt x="2798" y="0"/>
                        </a:moveTo>
                        <a:cubicBezTo>
                          <a:pt x="-475" y="35999"/>
                          <a:pt x="27" y="20278"/>
                          <a:pt x="27" y="4710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5" name="フリーフォーム 465">
                    <a:extLst>
                      <a:ext uri="{FF2B5EF4-FFF2-40B4-BE49-F238E27FC236}">
                        <a16:creationId xmlns:a16="http://schemas.microsoft.com/office/drawing/2014/main" id="{D4233D61-A7F1-4E4D-93D5-2BE8AE15E001}"/>
                      </a:ext>
                    </a:extLst>
                  </p:cNvPr>
                  <p:cNvSpPr/>
                  <p:nvPr/>
                </p:nvSpPr>
                <p:spPr>
                  <a:xfrm>
                    <a:off x="3647931" y="5621372"/>
                    <a:ext cx="135568" cy="52562"/>
                  </a:xfrm>
                  <a:custGeom>
                    <a:avLst/>
                    <a:gdLst>
                      <a:gd name="connsiteX0" fmla="*/ 0 w 135775"/>
                      <a:gd name="connsiteY0" fmla="*/ 0 h 52647"/>
                      <a:gd name="connsiteX1" fmla="*/ 36022 w 135775"/>
                      <a:gd name="connsiteY1" fmla="*/ 11083 h 52647"/>
                      <a:gd name="connsiteX2" fmla="*/ 69273 w 135775"/>
                      <a:gd name="connsiteY2" fmla="*/ 22167 h 52647"/>
                      <a:gd name="connsiteX3" fmla="*/ 88669 w 135775"/>
                      <a:gd name="connsiteY3" fmla="*/ 33250 h 52647"/>
                      <a:gd name="connsiteX4" fmla="*/ 105295 w 135775"/>
                      <a:gd name="connsiteY4" fmla="*/ 38792 h 52647"/>
                      <a:gd name="connsiteX5" fmla="*/ 119149 w 135775"/>
                      <a:gd name="connsiteY5" fmla="*/ 47105 h 52647"/>
                      <a:gd name="connsiteX6" fmla="*/ 130233 w 135775"/>
                      <a:gd name="connsiteY6" fmla="*/ 49876 h 52647"/>
                      <a:gd name="connsiteX7" fmla="*/ 135775 w 135775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775" h="52647">
                        <a:moveTo>
                          <a:pt x="0" y="0"/>
                        </a:moveTo>
                        <a:cubicBezTo>
                          <a:pt x="52617" y="13152"/>
                          <a:pt x="-1637" y="-1470"/>
                          <a:pt x="36022" y="11083"/>
                        </a:cubicBezTo>
                        <a:cubicBezTo>
                          <a:pt x="57941" y="18389"/>
                          <a:pt x="36953" y="7085"/>
                          <a:pt x="69273" y="22167"/>
                        </a:cubicBezTo>
                        <a:cubicBezTo>
                          <a:pt x="76021" y="25316"/>
                          <a:pt x="81908" y="30130"/>
                          <a:pt x="88669" y="33250"/>
                        </a:cubicBezTo>
                        <a:cubicBezTo>
                          <a:pt x="93973" y="35698"/>
                          <a:pt x="99977" y="36375"/>
                          <a:pt x="105295" y="38792"/>
                        </a:cubicBezTo>
                        <a:cubicBezTo>
                          <a:pt x="110198" y="41021"/>
                          <a:pt x="114228" y="44918"/>
                          <a:pt x="119149" y="47105"/>
                        </a:cubicBezTo>
                        <a:cubicBezTo>
                          <a:pt x="122629" y="48652"/>
                          <a:pt x="126620" y="48672"/>
                          <a:pt x="130233" y="49876"/>
                        </a:cubicBezTo>
                        <a:cubicBezTo>
                          <a:pt x="132192" y="50529"/>
                          <a:pt x="133928" y="51723"/>
                          <a:pt x="135775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6" name="フリーフォーム 466">
                    <a:extLst>
                      <a:ext uri="{FF2B5EF4-FFF2-40B4-BE49-F238E27FC236}">
                        <a16:creationId xmlns:a16="http://schemas.microsoft.com/office/drawing/2014/main" id="{7649B5A6-4BC6-4B51-ADE8-2E3FF11E58D2}"/>
                      </a:ext>
                    </a:extLst>
                  </p:cNvPr>
                  <p:cNvSpPr/>
                  <p:nvPr/>
                </p:nvSpPr>
                <p:spPr>
                  <a:xfrm>
                    <a:off x="3677586" y="5668094"/>
                    <a:ext cx="19064" cy="72030"/>
                  </a:xfrm>
                  <a:custGeom>
                    <a:avLst/>
                    <a:gdLst>
                      <a:gd name="connsiteX0" fmla="*/ 0 w 19397"/>
                      <a:gd name="connsiteY0" fmla="*/ 0 h 72044"/>
                      <a:gd name="connsiteX1" fmla="*/ 2771 w 19397"/>
                      <a:gd name="connsiteY1" fmla="*/ 13855 h 72044"/>
                      <a:gd name="connsiteX2" fmla="*/ 5542 w 19397"/>
                      <a:gd name="connsiteY2" fmla="*/ 24938 h 72044"/>
                      <a:gd name="connsiteX3" fmla="*/ 13855 w 19397"/>
                      <a:gd name="connsiteY3" fmla="*/ 69273 h 72044"/>
                      <a:gd name="connsiteX4" fmla="*/ 19397 w 19397"/>
                      <a:gd name="connsiteY4" fmla="*/ 72044 h 72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97" h="72044">
                        <a:moveTo>
                          <a:pt x="0" y="0"/>
                        </a:moveTo>
                        <a:cubicBezTo>
                          <a:pt x="924" y="4618"/>
                          <a:pt x="1749" y="9257"/>
                          <a:pt x="2771" y="13855"/>
                        </a:cubicBezTo>
                        <a:cubicBezTo>
                          <a:pt x="3597" y="17572"/>
                          <a:pt x="5097" y="21156"/>
                          <a:pt x="5542" y="24938"/>
                        </a:cubicBezTo>
                        <a:cubicBezTo>
                          <a:pt x="7438" y="41052"/>
                          <a:pt x="1946" y="57364"/>
                          <a:pt x="13855" y="69273"/>
                        </a:cubicBezTo>
                        <a:cubicBezTo>
                          <a:pt x="15315" y="70733"/>
                          <a:pt x="17550" y="71120"/>
                          <a:pt x="19397" y="7204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7" name="フリーフォーム 467">
                    <a:extLst>
                      <a:ext uri="{FF2B5EF4-FFF2-40B4-BE49-F238E27FC236}">
                        <a16:creationId xmlns:a16="http://schemas.microsoft.com/office/drawing/2014/main" id="{55C12E7C-79B0-4712-8503-148BB51FD808}"/>
                      </a:ext>
                    </a:extLst>
                  </p:cNvPr>
                  <p:cNvSpPr/>
                  <p:nvPr/>
                </p:nvSpPr>
                <p:spPr>
                  <a:xfrm>
                    <a:off x="3755961" y="5738178"/>
                    <a:ext cx="74139" cy="38936"/>
                  </a:xfrm>
                  <a:custGeom>
                    <a:avLst/>
                    <a:gdLst>
                      <a:gd name="connsiteX0" fmla="*/ 0 w 74836"/>
                      <a:gd name="connsiteY0" fmla="*/ 0 h 38792"/>
                      <a:gd name="connsiteX1" fmla="*/ 13854 w 74836"/>
                      <a:gd name="connsiteY1" fmla="*/ 5542 h 38792"/>
                      <a:gd name="connsiteX2" fmla="*/ 38793 w 74836"/>
                      <a:gd name="connsiteY2" fmla="*/ 13854 h 38792"/>
                      <a:gd name="connsiteX3" fmla="*/ 49876 w 74836"/>
                      <a:gd name="connsiteY3" fmla="*/ 24938 h 38792"/>
                      <a:gd name="connsiteX4" fmla="*/ 58189 w 74836"/>
                      <a:gd name="connsiteY4" fmla="*/ 27709 h 38792"/>
                      <a:gd name="connsiteX5" fmla="*/ 66502 w 74836"/>
                      <a:gd name="connsiteY5" fmla="*/ 33251 h 38792"/>
                      <a:gd name="connsiteX6" fmla="*/ 74814 w 74836"/>
                      <a:gd name="connsiteY6" fmla="*/ 38792 h 3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36" h="38792">
                        <a:moveTo>
                          <a:pt x="0" y="0"/>
                        </a:moveTo>
                        <a:cubicBezTo>
                          <a:pt x="4618" y="1847"/>
                          <a:pt x="9170" y="3869"/>
                          <a:pt x="13854" y="5542"/>
                        </a:cubicBezTo>
                        <a:cubicBezTo>
                          <a:pt x="22106" y="8489"/>
                          <a:pt x="38793" y="13854"/>
                          <a:pt x="38793" y="13854"/>
                        </a:cubicBezTo>
                        <a:cubicBezTo>
                          <a:pt x="42487" y="17549"/>
                          <a:pt x="45624" y="21901"/>
                          <a:pt x="49876" y="24938"/>
                        </a:cubicBezTo>
                        <a:cubicBezTo>
                          <a:pt x="52253" y="26636"/>
                          <a:pt x="55576" y="26403"/>
                          <a:pt x="58189" y="27709"/>
                        </a:cubicBezTo>
                        <a:cubicBezTo>
                          <a:pt x="61168" y="29198"/>
                          <a:pt x="63523" y="31762"/>
                          <a:pt x="66502" y="33251"/>
                        </a:cubicBezTo>
                        <a:cubicBezTo>
                          <a:pt x="75690" y="37845"/>
                          <a:pt x="74814" y="32617"/>
                          <a:pt x="74814" y="3879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78" name="フリーフォーム 468">
                    <a:extLst>
                      <a:ext uri="{FF2B5EF4-FFF2-40B4-BE49-F238E27FC236}">
                        <a16:creationId xmlns:a16="http://schemas.microsoft.com/office/drawing/2014/main" id="{571C51A5-3F53-4E5A-B308-5C7C30CFBB8E}"/>
                      </a:ext>
                    </a:extLst>
                  </p:cNvPr>
                  <p:cNvSpPr/>
                  <p:nvPr/>
                </p:nvSpPr>
                <p:spPr>
                  <a:xfrm>
                    <a:off x="3787735" y="5796582"/>
                    <a:ext cx="4236" cy="38936"/>
                  </a:xfrm>
                  <a:custGeom>
                    <a:avLst/>
                    <a:gdLst>
                      <a:gd name="connsiteX0" fmla="*/ 0 w 3123"/>
                      <a:gd name="connsiteY0" fmla="*/ 0 h 39938"/>
                      <a:gd name="connsiteX1" fmla="*/ 2771 w 3123"/>
                      <a:gd name="connsiteY1" fmla="*/ 38793 h 39938"/>
                      <a:gd name="connsiteX2" fmla="*/ 0 w 3123"/>
                      <a:gd name="connsiteY2" fmla="*/ 0 h 39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3" h="39938">
                        <a:moveTo>
                          <a:pt x="0" y="0"/>
                        </a:moveTo>
                        <a:cubicBezTo>
                          <a:pt x="0" y="0"/>
                          <a:pt x="518" y="26026"/>
                          <a:pt x="2771" y="38793"/>
                        </a:cubicBezTo>
                        <a:cubicBezTo>
                          <a:pt x="4373" y="4787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grpSp>
            <p:nvGrpSpPr>
              <p:cNvPr id="6599" name="グループ化 438">
                <a:extLst>
                  <a:ext uri="{FF2B5EF4-FFF2-40B4-BE49-F238E27FC236}">
                    <a16:creationId xmlns:a16="http://schemas.microsoft.com/office/drawing/2014/main" id="{8F279D83-90CA-4090-999B-432415D65C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12347" y="4133832"/>
                <a:ext cx="605699" cy="971271"/>
                <a:chOff x="7982888" y="3451862"/>
                <a:chExt cx="802913" cy="1292694"/>
              </a:xfrm>
            </p:grpSpPr>
            <p:sp>
              <p:nvSpPr>
                <p:cNvPr id="487" name="フリーフォーム 585">
                  <a:extLst>
                    <a:ext uri="{FF2B5EF4-FFF2-40B4-BE49-F238E27FC236}">
                      <a16:creationId xmlns:a16="http://schemas.microsoft.com/office/drawing/2014/main" id="{6A30F382-5546-4C90-9246-638A12AB9460}"/>
                    </a:ext>
                  </a:extLst>
                </p:cNvPr>
                <p:cNvSpPr/>
                <p:nvPr/>
              </p:nvSpPr>
              <p:spPr>
                <a:xfrm>
                  <a:off x="8314941" y="3513917"/>
                  <a:ext cx="288084" cy="547932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8" name="フリーフォーム 586">
                  <a:extLst>
                    <a:ext uri="{FF2B5EF4-FFF2-40B4-BE49-F238E27FC236}">
                      <a16:creationId xmlns:a16="http://schemas.microsoft.com/office/drawing/2014/main" id="{6D3F46AF-C337-46B0-9F88-10E1DD671C1C}"/>
                    </a:ext>
                  </a:extLst>
                </p:cNvPr>
                <p:cNvSpPr/>
                <p:nvPr/>
              </p:nvSpPr>
              <p:spPr>
                <a:xfrm>
                  <a:off x="8119379" y="3676815"/>
                  <a:ext cx="235515" cy="332145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9" name="フリーフォーム 587">
                  <a:extLst>
                    <a:ext uri="{FF2B5EF4-FFF2-40B4-BE49-F238E27FC236}">
                      <a16:creationId xmlns:a16="http://schemas.microsoft.com/office/drawing/2014/main" id="{B60263FD-2B99-4917-9DA6-E311D0BF09B8}"/>
                    </a:ext>
                  </a:extLst>
                </p:cNvPr>
                <p:cNvSpPr/>
                <p:nvPr/>
              </p:nvSpPr>
              <p:spPr>
                <a:xfrm>
                  <a:off x="7982697" y="3452564"/>
                  <a:ext cx="367991" cy="651596"/>
                </a:xfrm>
                <a:custGeom>
                  <a:avLst/>
                  <a:gdLst>
                    <a:gd name="connsiteX0" fmla="*/ 1359554 w 1390159"/>
                    <a:gd name="connsiteY0" fmla="*/ 2259984 h 2313757"/>
                    <a:gd name="connsiteX1" fmla="*/ 1380336 w 1390159"/>
                    <a:gd name="connsiteY1" fmla="*/ 1678093 h 2313757"/>
                    <a:gd name="connsiteX2" fmla="*/ 1207154 w 1390159"/>
                    <a:gd name="connsiteY2" fmla="*/ 923020 h 2313757"/>
                    <a:gd name="connsiteX3" fmla="*/ 708391 w 1390159"/>
                    <a:gd name="connsiteY3" fmla="*/ 320347 h 2313757"/>
                    <a:gd name="connsiteX4" fmla="*/ 161136 w 1390159"/>
                    <a:gd name="connsiteY4" fmla="*/ 29402 h 2313757"/>
                    <a:gd name="connsiteX5" fmla="*/ 1809 w 1390159"/>
                    <a:gd name="connsiteY5" fmla="*/ 22475 h 2313757"/>
                    <a:gd name="connsiteX6" fmla="*/ 237336 w 1390159"/>
                    <a:gd name="connsiteY6" fmla="*/ 140238 h 2313757"/>
                    <a:gd name="connsiteX7" fmla="*/ 611409 w 1390159"/>
                    <a:gd name="connsiteY7" fmla="*/ 431184 h 2313757"/>
                    <a:gd name="connsiteX8" fmla="*/ 895427 w 1390159"/>
                    <a:gd name="connsiteY8" fmla="*/ 826038 h 2313757"/>
                    <a:gd name="connsiteX9" fmla="*/ 1096318 w 1390159"/>
                    <a:gd name="connsiteY9" fmla="*/ 1248602 h 2313757"/>
                    <a:gd name="connsiteX10" fmla="*/ 1200227 w 1390159"/>
                    <a:gd name="connsiteY10" fmla="*/ 1678093 h 2313757"/>
                    <a:gd name="connsiteX11" fmla="*/ 1241791 w 1390159"/>
                    <a:gd name="connsiteY11" fmla="*/ 2121438 h 2313757"/>
                    <a:gd name="connsiteX12" fmla="*/ 1283354 w 1390159"/>
                    <a:gd name="connsiteY12" fmla="*/ 2273838 h 2313757"/>
                    <a:gd name="connsiteX13" fmla="*/ 1359554 w 1390159"/>
                    <a:gd name="connsiteY13" fmla="*/ 2259984 h 2313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90159" h="2313757">
                      <a:moveTo>
                        <a:pt x="1359554" y="2259984"/>
                      </a:moveTo>
                      <a:cubicBezTo>
                        <a:pt x="1375718" y="2160693"/>
                        <a:pt x="1405736" y="1900920"/>
                        <a:pt x="1380336" y="1678093"/>
                      </a:cubicBezTo>
                      <a:cubicBezTo>
                        <a:pt x="1354936" y="1455266"/>
                        <a:pt x="1319145" y="1149311"/>
                        <a:pt x="1207154" y="923020"/>
                      </a:cubicBezTo>
                      <a:cubicBezTo>
                        <a:pt x="1095163" y="696729"/>
                        <a:pt x="882727" y="469283"/>
                        <a:pt x="708391" y="320347"/>
                      </a:cubicBezTo>
                      <a:cubicBezTo>
                        <a:pt x="534055" y="171411"/>
                        <a:pt x="278900" y="79047"/>
                        <a:pt x="161136" y="29402"/>
                      </a:cubicBezTo>
                      <a:cubicBezTo>
                        <a:pt x="43372" y="-20243"/>
                        <a:pt x="-10891" y="4002"/>
                        <a:pt x="1809" y="22475"/>
                      </a:cubicBezTo>
                      <a:cubicBezTo>
                        <a:pt x="14509" y="40948"/>
                        <a:pt x="135736" y="72120"/>
                        <a:pt x="237336" y="140238"/>
                      </a:cubicBezTo>
                      <a:cubicBezTo>
                        <a:pt x="338936" y="208356"/>
                        <a:pt x="501727" y="316884"/>
                        <a:pt x="611409" y="431184"/>
                      </a:cubicBezTo>
                      <a:cubicBezTo>
                        <a:pt x="721091" y="545484"/>
                        <a:pt x="814609" y="689802"/>
                        <a:pt x="895427" y="826038"/>
                      </a:cubicBezTo>
                      <a:cubicBezTo>
                        <a:pt x="976245" y="962274"/>
                        <a:pt x="1045518" y="1106593"/>
                        <a:pt x="1096318" y="1248602"/>
                      </a:cubicBezTo>
                      <a:cubicBezTo>
                        <a:pt x="1147118" y="1390611"/>
                        <a:pt x="1175982" y="1532620"/>
                        <a:pt x="1200227" y="1678093"/>
                      </a:cubicBezTo>
                      <a:cubicBezTo>
                        <a:pt x="1224472" y="1823566"/>
                        <a:pt x="1227937" y="2022147"/>
                        <a:pt x="1241791" y="2121438"/>
                      </a:cubicBezTo>
                      <a:cubicBezTo>
                        <a:pt x="1255645" y="2220729"/>
                        <a:pt x="1259109" y="2253056"/>
                        <a:pt x="1283354" y="2273838"/>
                      </a:cubicBezTo>
                      <a:cubicBezTo>
                        <a:pt x="1307599" y="2294620"/>
                        <a:pt x="1343390" y="2359275"/>
                        <a:pt x="1359554" y="2259984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90" name="フリーフォーム 588">
                  <a:extLst>
                    <a:ext uri="{FF2B5EF4-FFF2-40B4-BE49-F238E27FC236}">
                      <a16:creationId xmlns:a16="http://schemas.microsoft.com/office/drawing/2014/main" id="{2120D824-DA3A-4ECA-B69E-DF1BE59F91A7}"/>
                    </a:ext>
                  </a:extLst>
                </p:cNvPr>
                <p:cNvSpPr/>
                <p:nvPr/>
              </p:nvSpPr>
              <p:spPr>
                <a:xfrm>
                  <a:off x="8312838" y="3780478"/>
                  <a:ext cx="195562" cy="336375"/>
                </a:xfrm>
                <a:custGeom>
                  <a:avLst/>
                  <a:gdLst>
                    <a:gd name="connsiteX0" fmla="*/ 112332 w 826659"/>
                    <a:gd name="connsiteY0" fmla="*/ 792837 h 822660"/>
                    <a:gd name="connsiteX1" fmla="*/ 271660 w 826659"/>
                    <a:gd name="connsiteY1" fmla="*/ 453401 h 822660"/>
                    <a:gd name="connsiteX2" fmla="*/ 638805 w 826659"/>
                    <a:gd name="connsiteY2" fmla="*/ 134746 h 822660"/>
                    <a:gd name="connsiteX3" fmla="*/ 811987 w 826659"/>
                    <a:gd name="connsiteY3" fmla="*/ 3128 h 822660"/>
                    <a:gd name="connsiteX4" fmla="*/ 271660 w 826659"/>
                    <a:gd name="connsiteY4" fmla="*/ 252510 h 822660"/>
                    <a:gd name="connsiteX5" fmla="*/ 22278 w 826659"/>
                    <a:gd name="connsiteY5" fmla="*/ 612728 h 822660"/>
                    <a:gd name="connsiteX6" fmla="*/ 22278 w 826659"/>
                    <a:gd name="connsiteY6" fmla="*/ 785910 h 822660"/>
                    <a:gd name="connsiteX7" fmla="*/ 112332 w 826659"/>
                    <a:gd name="connsiteY7" fmla="*/ 792837 h 822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6659" h="822660">
                      <a:moveTo>
                        <a:pt x="112332" y="792837"/>
                      </a:moveTo>
                      <a:cubicBezTo>
                        <a:pt x="153896" y="737419"/>
                        <a:pt x="183915" y="563083"/>
                        <a:pt x="271660" y="453401"/>
                      </a:cubicBezTo>
                      <a:cubicBezTo>
                        <a:pt x="359405" y="343719"/>
                        <a:pt x="548750" y="209792"/>
                        <a:pt x="638805" y="134746"/>
                      </a:cubicBezTo>
                      <a:cubicBezTo>
                        <a:pt x="728860" y="59700"/>
                        <a:pt x="873178" y="-16499"/>
                        <a:pt x="811987" y="3128"/>
                      </a:cubicBezTo>
                      <a:cubicBezTo>
                        <a:pt x="750796" y="22755"/>
                        <a:pt x="403278" y="150910"/>
                        <a:pt x="271660" y="252510"/>
                      </a:cubicBezTo>
                      <a:cubicBezTo>
                        <a:pt x="140042" y="354110"/>
                        <a:pt x="63842" y="523828"/>
                        <a:pt x="22278" y="612728"/>
                      </a:cubicBezTo>
                      <a:cubicBezTo>
                        <a:pt x="-19286" y="701628"/>
                        <a:pt x="7269" y="757046"/>
                        <a:pt x="22278" y="785910"/>
                      </a:cubicBezTo>
                      <a:cubicBezTo>
                        <a:pt x="37287" y="814774"/>
                        <a:pt x="70768" y="848255"/>
                        <a:pt x="112332" y="79283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91" name="フリーフォーム 589">
                  <a:extLst>
                    <a:ext uri="{FF2B5EF4-FFF2-40B4-BE49-F238E27FC236}">
                      <a16:creationId xmlns:a16="http://schemas.microsoft.com/office/drawing/2014/main" id="{B4060234-37DF-4A18-A207-A6F68EDCCCCD}"/>
                    </a:ext>
                  </a:extLst>
                </p:cNvPr>
                <p:cNvSpPr/>
                <p:nvPr/>
              </p:nvSpPr>
              <p:spPr>
                <a:xfrm>
                  <a:off x="8115174" y="3761438"/>
                  <a:ext cx="237618" cy="330029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92" name="フリーフォーム 590">
                  <a:extLst>
                    <a:ext uri="{FF2B5EF4-FFF2-40B4-BE49-F238E27FC236}">
                      <a16:creationId xmlns:a16="http://schemas.microsoft.com/office/drawing/2014/main" id="{A44A9F6A-A5B3-4DEB-8BFF-7E4FD00EF90D}"/>
                    </a:ext>
                  </a:extLst>
                </p:cNvPr>
                <p:cNvSpPr/>
                <p:nvPr/>
              </p:nvSpPr>
              <p:spPr>
                <a:xfrm rot="748910">
                  <a:off x="8380128" y="3562574"/>
                  <a:ext cx="288086" cy="547933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grpSp>
              <p:nvGrpSpPr>
                <p:cNvPr id="6653" name="グループ化 492">
                  <a:extLst>
                    <a:ext uri="{FF2B5EF4-FFF2-40B4-BE49-F238E27FC236}">
                      <a16:creationId xmlns:a16="http://schemas.microsoft.com/office/drawing/2014/main" id="{D704727B-9F4C-4BD3-8F08-FA8F1D8B36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92000" y="4068000"/>
                  <a:ext cx="793801" cy="676556"/>
                  <a:chOff x="3055194" y="5406189"/>
                  <a:chExt cx="799630" cy="622576"/>
                </a:xfrm>
              </p:grpSpPr>
              <p:sp>
                <p:nvSpPr>
                  <p:cNvPr id="494" name="フリーフォーム 592">
                    <a:extLst>
                      <a:ext uri="{FF2B5EF4-FFF2-40B4-BE49-F238E27FC236}">
                        <a16:creationId xmlns:a16="http://schemas.microsoft.com/office/drawing/2014/main" id="{A6C19D63-F87D-4AE7-996B-47A37EBEFC6A}"/>
                      </a:ext>
                    </a:extLst>
                  </p:cNvPr>
                  <p:cNvSpPr/>
                  <p:nvPr/>
                </p:nvSpPr>
                <p:spPr>
                  <a:xfrm>
                    <a:off x="3054296" y="5406369"/>
                    <a:ext cx="330447" cy="463333"/>
                  </a:xfrm>
                  <a:custGeom>
                    <a:avLst/>
                    <a:gdLst>
                      <a:gd name="connsiteX0" fmla="*/ 329690 w 329690"/>
                      <a:gd name="connsiteY0" fmla="*/ 0 h 481264"/>
                      <a:gd name="connsiteX1" fmla="*/ 289585 w 329690"/>
                      <a:gd name="connsiteY1" fmla="*/ 32085 h 481264"/>
                      <a:gd name="connsiteX2" fmla="*/ 249480 w 329690"/>
                      <a:gd name="connsiteY2" fmla="*/ 64169 h 481264"/>
                      <a:gd name="connsiteX3" fmla="*/ 233438 w 329690"/>
                      <a:gd name="connsiteY3" fmla="*/ 88232 h 481264"/>
                      <a:gd name="connsiteX4" fmla="*/ 225417 w 329690"/>
                      <a:gd name="connsiteY4" fmla="*/ 112295 h 481264"/>
                      <a:gd name="connsiteX5" fmla="*/ 169269 w 329690"/>
                      <a:gd name="connsiteY5" fmla="*/ 192506 h 481264"/>
                      <a:gd name="connsiteX6" fmla="*/ 129164 w 329690"/>
                      <a:gd name="connsiteY6" fmla="*/ 240632 h 481264"/>
                      <a:gd name="connsiteX7" fmla="*/ 105101 w 329690"/>
                      <a:gd name="connsiteY7" fmla="*/ 288758 h 481264"/>
                      <a:gd name="connsiteX8" fmla="*/ 81038 w 329690"/>
                      <a:gd name="connsiteY8" fmla="*/ 304800 h 481264"/>
                      <a:gd name="connsiteX9" fmla="*/ 40932 w 329690"/>
                      <a:gd name="connsiteY9" fmla="*/ 344906 h 481264"/>
                      <a:gd name="connsiteX10" fmla="*/ 16869 w 329690"/>
                      <a:gd name="connsiteY10" fmla="*/ 368969 h 481264"/>
                      <a:gd name="connsiteX11" fmla="*/ 8848 w 329690"/>
                      <a:gd name="connsiteY11" fmla="*/ 401053 h 481264"/>
                      <a:gd name="connsiteX12" fmla="*/ 827 w 329690"/>
                      <a:gd name="connsiteY12" fmla="*/ 425116 h 481264"/>
                      <a:gd name="connsiteX13" fmla="*/ 827 w 329690"/>
                      <a:gd name="connsiteY13" fmla="*/ 481264 h 481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9690" h="481264">
                        <a:moveTo>
                          <a:pt x="329690" y="0"/>
                        </a:moveTo>
                        <a:cubicBezTo>
                          <a:pt x="316322" y="10695"/>
                          <a:pt x="301691" y="19979"/>
                          <a:pt x="289585" y="32085"/>
                        </a:cubicBezTo>
                        <a:cubicBezTo>
                          <a:pt x="253305" y="68366"/>
                          <a:pt x="296325" y="48554"/>
                          <a:pt x="249480" y="64169"/>
                        </a:cubicBezTo>
                        <a:cubicBezTo>
                          <a:pt x="244133" y="72190"/>
                          <a:pt x="237749" y="79610"/>
                          <a:pt x="233438" y="88232"/>
                        </a:cubicBezTo>
                        <a:cubicBezTo>
                          <a:pt x="229657" y="95794"/>
                          <a:pt x="229523" y="104904"/>
                          <a:pt x="225417" y="112295"/>
                        </a:cubicBezTo>
                        <a:cubicBezTo>
                          <a:pt x="206978" y="145486"/>
                          <a:pt x="190297" y="163066"/>
                          <a:pt x="169269" y="192506"/>
                        </a:cubicBezTo>
                        <a:cubicBezTo>
                          <a:pt x="141351" y="231591"/>
                          <a:pt x="166614" y="203182"/>
                          <a:pt x="129164" y="240632"/>
                        </a:cubicBezTo>
                        <a:cubicBezTo>
                          <a:pt x="122640" y="260203"/>
                          <a:pt x="120650" y="273209"/>
                          <a:pt x="105101" y="288758"/>
                        </a:cubicBezTo>
                        <a:cubicBezTo>
                          <a:pt x="98284" y="295575"/>
                          <a:pt x="88293" y="298452"/>
                          <a:pt x="81038" y="304800"/>
                        </a:cubicBezTo>
                        <a:cubicBezTo>
                          <a:pt x="66810" y="317250"/>
                          <a:pt x="54301" y="331537"/>
                          <a:pt x="40932" y="344906"/>
                        </a:cubicBezTo>
                        <a:lnTo>
                          <a:pt x="16869" y="368969"/>
                        </a:lnTo>
                        <a:cubicBezTo>
                          <a:pt x="14195" y="379664"/>
                          <a:pt x="11876" y="390453"/>
                          <a:pt x="8848" y="401053"/>
                        </a:cubicBezTo>
                        <a:cubicBezTo>
                          <a:pt x="6525" y="409183"/>
                          <a:pt x="1668" y="416703"/>
                          <a:pt x="827" y="425116"/>
                        </a:cubicBezTo>
                        <a:cubicBezTo>
                          <a:pt x="-1035" y="443739"/>
                          <a:pt x="827" y="462548"/>
                          <a:pt x="827" y="48126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95" name="フリーフォーム 593">
                    <a:extLst>
                      <a:ext uri="{FF2B5EF4-FFF2-40B4-BE49-F238E27FC236}">
                        <a16:creationId xmlns:a16="http://schemas.microsoft.com/office/drawing/2014/main" id="{146354AF-42BA-4AC4-BC26-FE878ACF2119}"/>
                      </a:ext>
                    </a:extLst>
                  </p:cNvPr>
                  <p:cNvSpPr/>
                  <p:nvPr/>
                </p:nvSpPr>
                <p:spPr>
                  <a:xfrm>
                    <a:off x="3388980" y="5414156"/>
                    <a:ext cx="25419" cy="576246"/>
                  </a:xfrm>
                  <a:custGeom>
                    <a:avLst/>
                    <a:gdLst>
                      <a:gd name="connsiteX0" fmla="*/ 0 w 26896"/>
                      <a:gd name="connsiteY0" fmla="*/ 0 h 592064"/>
                      <a:gd name="connsiteX1" fmla="*/ 8965 w 26896"/>
                      <a:gd name="connsiteY1" fmla="*/ 22412 h 592064"/>
                      <a:gd name="connsiteX2" fmla="*/ 13447 w 26896"/>
                      <a:gd name="connsiteY2" fmla="*/ 40342 h 592064"/>
                      <a:gd name="connsiteX3" fmla="*/ 17929 w 26896"/>
                      <a:gd name="connsiteY3" fmla="*/ 233083 h 592064"/>
                      <a:gd name="connsiteX4" fmla="*/ 22412 w 26896"/>
                      <a:gd name="connsiteY4" fmla="*/ 268942 h 592064"/>
                      <a:gd name="connsiteX5" fmla="*/ 22412 w 26896"/>
                      <a:gd name="connsiteY5" fmla="*/ 510989 h 592064"/>
                      <a:gd name="connsiteX6" fmla="*/ 17929 w 26896"/>
                      <a:gd name="connsiteY6" fmla="*/ 524436 h 592064"/>
                      <a:gd name="connsiteX7" fmla="*/ 13447 w 26896"/>
                      <a:gd name="connsiteY7" fmla="*/ 542365 h 592064"/>
                      <a:gd name="connsiteX8" fmla="*/ 8965 w 26896"/>
                      <a:gd name="connsiteY8" fmla="*/ 578224 h 592064"/>
                      <a:gd name="connsiteX9" fmla="*/ 0 w 26896"/>
                      <a:gd name="connsiteY9" fmla="*/ 587189 h 59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896" h="592064">
                        <a:moveTo>
                          <a:pt x="0" y="0"/>
                        </a:moveTo>
                        <a:cubicBezTo>
                          <a:pt x="2988" y="7471"/>
                          <a:pt x="6421" y="14779"/>
                          <a:pt x="8965" y="22412"/>
                        </a:cubicBezTo>
                        <a:cubicBezTo>
                          <a:pt x="10913" y="28256"/>
                          <a:pt x="13185" y="34187"/>
                          <a:pt x="13447" y="40342"/>
                        </a:cubicBezTo>
                        <a:cubicBezTo>
                          <a:pt x="16179" y="104548"/>
                          <a:pt x="15411" y="168868"/>
                          <a:pt x="17929" y="233083"/>
                        </a:cubicBezTo>
                        <a:cubicBezTo>
                          <a:pt x="18401" y="245120"/>
                          <a:pt x="20918" y="256989"/>
                          <a:pt x="22412" y="268942"/>
                        </a:cubicBezTo>
                        <a:cubicBezTo>
                          <a:pt x="26014" y="380610"/>
                          <a:pt x="30383" y="407367"/>
                          <a:pt x="22412" y="510989"/>
                        </a:cubicBezTo>
                        <a:cubicBezTo>
                          <a:pt x="22050" y="515700"/>
                          <a:pt x="19227" y="519893"/>
                          <a:pt x="17929" y="524436"/>
                        </a:cubicBezTo>
                        <a:cubicBezTo>
                          <a:pt x="16237" y="530359"/>
                          <a:pt x="14941" y="536389"/>
                          <a:pt x="13447" y="542365"/>
                        </a:cubicBezTo>
                        <a:cubicBezTo>
                          <a:pt x="11953" y="554318"/>
                          <a:pt x="11120" y="566372"/>
                          <a:pt x="8965" y="578224"/>
                        </a:cubicBezTo>
                        <a:cubicBezTo>
                          <a:pt x="5795" y="595657"/>
                          <a:pt x="6937" y="594126"/>
                          <a:pt x="0" y="58718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96" name="フリーフォーム 594">
                    <a:extLst>
                      <a:ext uri="{FF2B5EF4-FFF2-40B4-BE49-F238E27FC236}">
                        <a16:creationId xmlns:a16="http://schemas.microsoft.com/office/drawing/2014/main" id="{E9ED9425-5E11-42CF-825A-B340FA552075}"/>
                      </a:ext>
                    </a:extLst>
                  </p:cNvPr>
                  <p:cNvSpPr/>
                  <p:nvPr/>
                </p:nvSpPr>
                <p:spPr>
                  <a:xfrm>
                    <a:off x="3388980" y="5414156"/>
                    <a:ext cx="292319" cy="453598"/>
                  </a:xfrm>
                  <a:custGeom>
                    <a:avLst/>
                    <a:gdLst>
                      <a:gd name="connsiteX0" fmla="*/ 0 w 292264"/>
                      <a:gd name="connsiteY0" fmla="*/ 0 h 466165"/>
                      <a:gd name="connsiteX1" fmla="*/ 26894 w 292264"/>
                      <a:gd name="connsiteY1" fmla="*/ 13447 h 466165"/>
                      <a:gd name="connsiteX2" fmla="*/ 58270 w 292264"/>
                      <a:gd name="connsiteY2" fmla="*/ 26894 h 466165"/>
                      <a:gd name="connsiteX3" fmla="*/ 98612 w 292264"/>
                      <a:gd name="connsiteY3" fmla="*/ 53789 h 466165"/>
                      <a:gd name="connsiteX4" fmla="*/ 129988 w 292264"/>
                      <a:gd name="connsiteY4" fmla="*/ 98612 h 466165"/>
                      <a:gd name="connsiteX5" fmla="*/ 143435 w 292264"/>
                      <a:gd name="connsiteY5" fmla="*/ 107577 h 466165"/>
                      <a:gd name="connsiteX6" fmla="*/ 165847 w 292264"/>
                      <a:gd name="connsiteY6" fmla="*/ 147918 h 466165"/>
                      <a:gd name="connsiteX7" fmla="*/ 179294 w 292264"/>
                      <a:gd name="connsiteY7" fmla="*/ 170330 h 466165"/>
                      <a:gd name="connsiteX8" fmla="*/ 188259 w 292264"/>
                      <a:gd name="connsiteY8" fmla="*/ 188259 h 466165"/>
                      <a:gd name="connsiteX9" fmla="*/ 201706 w 292264"/>
                      <a:gd name="connsiteY9" fmla="*/ 210671 h 466165"/>
                      <a:gd name="connsiteX10" fmla="*/ 210670 w 292264"/>
                      <a:gd name="connsiteY10" fmla="*/ 237565 h 466165"/>
                      <a:gd name="connsiteX11" fmla="*/ 219635 w 292264"/>
                      <a:gd name="connsiteY11" fmla="*/ 255494 h 466165"/>
                      <a:gd name="connsiteX12" fmla="*/ 237565 w 292264"/>
                      <a:gd name="connsiteY12" fmla="*/ 286871 h 466165"/>
                      <a:gd name="connsiteX13" fmla="*/ 246529 w 292264"/>
                      <a:gd name="connsiteY13" fmla="*/ 322730 h 466165"/>
                      <a:gd name="connsiteX14" fmla="*/ 251012 w 292264"/>
                      <a:gd name="connsiteY14" fmla="*/ 340659 h 466165"/>
                      <a:gd name="connsiteX15" fmla="*/ 264459 w 292264"/>
                      <a:gd name="connsiteY15" fmla="*/ 354106 h 466165"/>
                      <a:gd name="connsiteX16" fmla="*/ 277906 w 292264"/>
                      <a:gd name="connsiteY16" fmla="*/ 403412 h 466165"/>
                      <a:gd name="connsiteX17" fmla="*/ 282388 w 292264"/>
                      <a:gd name="connsiteY17" fmla="*/ 421342 h 466165"/>
                      <a:gd name="connsiteX18" fmla="*/ 291353 w 292264"/>
                      <a:gd name="connsiteY18" fmla="*/ 434789 h 466165"/>
                      <a:gd name="connsiteX19" fmla="*/ 291353 w 292264"/>
                      <a:gd name="connsiteY19" fmla="*/ 466165 h 466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2264" h="466165">
                        <a:moveTo>
                          <a:pt x="0" y="0"/>
                        </a:moveTo>
                        <a:cubicBezTo>
                          <a:pt x="8965" y="4482"/>
                          <a:pt x="17794" y="9247"/>
                          <a:pt x="26894" y="13447"/>
                        </a:cubicBezTo>
                        <a:cubicBezTo>
                          <a:pt x="37225" y="18215"/>
                          <a:pt x="48353" y="21315"/>
                          <a:pt x="58270" y="26894"/>
                        </a:cubicBezTo>
                        <a:cubicBezTo>
                          <a:pt x="72356" y="34818"/>
                          <a:pt x="98612" y="53789"/>
                          <a:pt x="98612" y="53789"/>
                        </a:cubicBezTo>
                        <a:cubicBezTo>
                          <a:pt x="108999" y="71100"/>
                          <a:pt x="115382" y="84006"/>
                          <a:pt x="129988" y="98612"/>
                        </a:cubicBezTo>
                        <a:cubicBezTo>
                          <a:pt x="133797" y="102421"/>
                          <a:pt x="138953" y="104589"/>
                          <a:pt x="143435" y="107577"/>
                        </a:cubicBezTo>
                        <a:cubicBezTo>
                          <a:pt x="162220" y="135753"/>
                          <a:pt x="142065" y="104317"/>
                          <a:pt x="165847" y="147918"/>
                        </a:cubicBezTo>
                        <a:cubicBezTo>
                          <a:pt x="170019" y="155566"/>
                          <a:pt x="175063" y="162714"/>
                          <a:pt x="179294" y="170330"/>
                        </a:cubicBezTo>
                        <a:cubicBezTo>
                          <a:pt x="182539" y="176171"/>
                          <a:pt x="185014" y="182418"/>
                          <a:pt x="188259" y="188259"/>
                        </a:cubicBezTo>
                        <a:cubicBezTo>
                          <a:pt x="192490" y="195875"/>
                          <a:pt x="198101" y="202740"/>
                          <a:pt x="201706" y="210671"/>
                        </a:cubicBezTo>
                        <a:cubicBezTo>
                          <a:pt x="205616" y="219274"/>
                          <a:pt x="206444" y="229113"/>
                          <a:pt x="210670" y="237565"/>
                        </a:cubicBezTo>
                        <a:cubicBezTo>
                          <a:pt x="213658" y="243541"/>
                          <a:pt x="216320" y="249693"/>
                          <a:pt x="219635" y="255494"/>
                        </a:cubicBezTo>
                        <a:cubicBezTo>
                          <a:pt x="232493" y="277995"/>
                          <a:pt x="225959" y="259790"/>
                          <a:pt x="237565" y="286871"/>
                        </a:cubicBezTo>
                        <a:cubicBezTo>
                          <a:pt x="243110" y="299809"/>
                          <a:pt x="243291" y="308161"/>
                          <a:pt x="246529" y="322730"/>
                        </a:cubicBezTo>
                        <a:cubicBezTo>
                          <a:pt x="247865" y="328744"/>
                          <a:pt x="247956" y="335310"/>
                          <a:pt x="251012" y="340659"/>
                        </a:cubicBezTo>
                        <a:cubicBezTo>
                          <a:pt x="254157" y="346163"/>
                          <a:pt x="259977" y="349624"/>
                          <a:pt x="264459" y="354106"/>
                        </a:cubicBezTo>
                        <a:cubicBezTo>
                          <a:pt x="279618" y="384427"/>
                          <a:pt x="270153" y="360770"/>
                          <a:pt x="277906" y="403412"/>
                        </a:cubicBezTo>
                        <a:cubicBezTo>
                          <a:pt x="279008" y="409473"/>
                          <a:pt x="279961" y="415680"/>
                          <a:pt x="282388" y="421342"/>
                        </a:cubicBezTo>
                        <a:cubicBezTo>
                          <a:pt x="284510" y="426294"/>
                          <a:pt x="290296" y="429506"/>
                          <a:pt x="291353" y="434789"/>
                        </a:cubicBezTo>
                        <a:cubicBezTo>
                          <a:pt x="293404" y="445045"/>
                          <a:pt x="291353" y="455706"/>
                          <a:pt x="291353" y="46616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97" name="フリーフォーム 595">
                    <a:extLst>
                      <a:ext uri="{FF2B5EF4-FFF2-40B4-BE49-F238E27FC236}">
                        <a16:creationId xmlns:a16="http://schemas.microsoft.com/office/drawing/2014/main" id="{8EA421F9-F775-4CB6-9F14-71FB213455DE}"/>
                      </a:ext>
                    </a:extLst>
                  </p:cNvPr>
                  <p:cNvSpPr/>
                  <p:nvPr/>
                </p:nvSpPr>
                <p:spPr>
                  <a:xfrm>
                    <a:off x="3253412" y="5437518"/>
                    <a:ext cx="116503" cy="515895"/>
                  </a:xfrm>
                  <a:custGeom>
                    <a:avLst/>
                    <a:gdLst>
                      <a:gd name="connsiteX0" fmla="*/ 116541 w 116541"/>
                      <a:gd name="connsiteY0" fmla="*/ 0 h 533400"/>
                      <a:gd name="connsiteX1" fmla="*/ 103094 w 116541"/>
                      <a:gd name="connsiteY1" fmla="*/ 67235 h 533400"/>
                      <a:gd name="connsiteX2" fmla="*/ 98612 w 116541"/>
                      <a:gd name="connsiteY2" fmla="*/ 94130 h 533400"/>
                      <a:gd name="connsiteX3" fmla="*/ 85165 w 116541"/>
                      <a:gd name="connsiteY3" fmla="*/ 143435 h 533400"/>
                      <a:gd name="connsiteX4" fmla="*/ 80683 w 116541"/>
                      <a:gd name="connsiteY4" fmla="*/ 174812 h 533400"/>
                      <a:gd name="connsiteX5" fmla="*/ 71718 w 116541"/>
                      <a:gd name="connsiteY5" fmla="*/ 206188 h 533400"/>
                      <a:gd name="connsiteX6" fmla="*/ 67236 w 116541"/>
                      <a:gd name="connsiteY6" fmla="*/ 233082 h 533400"/>
                      <a:gd name="connsiteX7" fmla="*/ 62753 w 116541"/>
                      <a:gd name="connsiteY7" fmla="*/ 246530 h 533400"/>
                      <a:gd name="connsiteX8" fmla="*/ 53788 w 116541"/>
                      <a:gd name="connsiteY8" fmla="*/ 277906 h 533400"/>
                      <a:gd name="connsiteX9" fmla="*/ 44824 w 116541"/>
                      <a:gd name="connsiteY9" fmla="*/ 349624 h 533400"/>
                      <a:gd name="connsiteX10" fmla="*/ 35859 w 116541"/>
                      <a:gd name="connsiteY10" fmla="*/ 363071 h 533400"/>
                      <a:gd name="connsiteX11" fmla="*/ 26894 w 116541"/>
                      <a:gd name="connsiteY11" fmla="*/ 403412 h 533400"/>
                      <a:gd name="connsiteX12" fmla="*/ 17930 w 116541"/>
                      <a:gd name="connsiteY12" fmla="*/ 430306 h 533400"/>
                      <a:gd name="connsiteX13" fmla="*/ 8965 w 116541"/>
                      <a:gd name="connsiteY13" fmla="*/ 506506 h 533400"/>
                      <a:gd name="connsiteX14" fmla="*/ 0 w 116541"/>
                      <a:gd name="connsiteY14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6541" h="533400">
                        <a:moveTo>
                          <a:pt x="116541" y="0"/>
                        </a:moveTo>
                        <a:cubicBezTo>
                          <a:pt x="112059" y="22412"/>
                          <a:pt x="107370" y="44783"/>
                          <a:pt x="103094" y="67235"/>
                        </a:cubicBezTo>
                        <a:cubicBezTo>
                          <a:pt x="101393" y="76163"/>
                          <a:pt x="100656" y="85274"/>
                          <a:pt x="98612" y="94130"/>
                        </a:cubicBezTo>
                        <a:cubicBezTo>
                          <a:pt x="96503" y="103267"/>
                          <a:pt x="87443" y="130903"/>
                          <a:pt x="85165" y="143435"/>
                        </a:cubicBezTo>
                        <a:cubicBezTo>
                          <a:pt x="83275" y="153830"/>
                          <a:pt x="82573" y="164417"/>
                          <a:pt x="80683" y="174812"/>
                        </a:cubicBezTo>
                        <a:cubicBezTo>
                          <a:pt x="70922" y="228496"/>
                          <a:pt x="81317" y="162989"/>
                          <a:pt x="71718" y="206188"/>
                        </a:cubicBezTo>
                        <a:cubicBezTo>
                          <a:pt x="69747" y="215060"/>
                          <a:pt x="69208" y="224210"/>
                          <a:pt x="67236" y="233082"/>
                        </a:cubicBezTo>
                        <a:cubicBezTo>
                          <a:pt x="66211" y="237695"/>
                          <a:pt x="64051" y="241987"/>
                          <a:pt x="62753" y="246530"/>
                        </a:cubicBezTo>
                        <a:cubicBezTo>
                          <a:pt x="51498" y="285920"/>
                          <a:pt x="64535" y="245670"/>
                          <a:pt x="53788" y="277906"/>
                        </a:cubicBezTo>
                        <a:cubicBezTo>
                          <a:pt x="53249" y="284377"/>
                          <a:pt x="52144" y="332544"/>
                          <a:pt x="44824" y="349624"/>
                        </a:cubicBezTo>
                        <a:cubicBezTo>
                          <a:pt x="42702" y="354576"/>
                          <a:pt x="38847" y="358589"/>
                          <a:pt x="35859" y="363071"/>
                        </a:cubicBezTo>
                        <a:cubicBezTo>
                          <a:pt x="33298" y="375878"/>
                          <a:pt x="30695" y="390743"/>
                          <a:pt x="26894" y="403412"/>
                        </a:cubicBezTo>
                        <a:cubicBezTo>
                          <a:pt x="24179" y="412463"/>
                          <a:pt x="17930" y="430306"/>
                          <a:pt x="17930" y="430306"/>
                        </a:cubicBezTo>
                        <a:cubicBezTo>
                          <a:pt x="11261" y="516991"/>
                          <a:pt x="18713" y="462635"/>
                          <a:pt x="8965" y="506506"/>
                        </a:cubicBezTo>
                        <a:cubicBezTo>
                          <a:pt x="3369" y="531689"/>
                          <a:pt x="10065" y="523337"/>
                          <a:pt x="0" y="5334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98" name="フリーフォーム 596">
                    <a:extLst>
                      <a:ext uri="{FF2B5EF4-FFF2-40B4-BE49-F238E27FC236}">
                        <a16:creationId xmlns:a16="http://schemas.microsoft.com/office/drawing/2014/main" id="{80723896-4C16-4D7F-A5BB-22252BA4CE39}"/>
                      </a:ext>
                    </a:extLst>
                  </p:cNvPr>
                  <p:cNvSpPr/>
                  <p:nvPr/>
                </p:nvSpPr>
                <p:spPr>
                  <a:xfrm>
                    <a:off x="3388980" y="5427783"/>
                    <a:ext cx="139805" cy="584033"/>
                  </a:xfrm>
                  <a:custGeom>
                    <a:avLst/>
                    <a:gdLst>
                      <a:gd name="connsiteX0" fmla="*/ 0 w 139682"/>
                      <a:gd name="connsiteY0" fmla="*/ 0 h 600636"/>
                      <a:gd name="connsiteX1" fmla="*/ 13447 w 139682"/>
                      <a:gd name="connsiteY1" fmla="*/ 22412 h 600636"/>
                      <a:gd name="connsiteX2" fmla="*/ 17929 w 139682"/>
                      <a:gd name="connsiteY2" fmla="*/ 40342 h 600636"/>
                      <a:gd name="connsiteX3" fmla="*/ 31376 w 139682"/>
                      <a:gd name="connsiteY3" fmla="*/ 71718 h 600636"/>
                      <a:gd name="connsiteX4" fmla="*/ 49306 w 139682"/>
                      <a:gd name="connsiteY4" fmla="*/ 107577 h 600636"/>
                      <a:gd name="connsiteX5" fmla="*/ 62753 w 139682"/>
                      <a:gd name="connsiteY5" fmla="*/ 138953 h 600636"/>
                      <a:gd name="connsiteX6" fmla="*/ 71717 w 139682"/>
                      <a:gd name="connsiteY6" fmla="*/ 165847 h 600636"/>
                      <a:gd name="connsiteX7" fmla="*/ 76200 w 139682"/>
                      <a:gd name="connsiteY7" fmla="*/ 179295 h 600636"/>
                      <a:gd name="connsiteX8" fmla="*/ 85165 w 139682"/>
                      <a:gd name="connsiteY8" fmla="*/ 264459 h 600636"/>
                      <a:gd name="connsiteX9" fmla="*/ 89647 w 139682"/>
                      <a:gd name="connsiteY9" fmla="*/ 309283 h 600636"/>
                      <a:gd name="connsiteX10" fmla="*/ 94129 w 139682"/>
                      <a:gd name="connsiteY10" fmla="*/ 331695 h 600636"/>
                      <a:gd name="connsiteX11" fmla="*/ 103094 w 139682"/>
                      <a:gd name="connsiteY11" fmla="*/ 389965 h 600636"/>
                      <a:gd name="connsiteX12" fmla="*/ 107576 w 139682"/>
                      <a:gd name="connsiteY12" fmla="*/ 434789 h 600636"/>
                      <a:gd name="connsiteX13" fmla="*/ 121023 w 139682"/>
                      <a:gd name="connsiteY13" fmla="*/ 493059 h 600636"/>
                      <a:gd name="connsiteX14" fmla="*/ 125506 w 139682"/>
                      <a:gd name="connsiteY14" fmla="*/ 551330 h 600636"/>
                      <a:gd name="connsiteX15" fmla="*/ 138953 w 139682"/>
                      <a:gd name="connsiteY15" fmla="*/ 582706 h 600636"/>
                      <a:gd name="connsiteX16" fmla="*/ 138953 w 139682"/>
                      <a:gd name="connsiteY16" fmla="*/ 600636 h 600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39682" h="600636">
                        <a:moveTo>
                          <a:pt x="0" y="0"/>
                        </a:moveTo>
                        <a:cubicBezTo>
                          <a:pt x="4482" y="7471"/>
                          <a:pt x="9909" y="14451"/>
                          <a:pt x="13447" y="22412"/>
                        </a:cubicBezTo>
                        <a:cubicBezTo>
                          <a:pt x="15949" y="28042"/>
                          <a:pt x="15824" y="34552"/>
                          <a:pt x="17929" y="40342"/>
                        </a:cubicBezTo>
                        <a:cubicBezTo>
                          <a:pt x="21818" y="51036"/>
                          <a:pt x="26564" y="61407"/>
                          <a:pt x="31376" y="71718"/>
                        </a:cubicBezTo>
                        <a:cubicBezTo>
                          <a:pt x="37028" y="83828"/>
                          <a:pt x="49306" y="107577"/>
                          <a:pt x="49306" y="107577"/>
                        </a:cubicBezTo>
                        <a:cubicBezTo>
                          <a:pt x="61163" y="155007"/>
                          <a:pt x="45064" y="99152"/>
                          <a:pt x="62753" y="138953"/>
                        </a:cubicBezTo>
                        <a:cubicBezTo>
                          <a:pt x="66591" y="147588"/>
                          <a:pt x="68729" y="156882"/>
                          <a:pt x="71717" y="165847"/>
                        </a:cubicBezTo>
                        <a:lnTo>
                          <a:pt x="76200" y="179295"/>
                        </a:lnTo>
                        <a:cubicBezTo>
                          <a:pt x="88846" y="305759"/>
                          <a:pt x="72881" y="147762"/>
                          <a:pt x="85165" y="264459"/>
                        </a:cubicBezTo>
                        <a:cubicBezTo>
                          <a:pt x="86737" y="279392"/>
                          <a:pt x="87663" y="294399"/>
                          <a:pt x="89647" y="309283"/>
                        </a:cubicBezTo>
                        <a:cubicBezTo>
                          <a:pt x="90654" y="316835"/>
                          <a:pt x="93122" y="324143"/>
                          <a:pt x="94129" y="331695"/>
                        </a:cubicBezTo>
                        <a:cubicBezTo>
                          <a:pt x="101833" y="389472"/>
                          <a:pt x="92998" y="359676"/>
                          <a:pt x="103094" y="389965"/>
                        </a:cubicBezTo>
                        <a:cubicBezTo>
                          <a:pt x="104588" y="404906"/>
                          <a:pt x="105349" y="419939"/>
                          <a:pt x="107576" y="434789"/>
                        </a:cubicBezTo>
                        <a:cubicBezTo>
                          <a:pt x="112971" y="470753"/>
                          <a:pt x="113117" y="469341"/>
                          <a:pt x="121023" y="493059"/>
                        </a:cubicBezTo>
                        <a:cubicBezTo>
                          <a:pt x="122517" y="512483"/>
                          <a:pt x="123230" y="531982"/>
                          <a:pt x="125506" y="551330"/>
                        </a:cubicBezTo>
                        <a:cubicBezTo>
                          <a:pt x="131749" y="604395"/>
                          <a:pt x="126173" y="537978"/>
                          <a:pt x="138953" y="582706"/>
                        </a:cubicBezTo>
                        <a:cubicBezTo>
                          <a:pt x="140595" y="588453"/>
                          <a:pt x="138953" y="594659"/>
                          <a:pt x="138953" y="6006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99" name="フリーフォーム 597">
                    <a:extLst>
                      <a:ext uri="{FF2B5EF4-FFF2-40B4-BE49-F238E27FC236}">
                        <a16:creationId xmlns:a16="http://schemas.microsoft.com/office/drawing/2014/main" id="{764048B5-36C1-4A6A-82B7-6BB704C9018D}"/>
                      </a:ext>
                    </a:extLst>
                  </p:cNvPr>
                  <p:cNvSpPr/>
                  <p:nvPr/>
                </p:nvSpPr>
                <p:spPr>
                  <a:xfrm>
                    <a:off x="3378388" y="5427783"/>
                    <a:ext cx="476607" cy="439971"/>
                  </a:xfrm>
                  <a:custGeom>
                    <a:avLst/>
                    <a:gdLst>
                      <a:gd name="connsiteX0" fmla="*/ 0 w 475130"/>
                      <a:gd name="connsiteY0" fmla="*/ 0 h 448236"/>
                      <a:gd name="connsiteX1" fmla="*/ 116541 w 475130"/>
                      <a:gd name="connsiteY1" fmla="*/ 49306 h 448236"/>
                      <a:gd name="connsiteX2" fmla="*/ 152400 w 475130"/>
                      <a:gd name="connsiteY2" fmla="*/ 67236 h 448236"/>
                      <a:gd name="connsiteX3" fmla="*/ 197224 w 475130"/>
                      <a:gd name="connsiteY3" fmla="*/ 94130 h 448236"/>
                      <a:gd name="connsiteX4" fmla="*/ 219635 w 475130"/>
                      <a:gd name="connsiteY4" fmla="*/ 112059 h 448236"/>
                      <a:gd name="connsiteX5" fmla="*/ 242047 w 475130"/>
                      <a:gd name="connsiteY5" fmla="*/ 147918 h 448236"/>
                      <a:gd name="connsiteX6" fmla="*/ 259977 w 475130"/>
                      <a:gd name="connsiteY6" fmla="*/ 174812 h 448236"/>
                      <a:gd name="connsiteX7" fmla="*/ 277906 w 475130"/>
                      <a:gd name="connsiteY7" fmla="*/ 206189 h 448236"/>
                      <a:gd name="connsiteX8" fmla="*/ 304800 w 475130"/>
                      <a:gd name="connsiteY8" fmla="*/ 233083 h 448236"/>
                      <a:gd name="connsiteX9" fmla="*/ 327212 w 475130"/>
                      <a:gd name="connsiteY9" fmla="*/ 264459 h 448236"/>
                      <a:gd name="connsiteX10" fmla="*/ 349624 w 475130"/>
                      <a:gd name="connsiteY10" fmla="*/ 286871 h 448236"/>
                      <a:gd name="connsiteX11" fmla="*/ 389965 w 475130"/>
                      <a:gd name="connsiteY11" fmla="*/ 331695 h 448236"/>
                      <a:gd name="connsiteX12" fmla="*/ 389965 w 475130"/>
                      <a:gd name="connsiteY12" fmla="*/ 331695 h 448236"/>
                      <a:gd name="connsiteX13" fmla="*/ 403412 w 475130"/>
                      <a:gd name="connsiteY13" fmla="*/ 349624 h 448236"/>
                      <a:gd name="connsiteX14" fmla="*/ 412377 w 475130"/>
                      <a:gd name="connsiteY14" fmla="*/ 363071 h 448236"/>
                      <a:gd name="connsiteX15" fmla="*/ 425824 w 475130"/>
                      <a:gd name="connsiteY15" fmla="*/ 372036 h 448236"/>
                      <a:gd name="connsiteX16" fmla="*/ 448235 w 475130"/>
                      <a:gd name="connsiteY16" fmla="*/ 407895 h 448236"/>
                      <a:gd name="connsiteX17" fmla="*/ 461682 w 475130"/>
                      <a:gd name="connsiteY17" fmla="*/ 425824 h 448236"/>
                      <a:gd name="connsiteX18" fmla="*/ 475130 w 475130"/>
                      <a:gd name="connsiteY18" fmla="*/ 448236 h 448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5130" h="448236">
                        <a:moveTo>
                          <a:pt x="0" y="0"/>
                        </a:moveTo>
                        <a:cubicBezTo>
                          <a:pt x="80839" y="40421"/>
                          <a:pt x="-17991" y="-7612"/>
                          <a:pt x="116541" y="49306"/>
                        </a:cubicBezTo>
                        <a:cubicBezTo>
                          <a:pt x="128849" y="54513"/>
                          <a:pt x="141159" y="60009"/>
                          <a:pt x="152400" y="67236"/>
                        </a:cubicBezTo>
                        <a:cubicBezTo>
                          <a:pt x="199361" y="97425"/>
                          <a:pt x="159878" y="84792"/>
                          <a:pt x="197224" y="94130"/>
                        </a:cubicBezTo>
                        <a:cubicBezTo>
                          <a:pt x="204694" y="100106"/>
                          <a:pt x="214149" y="104222"/>
                          <a:pt x="219635" y="112059"/>
                        </a:cubicBezTo>
                        <a:cubicBezTo>
                          <a:pt x="252307" y="158733"/>
                          <a:pt x="208194" y="125348"/>
                          <a:pt x="242047" y="147918"/>
                        </a:cubicBezTo>
                        <a:cubicBezTo>
                          <a:pt x="252707" y="179895"/>
                          <a:pt x="237591" y="141232"/>
                          <a:pt x="259977" y="174812"/>
                        </a:cubicBezTo>
                        <a:cubicBezTo>
                          <a:pt x="287339" y="215855"/>
                          <a:pt x="229183" y="152051"/>
                          <a:pt x="277906" y="206189"/>
                        </a:cubicBezTo>
                        <a:cubicBezTo>
                          <a:pt x="286387" y="215613"/>
                          <a:pt x="304800" y="233083"/>
                          <a:pt x="304800" y="233083"/>
                        </a:cubicBezTo>
                        <a:cubicBezTo>
                          <a:pt x="313035" y="257791"/>
                          <a:pt x="304008" y="237388"/>
                          <a:pt x="327212" y="264459"/>
                        </a:cubicBezTo>
                        <a:cubicBezTo>
                          <a:pt x="347136" y="287702"/>
                          <a:pt x="323724" y="269604"/>
                          <a:pt x="349624" y="286871"/>
                        </a:cubicBezTo>
                        <a:cubicBezTo>
                          <a:pt x="366792" y="312625"/>
                          <a:pt x="354779" y="296509"/>
                          <a:pt x="389965" y="331695"/>
                        </a:cubicBezTo>
                        <a:lnTo>
                          <a:pt x="389965" y="331695"/>
                        </a:lnTo>
                        <a:cubicBezTo>
                          <a:pt x="394447" y="337671"/>
                          <a:pt x="399070" y="343545"/>
                          <a:pt x="403412" y="349624"/>
                        </a:cubicBezTo>
                        <a:cubicBezTo>
                          <a:pt x="406543" y="354008"/>
                          <a:pt x="408568" y="359262"/>
                          <a:pt x="412377" y="363071"/>
                        </a:cubicBezTo>
                        <a:cubicBezTo>
                          <a:pt x="416186" y="366880"/>
                          <a:pt x="422015" y="368227"/>
                          <a:pt x="425824" y="372036"/>
                        </a:cubicBezTo>
                        <a:cubicBezTo>
                          <a:pt x="442758" y="388970"/>
                          <a:pt x="436398" y="388955"/>
                          <a:pt x="448235" y="407895"/>
                        </a:cubicBezTo>
                        <a:cubicBezTo>
                          <a:pt x="452194" y="414230"/>
                          <a:pt x="457340" y="419745"/>
                          <a:pt x="461682" y="425824"/>
                        </a:cubicBezTo>
                        <a:cubicBezTo>
                          <a:pt x="470697" y="438445"/>
                          <a:pt x="469356" y="436689"/>
                          <a:pt x="475130" y="4482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0" name="フリーフォーム 598">
                    <a:extLst>
                      <a:ext uri="{FF2B5EF4-FFF2-40B4-BE49-F238E27FC236}">
                        <a16:creationId xmlns:a16="http://schemas.microsoft.com/office/drawing/2014/main" id="{1F360FFD-B333-4AA2-B9CE-55C01CF55B42}"/>
                      </a:ext>
                    </a:extLst>
                  </p:cNvPr>
                  <p:cNvSpPr/>
                  <p:nvPr/>
                </p:nvSpPr>
                <p:spPr>
                  <a:xfrm>
                    <a:off x="3259766" y="5458932"/>
                    <a:ext cx="69903" cy="17522"/>
                  </a:xfrm>
                  <a:custGeom>
                    <a:avLst/>
                    <a:gdLst>
                      <a:gd name="connsiteX0" fmla="*/ 69273 w 69273"/>
                      <a:gd name="connsiteY0" fmla="*/ 0 h 16625"/>
                      <a:gd name="connsiteX1" fmla="*/ 24938 w 69273"/>
                      <a:gd name="connsiteY1" fmla="*/ 8313 h 16625"/>
                      <a:gd name="connsiteX2" fmla="*/ 8313 w 69273"/>
                      <a:gd name="connsiteY2" fmla="*/ 13854 h 16625"/>
                      <a:gd name="connsiteX3" fmla="*/ 0 w 69273"/>
                      <a:gd name="connsiteY3" fmla="*/ 16625 h 16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73" h="16625">
                        <a:moveTo>
                          <a:pt x="69273" y="0"/>
                        </a:moveTo>
                        <a:cubicBezTo>
                          <a:pt x="35751" y="3352"/>
                          <a:pt x="50370" y="-164"/>
                          <a:pt x="24938" y="8313"/>
                        </a:cubicBezTo>
                        <a:lnTo>
                          <a:pt x="8313" y="13854"/>
                        </a:lnTo>
                        <a:lnTo>
                          <a:pt x="0" y="1662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1" name="フリーフォーム 599">
                    <a:extLst>
                      <a:ext uri="{FF2B5EF4-FFF2-40B4-BE49-F238E27FC236}">
                        <a16:creationId xmlns:a16="http://schemas.microsoft.com/office/drawing/2014/main" id="{3C086F76-4355-484A-B048-7F111250AB26}"/>
                      </a:ext>
                    </a:extLst>
                  </p:cNvPr>
                  <p:cNvSpPr/>
                  <p:nvPr/>
                </p:nvSpPr>
                <p:spPr>
                  <a:xfrm>
                    <a:off x="3289421" y="5523176"/>
                    <a:ext cx="12710" cy="68137"/>
                  </a:xfrm>
                  <a:custGeom>
                    <a:avLst/>
                    <a:gdLst>
                      <a:gd name="connsiteX0" fmla="*/ 0 w 13855"/>
                      <a:gd name="connsiteY0" fmla="*/ 0 h 69273"/>
                      <a:gd name="connsiteX1" fmla="*/ 13855 w 13855"/>
                      <a:gd name="connsiteY1" fmla="*/ 36022 h 69273"/>
                      <a:gd name="connsiteX2" fmla="*/ 11084 w 13855"/>
                      <a:gd name="connsiteY2" fmla="*/ 60960 h 69273"/>
                      <a:gd name="connsiteX3" fmla="*/ 8313 w 13855"/>
                      <a:gd name="connsiteY3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69273">
                        <a:moveTo>
                          <a:pt x="0" y="0"/>
                        </a:moveTo>
                        <a:cubicBezTo>
                          <a:pt x="8576" y="15008"/>
                          <a:pt x="13855" y="19042"/>
                          <a:pt x="13855" y="36022"/>
                        </a:cubicBezTo>
                        <a:cubicBezTo>
                          <a:pt x="13855" y="44386"/>
                          <a:pt x="12459" y="52710"/>
                          <a:pt x="11084" y="60960"/>
                        </a:cubicBezTo>
                        <a:cubicBezTo>
                          <a:pt x="10604" y="63841"/>
                          <a:pt x="8313" y="69273"/>
                          <a:pt x="8313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2" name="フリーフォーム 600">
                    <a:extLst>
                      <a:ext uri="{FF2B5EF4-FFF2-40B4-BE49-F238E27FC236}">
                        <a16:creationId xmlns:a16="http://schemas.microsoft.com/office/drawing/2014/main" id="{CBF5DC32-66DF-4722-982D-76B8E9D658C8}"/>
                      </a:ext>
                    </a:extLst>
                  </p:cNvPr>
                  <p:cNvSpPr/>
                  <p:nvPr/>
                </p:nvSpPr>
                <p:spPr>
                  <a:xfrm>
                    <a:off x="3194101" y="5571845"/>
                    <a:ext cx="50838" cy="15574"/>
                  </a:xfrm>
                  <a:custGeom>
                    <a:avLst/>
                    <a:gdLst>
                      <a:gd name="connsiteX0" fmla="*/ 49877 w 49877"/>
                      <a:gd name="connsiteY0" fmla="*/ 0 h 13858"/>
                      <a:gd name="connsiteX1" fmla="*/ 24938 w 49877"/>
                      <a:gd name="connsiteY1" fmla="*/ 2771 h 13858"/>
                      <a:gd name="connsiteX2" fmla="*/ 13855 w 49877"/>
                      <a:gd name="connsiteY2" fmla="*/ 11084 h 13858"/>
                      <a:gd name="connsiteX3" fmla="*/ 0 w 49877"/>
                      <a:gd name="connsiteY3" fmla="*/ 13855 h 13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877" h="13858">
                        <a:moveTo>
                          <a:pt x="49877" y="0"/>
                        </a:moveTo>
                        <a:cubicBezTo>
                          <a:pt x="41564" y="924"/>
                          <a:pt x="32932" y="311"/>
                          <a:pt x="24938" y="2771"/>
                        </a:cubicBezTo>
                        <a:cubicBezTo>
                          <a:pt x="20524" y="4129"/>
                          <a:pt x="17985" y="9019"/>
                          <a:pt x="13855" y="11084"/>
                        </a:cubicBezTo>
                        <a:cubicBezTo>
                          <a:pt x="7865" y="14079"/>
                          <a:pt x="5127" y="13855"/>
                          <a:pt x="0" y="1385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3" name="フリーフォーム 601">
                    <a:extLst>
                      <a:ext uri="{FF2B5EF4-FFF2-40B4-BE49-F238E27FC236}">
                        <a16:creationId xmlns:a16="http://schemas.microsoft.com/office/drawing/2014/main" id="{DDD659D9-84C4-4BEF-83DF-4E3C519A0FA8}"/>
                      </a:ext>
                    </a:extLst>
                  </p:cNvPr>
                  <p:cNvSpPr/>
                  <p:nvPr/>
                </p:nvSpPr>
                <p:spPr>
                  <a:xfrm>
                    <a:off x="3200455" y="5639982"/>
                    <a:ext cx="2119" cy="66190"/>
                  </a:xfrm>
                  <a:custGeom>
                    <a:avLst/>
                    <a:gdLst>
                      <a:gd name="connsiteX0" fmla="*/ 0 w 3721"/>
                      <a:gd name="connsiteY0" fmla="*/ 0 h 66502"/>
                      <a:gd name="connsiteX1" fmla="*/ 2771 w 3721"/>
                      <a:gd name="connsiteY1" fmla="*/ 66502 h 6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721" h="66502">
                        <a:moveTo>
                          <a:pt x="0" y="0"/>
                        </a:moveTo>
                        <a:cubicBezTo>
                          <a:pt x="6213" y="31062"/>
                          <a:pt x="2771" y="9145"/>
                          <a:pt x="2771" y="6650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4" name="フリーフォーム 602">
                    <a:extLst>
                      <a:ext uri="{FF2B5EF4-FFF2-40B4-BE49-F238E27FC236}">
                        <a16:creationId xmlns:a16="http://schemas.microsoft.com/office/drawing/2014/main" id="{BC44D99B-9C2A-4699-BF7A-2B764061744F}"/>
                      </a:ext>
                    </a:extLst>
                  </p:cNvPr>
                  <p:cNvSpPr/>
                  <p:nvPr/>
                </p:nvSpPr>
                <p:spPr>
                  <a:xfrm>
                    <a:off x="3096661" y="5700332"/>
                    <a:ext cx="55075" cy="23361"/>
                  </a:xfrm>
                  <a:custGeom>
                    <a:avLst/>
                    <a:gdLst>
                      <a:gd name="connsiteX0" fmla="*/ 55419 w 55419"/>
                      <a:gd name="connsiteY0" fmla="*/ 0 h 22167"/>
                      <a:gd name="connsiteX1" fmla="*/ 27709 w 55419"/>
                      <a:gd name="connsiteY1" fmla="*/ 5542 h 22167"/>
                      <a:gd name="connsiteX2" fmla="*/ 2771 w 55419"/>
                      <a:gd name="connsiteY2" fmla="*/ 16625 h 22167"/>
                      <a:gd name="connsiteX3" fmla="*/ 0 w 55419"/>
                      <a:gd name="connsiteY3" fmla="*/ 22167 h 2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19" h="22167">
                        <a:moveTo>
                          <a:pt x="55419" y="0"/>
                        </a:moveTo>
                        <a:cubicBezTo>
                          <a:pt x="44185" y="1872"/>
                          <a:pt x="38042" y="2442"/>
                          <a:pt x="27709" y="5542"/>
                        </a:cubicBezTo>
                        <a:cubicBezTo>
                          <a:pt x="19874" y="7893"/>
                          <a:pt x="9133" y="10264"/>
                          <a:pt x="2771" y="16625"/>
                        </a:cubicBezTo>
                        <a:cubicBezTo>
                          <a:pt x="1310" y="18085"/>
                          <a:pt x="924" y="20320"/>
                          <a:pt x="0" y="2216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5" name="フリーフォーム 603">
                    <a:extLst>
                      <a:ext uri="{FF2B5EF4-FFF2-40B4-BE49-F238E27FC236}">
                        <a16:creationId xmlns:a16="http://schemas.microsoft.com/office/drawing/2014/main" id="{C13A5344-445A-4089-A98C-73815EE11E6F}"/>
                      </a:ext>
                    </a:extLst>
                  </p:cNvPr>
                  <p:cNvSpPr/>
                  <p:nvPr/>
                </p:nvSpPr>
                <p:spPr>
                  <a:xfrm>
                    <a:off x="3090306" y="5750948"/>
                    <a:ext cx="14828" cy="89552"/>
                  </a:xfrm>
                  <a:custGeom>
                    <a:avLst/>
                    <a:gdLst>
                      <a:gd name="connsiteX0" fmla="*/ 14158 w 14158"/>
                      <a:gd name="connsiteY0" fmla="*/ 0 h 88669"/>
                      <a:gd name="connsiteX1" fmla="*/ 11387 w 14158"/>
                      <a:gd name="connsiteY1" fmla="*/ 30480 h 88669"/>
                      <a:gd name="connsiteX2" fmla="*/ 8616 w 14158"/>
                      <a:gd name="connsiteY2" fmla="*/ 66502 h 88669"/>
                      <a:gd name="connsiteX3" fmla="*/ 304 w 14158"/>
                      <a:gd name="connsiteY3" fmla="*/ 83128 h 88669"/>
                      <a:gd name="connsiteX4" fmla="*/ 304 w 14158"/>
                      <a:gd name="connsiteY4" fmla="*/ 88669 h 88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58" h="88669">
                        <a:moveTo>
                          <a:pt x="14158" y="0"/>
                        </a:moveTo>
                        <a:cubicBezTo>
                          <a:pt x="13234" y="10160"/>
                          <a:pt x="12234" y="20313"/>
                          <a:pt x="11387" y="30480"/>
                        </a:cubicBezTo>
                        <a:cubicBezTo>
                          <a:pt x="10387" y="42481"/>
                          <a:pt x="10110" y="54552"/>
                          <a:pt x="8616" y="66502"/>
                        </a:cubicBezTo>
                        <a:cubicBezTo>
                          <a:pt x="7126" y="78418"/>
                          <a:pt x="4803" y="71878"/>
                          <a:pt x="304" y="83128"/>
                        </a:cubicBezTo>
                        <a:cubicBezTo>
                          <a:pt x="-382" y="84843"/>
                          <a:pt x="304" y="86822"/>
                          <a:pt x="304" y="8866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6" name="フリーフォーム 604">
                    <a:extLst>
                      <a:ext uri="{FF2B5EF4-FFF2-40B4-BE49-F238E27FC236}">
                        <a16:creationId xmlns:a16="http://schemas.microsoft.com/office/drawing/2014/main" id="{879B633F-62A7-473B-A40B-AA044EF79FEA}"/>
                      </a:ext>
                    </a:extLst>
                  </p:cNvPr>
                  <p:cNvSpPr/>
                  <p:nvPr/>
                </p:nvSpPr>
                <p:spPr>
                  <a:xfrm>
                    <a:off x="3310604" y="5511495"/>
                    <a:ext cx="42365" cy="44775"/>
                  </a:xfrm>
                  <a:custGeom>
                    <a:avLst/>
                    <a:gdLst>
                      <a:gd name="connsiteX0" fmla="*/ 41564 w 41564"/>
                      <a:gd name="connsiteY0" fmla="*/ 0 h 44335"/>
                      <a:gd name="connsiteX1" fmla="*/ 27709 w 41564"/>
                      <a:gd name="connsiteY1" fmla="*/ 8313 h 44335"/>
                      <a:gd name="connsiteX2" fmla="*/ 22168 w 41564"/>
                      <a:gd name="connsiteY2" fmla="*/ 16626 h 44335"/>
                      <a:gd name="connsiteX3" fmla="*/ 13855 w 41564"/>
                      <a:gd name="connsiteY3" fmla="*/ 22167 h 44335"/>
                      <a:gd name="connsiteX4" fmla="*/ 8313 w 41564"/>
                      <a:gd name="connsiteY4" fmla="*/ 33251 h 44335"/>
                      <a:gd name="connsiteX5" fmla="*/ 5542 w 41564"/>
                      <a:gd name="connsiteY5" fmla="*/ 41564 h 44335"/>
                      <a:gd name="connsiteX6" fmla="*/ 0 w 41564"/>
                      <a:gd name="connsiteY6" fmla="*/ 44335 h 44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564" h="44335">
                        <a:moveTo>
                          <a:pt x="41564" y="0"/>
                        </a:moveTo>
                        <a:cubicBezTo>
                          <a:pt x="36946" y="2771"/>
                          <a:pt x="31798" y="4808"/>
                          <a:pt x="27709" y="8313"/>
                        </a:cubicBezTo>
                        <a:cubicBezTo>
                          <a:pt x="25181" y="10480"/>
                          <a:pt x="24523" y="14271"/>
                          <a:pt x="22168" y="16626"/>
                        </a:cubicBezTo>
                        <a:cubicBezTo>
                          <a:pt x="19813" y="18981"/>
                          <a:pt x="16626" y="20320"/>
                          <a:pt x="13855" y="22167"/>
                        </a:cubicBezTo>
                        <a:cubicBezTo>
                          <a:pt x="12008" y="25862"/>
                          <a:pt x="9940" y="29454"/>
                          <a:pt x="8313" y="33251"/>
                        </a:cubicBezTo>
                        <a:cubicBezTo>
                          <a:pt x="7162" y="35936"/>
                          <a:pt x="7295" y="39227"/>
                          <a:pt x="5542" y="41564"/>
                        </a:cubicBezTo>
                        <a:cubicBezTo>
                          <a:pt x="4303" y="43216"/>
                          <a:pt x="1847" y="43411"/>
                          <a:pt x="0" y="4433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7" name="フリーフォーム 605">
                    <a:extLst>
                      <a:ext uri="{FF2B5EF4-FFF2-40B4-BE49-F238E27FC236}">
                        <a16:creationId xmlns:a16="http://schemas.microsoft.com/office/drawing/2014/main" id="{E4E3734F-AEE2-4F0E-A92A-67E54B3CE788}"/>
                      </a:ext>
                    </a:extLst>
                  </p:cNvPr>
                  <p:cNvSpPr/>
                  <p:nvPr/>
                </p:nvSpPr>
                <p:spPr>
                  <a:xfrm>
                    <a:off x="3348732" y="5538750"/>
                    <a:ext cx="27538" cy="50616"/>
                  </a:xfrm>
                  <a:custGeom>
                    <a:avLst/>
                    <a:gdLst>
                      <a:gd name="connsiteX0" fmla="*/ 0 w 27709"/>
                      <a:gd name="connsiteY0" fmla="*/ 0 h 49877"/>
                      <a:gd name="connsiteX1" fmla="*/ 11084 w 27709"/>
                      <a:gd name="connsiteY1" fmla="*/ 13855 h 49877"/>
                      <a:gd name="connsiteX2" fmla="*/ 16626 w 27709"/>
                      <a:gd name="connsiteY2" fmla="*/ 30480 h 49877"/>
                      <a:gd name="connsiteX3" fmla="*/ 22167 w 27709"/>
                      <a:gd name="connsiteY3" fmla="*/ 38793 h 49877"/>
                      <a:gd name="connsiteX4" fmla="*/ 27709 w 27709"/>
                      <a:gd name="connsiteY4" fmla="*/ 49877 h 49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09" h="49877">
                        <a:moveTo>
                          <a:pt x="0" y="0"/>
                        </a:moveTo>
                        <a:cubicBezTo>
                          <a:pt x="3695" y="4618"/>
                          <a:pt x="8252" y="8663"/>
                          <a:pt x="11084" y="13855"/>
                        </a:cubicBezTo>
                        <a:cubicBezTo>
                          <a:pt x="13881" y="18983"/>
                          <a:pt x="13386" y="25619"/>
                          <a:pt x="16626" y="30480"/>
                        </a:cubicBezTo>
                        <a:cubicBezTo>
                          <a:pt x="18473" y="33251"/>
                          <a:pt x="20678" y="35814"/>
                          <a:pt x="22167" y="38793"/>
                        </a:cubicBezTo>
                        <a:cubicBezTo>
                          <a:pt x="28534" y="51528"/>
                          <a:pt x="21449" y="43617"/>
                          <a:pt x="27709" y="4987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8" name="フリーフォーム 606">
                    <a:extLst>
                      <a:ext uri="{FF2B5EF4-FFF2-40B4-BE49-F238E27FC236}">
                        <a16:creationId xmlns:a16="http://schemas.microsoft.com/office/drawing/2014/main" id="{2632A4D2-F428-4A54-91A5-0245AD1980CA}"/>
                      </a:ext>
                    </a:extLst>
                  </p:cNvPr>
                  <p:cNvSpPr/>
                  <p:nvPr/>
                </p:nvSpPr>
                <p:spPr>
                  <a:xfrm>
                    <a:off x="3264002" y="5612728"/>
                    <a:ext cx="69903" cy="52562"/>
                  </a:xfrm>
                  <a:custGeom>
                    <a:avLst/>
                    <a:gdLst>
                      <a:gd name="connsiteX0" fmla="*/ 69351 w 69351"/>
                      <a:gd name="connsiteY0" fmla="*/ 0 h 52647"/>
                      <a:gd name="connsiteX1" fmla="*/ 52725 w 69351"/>
                      <a:gd name="connsiteY1" fmla="*/ 8313 h 52647"/>
                      <a:gd name="connsiteX2" fmla="*/ 38871 w 69351"/>
                      <a:gd name="connsiteY2" fmla="*/ 16625 h 52647"/>
                      <a:gd name="connsiteX3" fmla="*/ 27787 w 69351"/>
                      <a:gd name="connsiteY3" fmla="*/ 19396 h 52647"/>
                      <a:gd name="connsiteX4" fmla="*/ 11162 w 69351"/>
                      <a:gd name="connsiteY4" fmla="*/ 27709 h 52647"/>
                      <a:gd name="connsiteX5" fmla="*/ 2849 w 69351"/>
                      <a:gd name="connsiteY5" fmla="*/ 33251 h 52647"/>
                      <a:gd name="connsiteX6" fmla="*/ 78 w 69351"/>
                      <a:gd name="connsiteY6" fmla="*/ 44334 h 52647"/>
                      <a:gd name="connsiteX7" fmla="*/ 5620 w 69351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51" h="52647">
                        <a:moveTo>
                          <a:pt x="69351" y="0"/>
                        </a:moveTo>
                        <a:cubicBezTo>
                          <a:pt x="63809" y="2771"/>
                          <a:pt x="58165" y="5346"/>
                          <a:pt x="52725" y="8313"/>
                        </a:cubicBezTo>
                        <a:cubicBezTo>
                          <a:pt x="47997" y="10892"/>
                          <a:pt x="43792" y="14438"/>
                          <a:pt x="38871" y="16625"/>
                        </a:cubicBezTo>
                        <a:cubicBezTo>
                          <a:pt x="35391" y="18172"/>
                          <a:pt x="31482" y="18472"/>
                          <a:pt x="27787" y="19396"/>
                        </a:cubicBezTo>
                        <a:cubicBezTo>
                          <a:pt x="3962" y="35280"/>
                          <a:pt x="34106" y="16236"/>
                          <a:pt x="11162" y="27709"/>
                        </a:cubicBezTo>
                        <a:cubicBezTo>
                          <a:pt x="8183" y="29198"/>
                          <a:pt x="5620" y="31404"/>
                          <a:pt x="2849" y="33251"/>
                        </a:cubicBezTo>
                        <a:cubicBezTo>
                          <a:pt x="1925" y="36945"/>
                          <a:pt x="-461" y="40564"/>
                          <a:pt x="78" y="44334"/>
                        </a:cubicBezTo>
                        <a:cubicBezTo>
                          <a:pt x="549" y="47631"/>
                          <a:pt x="5620" y="52647"/>
                          <a:pt x="5620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09" name="フリーフォーム 607">
                    <a:extLst>
                      <a:ext uri="{FF2B5EF4-FFF2-40B4-BE49-F238E27FC236}">
                        <a16:creationId xmlns:a16="http://schemas.microsoft.com/office/drawing/2014/main" id="{B058BABF-1050-467D-A8E7-2E36A7A9F2D5}"/>
                      </a:ext>
                    </a:extLst>
                  </p:cNvPr>
                  <p:cNvSpPr/>
                  <p:nvPr/>
                </p:nvSpPr>
                <p:spPr>
                  <a:xfrm>
                    <a:off x="3321196" y="5684758"/>
                    <a:ext cx="31773" cy="64244"/>
                  </a:xfrm>
                  <a:custGeom>
                    <a:avLst/>
                    <a:gdLst>
                      <a:gd name="connsiteX0" fmla="*/ 0 w 30483"/>
                      <a:gd name="connsiteY0" fmla="*/ 0 h 63731"/>
                      <a:gd name="connsiteX1" fmla="*/ 22167 w 30483"/>
                      <a:gd name="connsiteY1" fmla="*/ 22168 h 63731"/>
                      <a:gd name="connsiteX2" fmla="*/ 24938 w 30483"/>
                      <a:gd name="connsiteY2" fmla="*/ 41564 h 63731"/>
                      <a:gd name="connsiteX3" fmla="*/ 27709 w 30483"/>
                      <a:gd name="connsiteY3" fmla="*/ 49877 h 63731"/>
                      <a:gd name="connsiteX4" fmla="*/ 30480 w 30483"/>
                      <a:gd name="connsiteY4" fmla="*/ 63731 h 63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83" h="63731">
                        <a:moveTo>
                          <a:pt x="0" y="0"/>
                        </a:moveTo>
                        <a:cubicBezTo>
                          <a:pt x="7389" y="7389"/>
                          <a:pt x="20689" y="11823"/>
                          <a:pt x="22167" y="22168"/>
                        </a:cubicBezTo>
                        <a:cubicBezTo>
                          <a:pt x="23091" y="28633"/>
                          <a:pt x="23657" y="35160"/>
                          <a:pt x="24938" y="41564"/>
                        </a:cubicBezTo>
                        <a:cubicBezTo>
                          <a:pt x="25511" y="44428"/>
                          <a:pt x="26907" y="47069"/>
                          <a:pt x="27709" y="49877"/>
                        </a:cubicBezTo>
                        <a:cubicBezTo>
                          <a:pt x="30704" y="60359"/>
                          <a:pt x="30480" y="57515"/>
                          <a:pt x="30480" y="637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0" name="フリーフォーム 608">
                    <a:extLst>
                      <a:ext uri="{FF2B5EF4-FFF2-40B4-BE49-F238E27FC236}">
                        <a16:creationId xmlns:a16="http://schemas.microsoft.com/office/drawing/2014/main" id="{8543BA21-2184-405A-94F3-0ED65F624BC2}"/>
                      </a:ext>
                    </a:extLst>
                  </p:cNvPr>
                  <p:cNvSpPr/>
                  <p:nvPr/>
                </p:nvSpPr>
                <p:spPr>
                  <a:xfrm>
                    <a:off x="3255529" y="5743161"/>
                    <a:ext cx="44484" cy="54510"/>
                  </a:xfrm>
                  <a:custGeom>
                    <a:avLst/>
                    <a:gdLst>
                      <a:gd name="connsiteX0" fmla="*/ 44342 w 44342"/>
                      <a:gd name="connsiteY0" fmla="*/ 0 h 55418"/>
                      <a:gd name="connsiteX1" fmla="*/ 41571 w 44342"/>
                      <a:gd name="connsiteY1" fmla="*/ 13854 h 55418"/>
                      <a:gd name="connsiteX2" fmla="*/ 36029 w 44342"/>
                      <a:gd name="connsiteY2" fmla="*/ 22167 h 55418"/>
                      <a:gd name="connsiteX3" fmla="*/ 19404 w 44342"/>
                      <a:gd name="connsiteY3" fmla="*/ 36021 h 55418"/>
                      <a:gd name="connsiteX4" fmla="*/ 2778 w 44342"/>
                      <a:gd name="connsiteY4" fmla="*/ 44334 h 55418"/>
                      <a:gd name="connsiteX5" fmla="*/ 7 w 44342"/>
                      <a:gd name="connsiteY5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2" h="55418">
                        <a:moveTo>
                          <a:pt x="44342" y="0"/>
                        </a:moveTo>
                        <a:cubicBezTo>
                          <a:pt x="43418" y="4618"/>
                          <a:pt x="43225" y="9444"/>
                          <a:pt x="41571" y="13854"/>
                        </a:cubicBezTo>
                        <a:cubicBezTo>
                          <a:pt x="40402" y="16972"/>
                          <a:pt x="38161" y="19609"/>
                          <a:pt x="36029" y="22167"/>
                        </a:cubicBezTo>
                        <a:cubicBezTo>
                          <a:pt x="31652" y="27420"/>
                          <a:pt x="25632" y="32907"/>
                          <a:pt x="19404" y="36021"/>
                        </a:cubicBezTo>
                        <a:cubicBezTo>
                          <a:pt x="-3537" y="47491"/>
                          <a:pt x="26597" y="28455"/>
                          <a:pt x="2778" y="44334"/>
                        </a:cubicBezTo>
                        <a:cubicBezTo>
                          <a:pt x="-285" y="53523"/>
                          <a:pt x="7" y="49726"/>
                          <a:pt x="7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1" name="フリーフォーム 609">
                    <a:extLst>
                      <a:ext uri="{FF2B5EF4-FFF2-40B4-BE49-F238E27FC236}">
                        <a16:creationId xmlns:a16="http://schemas.microsoft.com/office/drawing/2014/main" id="{EBE12DA3-CEBA-4B27-AC43-67610037A6FB}"/>
                      </a:ext>
                    </a:extLst>
                  </p:cNvPr>
                  <p:cNvSpPr/>
                  <p:nvPr/>
                </p:nvSpPr>
                <p:spPr>
                  <a:xfrm>
                    <a:off x="3280948" y="5858021"/>
                    <a:ext cx="38129" cy="58403"/>
                  </a:xfrm>
                  <a:custGeom>
                    <a:avLst/>
                    <a:gdLst>
                      <a:gd name="connsiteX0" fmla="*/ 0 w 38795"/>
                      <a:gd name="connsiteY0" fmla="*/ 0 h 72043"/>
                      <a:gd name="connsiteX1" fmla="*/ 13855 w 38795"/>
                      <a:gd name="connsiteY1" fmla="*/ 8312 h 72043"/>
                      <a:gd name="connsiteX2" fmla="*/ 24939 w 38795"/>
                      <a:gd name="connsiteY2" fmla="*/ 36022 h 72043"/>
                      <a:gd name="connsiteX3" fmla="*/ 27709 w 38795"/>
                      <a:gd name="connsiteY3" fmla="*/ 44334 h 72043"/>
                      <a:gd name="connsiteX4" fmla="*/ 36022 w 38795"/>
                      <a:gd name="connsiteY4" fmla="*/ 55418 h 72043"/>
                      <a:gd name="connsiteX5" fmla="*/ 38793 w 38795"/>
                      <a:gd name="connsiteY5" fmla="*/ 72043 h 72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5" h="72043">
                        <a:moveTo>
                          <a:pt x="0" y="0"/>
                        </a:moveTo>
                        <a:cubicBezTo>
                          <a:pt x="4618" y="2771"/>
                          <a:pt x="10047" y="4504"/>
                          <a:pt x="13855" y="8312"/>
                        </a:cubicBezTo>
                        <a:cubicBezTo>
                          <a:pt x="17932" y="12389"/>
                          <a:pt x="23857" y="32776"/>
                          <a:pt x="24939" y="36022"/>
                        </a:cubicBezTo>
                        <a:cubicBezTo>
                          <a:pt x="25862" y="38793"/>
                          <a:pt x="25957" y="41998"/>
                          <a:pt x="27709" y="44334"/>
                        </a:cubicBezTo>
                        <a:lnTo>
                          <a:pt x="36022" y="55418"/>
                        </a:lnTo>
                        <a:cubicBezTo>
                          <a:pt x="38974" y="70178"/>
                          <a:pt x="38793" y="64563"/>
                          <a:pt x="38793" y="720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2" name="フリーフォーム 610">
                    <a:extLst>
                      <a:ext uri="{FF2B5EF4-FFF2-40B4-BE49-F238E27FC236}">
                        <a16:creationId xmlns:a16="http://schemas.microsoft.com/office/drawing/2014/main" id="{6E872D8C-0349-44AC-AE14-E1EF491E5BA3}"/>
                      </a:ext>
                    </a:extLst>
                  </p:cNvPr>
                  <p:cNvSpPr/>
                  <p:nvPr/>
                </p:nvSpPr>
                <p:spPr>
                  <a:xfrm>
                    <a:off x="3384743" y="5552377"/>
                    <a:ext cx="21183" cy="60351"/>
                  </a:xfrm>
                  <a:custGeom>
                    <a:avLst/>
                    <a:gdLst>
                      <a:gd name="connsiteX0" fmla="*/ 19599 w 19599"/>
                      <a:gd name="connsiteY0" fmla="*/ 0 h 60960"/>
                      <a:gd name="connsiteX1" fmla="*/ 14057 w 19599"/>
                      <a:gd name="connsiteY1" fmla="*/ 13854 h 60960"/>
                      <a:gd name="connsiteX2" fmla="*/ 8516 w 19599"/>
                      <a:gd name="connsiteY2" fmla="*/ 22167 h 60960"/>
                      <a:gd name="connsiteX3" fmla="*/ 203 w 19599"/>
                      <a:gd name="connsiteY3" fmla="*/ 49876 h 60960"/>
                      <a:gd name="connsiteX4" fmla="*/ 203 w 19599"/>
                      <a:gd name="connsiteY4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99" h="60960">
                        <a:moveTo>
                          <a:pt x="19599" y="0"/>
                        </a:moveTo>
                        <a:cubicBezTo>
                          <a:pt x="17752" y="4618"/>
                          <a:pt x="16281" y="9405"/>
                          <a:pt x="14057" y="13854"/>
                        </a:cubicBezTo>
                        <a:cubicBezTo>
                          <a:pt x="12568" y="16833"/>
                          <a:pt x="9868" y="19124"/>
                          <a:pt x="8516" y="22167"/>
                        </a:cubicBezTo>
                        <a:cubicBezTo>
                          <a:pt x="7119" y="25310"/>
                          <a:pt x="904" y="44270"/>
                          <a:pt x="203" y="49876"/>
                        </a:cubicBezTo>
                        <a:cubicBezTo>
                          <a:pt x="-255" y="53542"/>
                          <a:pt x="203" y="57265"/>
                          <a:pt x="20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3" name="フリーフォーム 611">
                    <a:extLst>
                      <a:ext uri="{FF2B5EF4-FFF2-40B4-BE49-F238E27FC236}">
                        <a16:creationId xmlns:a16="http://schemas.microsoft.com/office/drawing/2014/main" id="{97541499-24FA-4172-A9A2-FD48E1FC7A12}"/>
                      </a:ext>
                    </a:extLst>
                  </p:cNvPr>
                  <p:cNvSpPr/>
                  <p:nvPr/>
                </p:nvSpPr>
                <p:spPr>
                  <a:xfrm>
                    <a:off x="3414399" y="5659450"/>
                    <a:ext cx="38129" cy="60349"/>
                  </a:xfrm>
                  <a:custGeom>
                    <a:avLst/>
                    <a:gdLst>
                      <a:gd name="connsiteX0" fmla="*/ 0 w 38793"/>
                      <a:gd name="connsiteY0" fmla="*/ 0 h 60960"/>
                      <a:gd name="connsiteX1" fmla="*/ 13855 w 38793"/>
                      <a:gd name="connsiteY1" fmla="*/ 13855 h 60960"/>
                      <a:gd name="connsiteX2" fmla="*/ 16625 w 38793"/>
                      <a:gd name="connsiteY2" fmla="*/ 22168 h 60960"/>
                      <a:gd name="connsiteX3" fmla="*/ 22167 w 38793"/>
                      <a:gd name="connsiteY3" fmla="*/ 30480 h 60960"/>
                      <a:gd name="connsiteX4" fmla="*/ 33251 w 38793"/>
                      <a:gd name="connsiteY4" fmla="*/ 52648 h 60960"/>
                      <a:gd name="connsiteX5" fmla="*/ 38793 w 38793"/>
                      <a:gd name="connsiteY5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3" h="60960">
                        <a:moveTo>
                          <a:pt x="0" y="0"/>
                        </a:moveTo>
                        <a:cubicBezTo>
                          <a:pt x="4618" y="4618"/>
                          <a:pt x="9936" y="8630"/>
                          <a:pt x="13855" y="13855"/>
                        </a:cubicBezTo>
                        <a:cubicBezTo>
                          <a:pt x="15607" y="16192"/>
                          <a:pt x="15319" y="19556"/>
                          <a:pt x="16625" y="22168"/>
                        </a:cubicBezTo>
                        <a:cubicBezTo>
                          <a:pt x="18114" y="25147"/>
                          <a:pt x="20320" y="27709"/>
                          <a:pt x="22167" y="30480"/>
                        </a:cubicBezTo>
                        <a:cubicBezTo>
                          <a:pt x="26387" y="43141"/>
                          <a:pt x="23903" y="37692"/>
                          <a:pt x="33251" y="52648"/>
                        </a:cubicBezTo>
                        <a:cubicBezTo>
                          <a:pt x="35016" y="55472"/>
                          <a:pt x="38793" y="60960"/>
                          <a:pt x="3879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4" name="フリーフォーム 612">
                    <a:extLst>
                      <a:ext uri="{FF2B5EF4-FFF2-40B4-BE49-F238E27FC236}">
                        <a16:creationId xmlns:a16="http://schemas.microsoft.com/office/drawing/2014/main" id="{360BD4F3-0633-427A-83D9-7866B4B708AC}"/>
                      </a:ext>
                    </a:extLst>
                  </p:cNvPr>
                  <p:cNvSpPr/>
                  <p:nvPr/>
                </p:nvSpPr>
                <p:spPr>
                  <a:xfrm>
                    <a:off x="3388980" y="5762629"/>
                    <a:ext cx="21183" cy="77871"/>
                  </a:xfrm>
                  <a:custGeom>
                    <a:avLst/>
                    <a:gdLst>
                      <a:gd name="connsiteX0" fmla="*/ 22167 w 22167"/>
                      <a:gd name="connsiteY0" fmla="*/ 0 h 77585"/>
                      <a:gd name="connsiteX1" fmla="*/ 19396 w 22167"/>
                      <a:gd name="connsiteY1" fmla="*/ 16625 h 77585"/>
                      <a:gd name="connsiteX2" fmla="*/ 13854 w 22167"/>
                      <a:gd name="connsiteY2" fmla="*/ 27709 h 77585"/>
                      <a:gd name="connsiteX3" fmla="*/ 8313 w 22167"/>
                      <a:gd name="connsiteY3" fmla="*/ 47105 h 77585"/>
                      <a:gd name="connsiteX4" fmla="*/ 2771 w 22167"/>
                      <a:gd name="connsiteY4" fmla="*/ 63731 h 77585"/>
                      <a:gd name="connsiteX5" fmla="*/ 0 w 22167"/>
                      <a:gd name="connsiteY5" fmla="*/ 72044 h 77585"/>
                      <a:gd name="connsiteX6" fmla="*/ 0 w 22167"/>
                      <a:gd name="connsiteY6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167" h="77585">
                        <a:moveTo>
                          <a:pt x="22167" y="0"/>
                        </a:moveTo>
                        <a:cubicBezTo>
                          <a:pt x="21243" y="5542"/>
                          <a:pt x="21010" y="11244"/>
                          <a:pt x="19396" y="16625"/>
                        </a:cubicBezTo>
                        <a:cubicBezTo>
                          <a:pt x="18209" y="20582"/>
                          <a:pt x="15481" y="23912"/>
                          <a:pt x="13854" y="27709"/>
                        </a:cubicBezTo>
                        <a:cubicBezTo>
                          <a:pt x="10748" y="34957"/>
                          <a:pt x="10658" y="39287"/>
                          <a:pt x="8313" y="47105"/>
                        </a:cubicBezTo>
                        <a:cubicBezTo>
                          <a:pt x="6635" y="52700"/>
                          <a:pt x="4618" y="58189"/>
                          <a:pt x="2771" y="63731"/>
                        </a:cubicBezTo>
                        <a:cubicBezTo>
                          <a:pt x="1847" y="66502"/>
                          <a:pt x="0" y="69123"/>
                          <a:pt x="0" y="72044"/>
                        </a:cubicBezTo>
                        <a:lnTo>
                          <a:pt x="0" y="7758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5" name="フリーフォーム 613">
                    <a:extLst>
                      <a:ext uri="{FF2B5EF4-FFF2-40B4-BE49-F238E27FC236}">
                        <a16:creationId xmlns:a16="http://schemas.microsoft.com/office/drawing/2014/main" id="{D084402C-D99A-46FA-BBCE-793C71AFABD6}"/>
                      </a:ext>
                    </a:extLst>
                  </p:cNvPr>
                  <p:cNvSpPr/>
                  <p:nvPr/>
                </p:nvSpPr>
                <p:spPr>
                  <a:xfrm>
                    <a:off x="3414399" y="5824926"/>
                    <a:ext cx="23300" cy="42829"/>
                  </a:xfrm>
                  <a:custGeom>
                    <a:avLst/>
                    <a:gdLst>
                      <a:gd name="connsiteX0" fmla="*/ 0 w 24938"/>
                      <a:gd name="connsiteY0" fmla="*/ 0 h 55418"/>
                      <a:gd name="connsiteX1" fmla="*/ 13855 w 24938"/>
                      <a:gd name="connsiteY1" fmla="*/ 11083 h 55418"/>
                      <a:gd name="connsiteX2" fmla="*/ 22167 w 24938"/>
                      <a:gd name="connsiteY2" fmla="*/ 49876 h 55418"/>
                      <a:gd name="connsiteX3" fmla="*/ 24938 w 24938"/>
                      <a:gd name="connsiteY3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938" h="55418">
                        <a:moveTo>
                          <a:pt x="0" y="0"/>
                        </a:moveTo>
                        <a:cubicBezTo>
                          <a:pt x="4618" y="3694"/>
                          <a:pt x="9961" y="6632"/>
                          <a:pt x="13855" y="11083"/>
                        </a:cubicBezTo>
                        <a:cubicBezTo>
                          <a:pt x="23002" y="21536"/>
                          <a:pt x="20210" y="38132"/>
                          <a:pt x="22167" y="49876"/>
                        </a:cubicBezTo>
                        <a:cubicBezTo>
                          <a:pt x="22507" y="51913"/>
                          <a:pt x="24014" y="53571"/>
                          <a:pt x="24938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6" name="フリーフォーム 614">
                    <a:extLst>
                      <a:ext uri="{FF2B5EF4-FFF2-40B4-BE49-F238E27FC236}">
                        <a16:creationId xmlns:a16="http://schemas.microsoft.com/office/drawing/2014/main" id="{02B661C3-6FC3-4BC5-B04E-7C999C83457D}"/>
                      </a:ext>
                    </a:extLst>
                  </p:cNvPr>
                  <p:cNvSpPr/>
                  <p:nvPr/>
                </p:nvSpPr>
                <p:spPr>
                  <a:xfrm>
                    <a:off x="3372034" y="5916425"/>
                    <a:ext cx="42365" cy="35042"/>
                  </a:xfrm>
                  <a:custGeom>
                    <a:avLst/>
                    <a:gdLst>
                      <a:gd name="connsiteX0" fmla="*/ 41564 w 41564"/>
                      <a:gd name="connsiteY0" fmla="*/ 0 h 36022"/>
                      <a:gd name="connsiteX1" fmla="*/ 27709 w 41564"/>
                      <a:gd name="connsiteY1" fmla="*/ 8313 h 36022"/>
                      <a:gd name="connsiteX2" fmla="*/ 19397 w 41564"/>
                      <a:gd name="connsiteY2" fmla="*/ 11084 h 36022"/>
                      <a:gd name="connsiteX3" fmla="*/ 13855 w 41564"/>
                      <a:gd name="connsiteY3" fmla="*/ 19397 h 36022"/>
                      <a:gd name="connsiteX4" fmla="*/ 5542 w 41564"/>
                      <a:gd name="connsiteY4" fmla="*/ 24939 h 36022"/>
                      <a:gd name="connsiteX5" fmla="*/ 0 w 41564"/>
                      <a:gd name="connsiteY5" fmla="*/ 36022 h 36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564" h="36022">
                        <a:moveTo>
                          <a:pt x="41564" y="0"/>
                        </a:moveTo>
                        <a:cubicBezTo>
                          <a:pt x="36946" y="2771"/>
                          <a:pt x="32526" y="5904"/>
                          <a:pt x="27709" y="8313"/>
                        </a:cubicBezTo>
                        <a:cubicBezTo>
                          <a:pt x="25097" y="9619"/>
                          <a:pt x="21678" y="9259"/>
                          <a:pt x="19397" y="11084"/>
                        </a:cubicBezTo>
                        <a:cubicBezTo>
                          <a:pt x="16797" y="13165"/>
                          <a:pt x="16210" y="17042"/>
                          <a:pt x="13855" y="19397"/>
                        </a:cubicBezTo>
                        <a:cubicBezTo>
                          <a:pt x="11500" y="21752"/>
                          <a:pt x="8313" y="23092"/>
                          <a:pt x="5542" y="24939"/>
                        </a:cubicBezTo>
                        <a:cubicBezTo>
                          <a:pt x="2358" y="34490"/>
                          <a:pt x="4836" y="31186"/>
                          <a:pt x="0" y="3602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7" name="フリーフォーム 615">
                    <a:extLst>
                      <a:ext uri="{FF2B5EF4-FFF2-40B4-BE49-F238E27FC236}">
                        <a16:creationId xmlns:a16="http://schemas.microsoft.com/office/drawing/2014/main" id="{E98637BF-9037-412E-8BE9-BD61A7A471C9}"/>
                      </a:ext>
                    </a:extLst>
                  </p:cNvPr>
                  <p:cNvSpPr/>
                  <p:nvPr/>
                </p:nvSpPr>
                <p:spPr>
                  <a:xfrm>
                    <a:off x="3427108" y="5499815"/>
                    <a:ext cx="63548" cy="64243"/>
                  </a:xfrm>
                  <a:custGeom>
                    <a:avLst/>
                    <a:gdLst>
                      <a:gd name="connsiteX0" fmla="*/ 0 w 63730"/>
                      <a:gd name="connsiteY0" fmla="*/ 0 h 63730"/>
                      <a:gd name="connsiteX1" fmla="*/ 13854 w 63730"/>
                      <a:gd name="connsiteY1" fmla="*/ 11083 h 63730"/>
                      <a:gd name="connsiteX2" fmla="*/ 24938 w 63730"/>
                      <a:gd name="connsiteY2" fmla="*/ 27709 h 63730"/>
                      <a:gd name="connsiteX3" fmla="*/ 27709 w 63730"/>
                      <a:gd name="connsiteY3" fmla="*/ 36021 h 63730"/>
                      <a:gd name="connsiteX4" fmla="*/ 36021 w 63730"/>
                      <a:gd name="connsiteY4" fmla="*/ 38792 h 63730"/>
                      <a:gd name="connsiteX5" fmla="*/ 55418 w 63730"/>
                      <a:gd name="connsiteY5" fmla="*/ 60960 h 63730"/>
                      <a:gd name="connsiteX6" fmla="*/ 63730 w 63730"/>
                      <a:gd name="connsiteY6" fmla="*/ 63730 h 6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730" h="63730">
                        <a:moveTo>
                          <a:pt x="0" y="0"/>
                        </a:moveTo>
                        <a:cubicBezTo>
                          <a:pt x="4618" y="3694"/>
                          <a:pt x="9898" y="6687"/>
                          <a:pt x="13854" y="11083"/>
                        </a:cubicBezTo>
                        <a:cubicBezTo>
                          <a:pt x="18310" y="16034"/>
                          <a:pt x="22831" y="21390"/>
                          <a:pt x="24938" y="27709"/>
                        </a:cubicBezTo>
                        <a:cubicBezTo>
                          <a:pt x="25862" y="30480"/>
                          <a:pt x="25644" y="33956"/>
                          <a:pt x="27709" y="36021"/>
                        </a:cubicBezTo>
                        <a:cubicBezTo>
                          <a:pt x="29774" y="38086"/>
                          <a:pt x="33250" y="37868"/>
                          <a:pt x="36021" y="38792"/>
                        </a:cubicBezTo>
                        <a:cubicBezTo>
                          <a:pt x="39378" y="52221"/>
                          <a:pt x="37423" y="54963"/>
                          <a:pt x="55418" y="60960"/>
                        </a:cubicBezTo>
                        <a:lnTo>
                          <a:pt x="63730" y="6373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8" name="フリーフォーム 616">
                    <a:extLst>
                      <a:ext uri="{FF2B5EF4-FFF2-40B4-BE49-F238E27FC236}">
                        <a16:creationId xmlns:a16="http://schemas.microsoft.com/office/drawing/2014/main" id="{28646482-0C5D-4669-9D26-1CADD846D724}"/>
                      </a:ext>
                    </a:extLst>
                  </p:cNvPr>
                  <p:cNvSpPr/>
                  <p:nvPr/>
                </p:nvSpPr>
                <p:spPr>
                  <a:xfrm>
                    <a:off x="3448291" y="5614674"/>
                    <a:ext cx="14827" cy="52564"/>
                  </a:xfrm>
                  <a:custGeom>
                    <a:avLst/>
                    <a:gdLst>
                      <a:gd name="connsiteX0" fmla="*/ 14006 w 14006"/>
                      <a:gd name="connsiteY0" fmla="*/ 0 h 52647"/>
                      <a:gd name="connsiteX1" fmla="*/ 152 w 14006"/>
                      <a:gd name="connsiteY1" fmla="*/ 44334 h 52647"/>
                      <a:gd name="connsiteX2" fmla="*/ 152 w 14006"/>
                      <a:gd name="connsiteY2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006" h="52647">
                        <a:moveTo>
                          <a:pt x="14006" y="0"/>
                        </a:moveTo>
                        <a:cubicBezTo>
                          <a:pt x="8244" y="14406"/>
                          <a:pt x="2094" y="28797"/>
                          <a:pt x="152" y="44334"/>
                        </a:cubicBezTo>
                        <a:cubicBezTo>
                          <a:pt x="-192" y="47084"/>
                          <a:pt x="152" y="49876"/>
                          <a:pt x="152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19" name="フリーフォーム 617">
                    <a:extLst>
                      <a:ext uri="{FF2B5EF4-FFF2-40B4-BE49-F238E27FC236}">
                        <a16:creationId xmlns:a16="http://schemas.microsoft.com/office/drawing/2014/main" id="{3B169446-A2F2-44FF-9C2E-78E639806F84}"/>
                      </a:ext>
                    </a:extLst>
                  </p:cNvPr>
                  <p:cNvSpPr/>
                  <p:nvPr/>
                </p:nvSpPr>
                <p:spPr>
                  <a:xfrm>
                    <a:off x="3473710" y="5704225"/>
                    <a:ext cx="33892" cy="68138"/>
                  </a:xfrm>
                  <a:custGeom>
                    <a:avLst/>
                    <a:gdLst>
                      <a:gd name="connsiteX0" fmla="*/ 0 w 33253"/>
                      <a:gd name="connsiteY0" fmla="*/ 0 h 69273"/>
                      <a:gd name="connsiteX1" fmla="*/ 13855 w 33253"/>
                      <a:gd name="connsiteY1" fmla="*/ 8313 h 69273"/>
                      <a:gd name="connsiteX2" fmla="*/ 16625 w 33253"/>
                      <a:gd name="connsiteY2" fmla="*/ 19396 h 69273"/>
                      <a:gd name="connsiteX3" fmla="*/ 24938 w 33253"/>
                      <a:gd name="connsiteY3" fmla="*/ 38793 h 69273"/>
                      <a:gd name="connsiteX4" fmla="*/ 27709 w 33253"/>
                      <a:gd name="connsiteY4" fmla="*/ 49876 h 69273"/>
                      <a:gd name="connsiteX5" fmla="*/ 33251 w 33253"/>
                      <a:gd name="connsiteY5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3" h="69273">
                        <a:moveTo>
                          <a:pt x="0" y="0"/>
                        </a:moveTo>
                        <a:cubicBezTo>
                          <a:pt x="4618" y="2771"/>
                          <a:pt x="10350" y="4224"/>
                          <a:pt x="13855" y="8313"/>
                        </a:cubicBezTo>
                        <a:cubicBezTo>
                          <a:pt x="16333" y="11204"/>
                          <a:pt x="15324" y="15817"/>
                          <a:pt x="16625" y="19396"/>
                        </a:cubicBezTo>
                        <a:cubicBezTo>
                          <a:pt x="19029" y="26007"/>
                          <a:pt x="22534" y="32182"/>
                          <a:pt x="24938" y="38793"/>
                        </a:cubicBezTo>
                        <a:cubicBezTo>
                          <a:pt x="26239" y="42372"/>
                          <a:pt x="26615" y="46229"/>
                          <a:pt x="27709" y="49876"/>
                        </a:cubicBezTo>
                        <a:cubicBezTo>
                          <a:pt x="33543" y="69322"/>
                          <a:pt x="33251" y="60353"/>
                          <a:pt x="33251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0" name="フリーフォーム 618">
                    <a:extLst>
                      <a:ext uri="{FF2B5EF4-FFF2-40B4-BE49-F238E27FC236}">
                        <a16:creationId xmlns:a16="http://schemas.microsoft.com/office/drawing/2014/main" id="{3973B07E-FAF5-467A-B72E-DBE45879E53B}"/>
                      </a:ext>
                    </a:extLst>
                  </p:cNvPr>
                  <p:cNvSpPr/>
                  <p:nvPr/>
                </p:nvSpPr>
                <p:spPr>
                  <a:xfrm>
                    <a:off x="3486419" y="5848287"/>
                    <a:ext cx="2118" cy="23361"/>
                  </a:xfrm>
                  <a:custGeom>
                    <a:avLst/>
                    <a:gdLst>
                      <a:gd name="connsiteX0" fmla="*/ 2797 w 2797"/>
                      <a:gd name="connsiteY0" fmla="*/ 0 h 38937"/>
                      <a:gd name="connsiteX1" fmla="*/ 26 w 2797"/>
                      <a:gd name="connsiteY1" fmla="*/ 38793 h 38937"/>
                      <a:gd name="connsiteX2" fmla="*/ 2797 w 2797"/>
                      <a:gd name="connsiteY2" fmla="*/ 0 h 38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7" h="38937">
                        <a:moveTo>
                          <a:pt x="2797" y="0"/>
                        </a:moveTo>
                        <a:cubicBezTo>
                          <a:pt x="2797" y="0"/>
                          <a:pt x="1541" y="25918"/>
                          <a:pt x="26" y="38793"/>
                        </a:cubicBezTo>
                        <a:cubicBezTo>
                          <a:pt x="-315" y="41694"/>
                          <a:pt x="2797" y="0"/>
                          <a:pt x="2797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1" name="フリーフォーム 619">
                    <a:extLst>
                      <a:ext uri="{FF2B5EF4-FFF2-40B4-BE49-F238E27FC236}">
                        <a16:creationId xmlns:a16="http://schemas.microsoft.com/office/drawing/2014/main" id="{829B1712-D719-4634-A217-533AC2273EB8}"/>
                      </a:ext>
                    </a:extLst>
                  </p:cNvPr>
                  <p:cNvSpPr/>
                  <p:nvPr/>
                </p:nvSpPr>
                <p:spPr>
                  <a:xfrm>
                    <a:off x="3497010" y="5854128"/>
                    <a:ext cx="120741" cy="101232"/>
                  </a:xfrm>
                  <a:custGeom>
                    <a:avLst/>
                    <a:gdLst>
                      <a:gd name="connsiteX0" fmla="*/ 0 w 121920"/>
                      <a:gd name="connsiteY0" fmla="*/ 0 h 117313"/>
                      <a:gd name="connsiteX1" fmla="*/ 16626 w 121920"/>
                      <a:gd name="connsiteY1" fmla="*/ 8313 h 117313"/>
                      <a:gd name="connsiteX2" fmla="*/ 49877 w 121920"/>
                      <a:gd name="connsiteY2" fmla="*/ 30480 h 117313"/>
                      <a:gd name="connsiteX3" fmla="*/ 69273 w 121920"/>
                      <a:gd name="connsiteY3" fmla="*/ 52647 h 117313"/>
                      <a:gd name="connsiteX4" fmla="*/ 83128 w 121920"/>
                      <a:gd name="connsiteY4" fmla="*/ 72044 h 117313"/>
                      <a:gd name="connsiteX5" fmla="*/ 88669 w 121920"/>
                      <a:gd name="connsiteY5" fmla="*/ 83127 h 117313"/>
                      <a:gd name="connsiteX6" fmla="*/ 108066 w 121920"/>
                      <a:gd name="connsiteY6" fmla="*/ 102524 h 117313"/>
                      <a:gd name="connsiteX7" fmla="*/ 113608 w 121920"/>
                      <a:gd name="connsiteY7" fmla="*/ 110836 h 117313"/>
                      <a:gd name="connsiteX8" fmla="*/ 121920 w 121920"/>
                      <a:gd name="connsiteY8" fmla="*/ 116378 h 117313"/>
                      <a:gd name="connsiteX9" fmla="*/ 113608 w 121920"/>
                      <a:gd name="connsiteY9" fmla="*/ 113607 h 117313"/>
                      <a:gd name="connsiteX10" fmla="*/ 110837 w 121920"/>
                      <a:gd name="connsiteY10" fmla="*/ 105294 h 117313"/>
                      <a:gd name="connsiteX11" fmla="*/ 99753 w 121920"/>
                      <a:gd name="connsiteY11" fmla="*/ 96982 h 11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920" h="117313">
                        <a:moveTo>
                          <a:pt x="0" y="0"/>
                        </a:moveTo>
                        <a:cubicBezTo>
                          <a:pt x="5542" y="2771"/>
                          <a:pt x="11246" y="5239"/>
                          <a:pt x="16626" y="8313"/>
                        </a:cubicBezTo>
                        <a:cubicBezTo>
                          <a:pt x="34886" y="18747"/>
                          <a:pt x="35969" y="20049"/>
                          <a:pt x="49877" y="30480"/>
                        </a:cubicBezTo>
                        <a:cubicBezTo>
                          <a:pt x="61879" y="60489"/>
                          <a:pt x="46322" y="29696"/>
                          <a:pt x="69273" y="52647"/>
                        </a:cubicBezTo>
                        <a:cubicBezTo>
                          <a:pt x="74891" y="58265"/>
                          <a:pt x="78862" y="65340"/>
                          <a:pt x="83128" y="72044"/>
                        </a:cubicBezTo>
                        <a:cubicBezTo>
                          <a:pt x="85345" y="75529"/>
                          <a:pt x="86054" y="79930"/>
                          <a:pt x="88669" y="83127"/>
                        </a:cubicBezTo>
                        <a:cubicBezTo>
                          <a:pt x="94459" y="90204"/>
                          <a:pt x="102993" y="94916"/>
                          <a:pt x="108066" y="102524"/>
                        </a:cubicBezTo>
                        <a:cubicBezTo>
                          <a:pt x="109913" y="105295"/>
                          <a:pt x="111253" y="108481"/>
                          <a:pt x="113608" y="110836"/>
                        </a:cubicBezTo>
                        <a:cubicBezTo>
                          <a:pt x="115963" y="113191"/>
                          <a:pt x="121920" y="113048"/>
                          <a:pt x="121920" y="116378"/>
                        </a:cubicBezTo>
                        <a:cubicBezTo>
                          <a:pt x="121920" y="119299"/>
                          <a:pt x="116379" y="114531"/>
                          <a:pt x="113608" y="113607"/>
                        </a:cubicBezTo>
                        <a:cubicBezTo>
                          <a:pt x="112684" y="110836"/>
                          <a:pt x="112707" y="107538"/>
                          <a:pt x="110837" y="105294"/>
                        </a:cubicBezTo>
                        <a:cubicBezTo>
                          <a:pt x="107880" y="101746"/>
                          <a:pt x="99753" y="96982"/>
                          <a:pt x="99753" y="9698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2" name="フリーフォーム 620">
                    <a:extLst>
                      <a:ext uri="{FF2B5EF4-FFF2-40B4-BE49-F238E27FC236}">
                        <a16:creationId xmlns:a16="http://schemas.microsoft.com/office/drawing/2014/main" id="{1B41B290-1FE2-4BDE-AB8D-797826F15E06}"/>
                      </a:ext>
                    </a:extLst>
                  </p:cNvPr>
                  <p:cNvSpPr/>
                  <p:nvPr/>
                </p:nvSpPr>
                <p:spPr>
                  <a:xfrm>
                    <a:off x="3501246" y="5511495"/>
                    <a:ext cx="14828" cy="85658"/>
                  </a:xfrm>
                  <a:custGeom>
                    <a:avLst/>
                    <a:gdLst>
                      <a:gd name="connsiteX0" fmla="*/ 0 w 13855"/>
                      <a:gd name="connsiteY0" fmla="*/ 0 h 85914"/>
                      <a:gd name="connsiteX1" fmla="*/ 2771 w 13855"/>
                      <a:gd name="connsiteY1" fmla="*/ 33251 h 85914"/>
                      <a:gd name="connsiteX2" fmla="*/ 5542 w 13855"/>
                      <a:gd name="connsiteY2" fmla="*/ 77586 h 85914"/>
                      <a:gd name="connsiteX3" fmla="*/ 13855 w 13855"/>
                      <a:gd name="connsiteY3" fmla="*/ 85898 h 85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85914">
                        <a:moveTo>
                          <a:pt x="0" y="0"/>
                        </a:moveTo>
                        <a:cubicBezTo>
                          <a:pt x="924" y="11084"/>
                          <a:pt x="1979" y="22157"/>
                          <a:pt x="2771" y="33251"/>
                        </a:cubicBezTo>
                        <a:cubicBezTo>
                          <a:pt x="3826" y="48021"/>
                          <a:pt x="3233" y="62960"/>
                          <a:pt x="5542" y="77586"/>
                        </a:cubicBezTo>
                        <a:cubicBezTo>
                          <a:pt x="6976" y="86667"/>
                          <a:pt x="9036" y="85898"/>
                          <a:pt x="13855" y="8589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3" name="フリーフォーム 621">
                    <a:extLst>
                      <a:ext uri="{FF2B5EF4-FFF2-40B4-BE49-F238E27FC236}">
                        <a16:creationId xmlns:a16="http://schemas.microsoft.com/office/drawing/2014/main" id="{8D05AD0F-23DB-4619-9714-FBA362F05F4A}"/>
                      </a:ext>
                    </a:extLst>
                  </p:cNvPr>
                  <p:cNvSpPr/>
                  <p:nvPr/>
                </p:nvSpPr>
                <p:spPr>
                  <a:xfrm>
                    <a:off x="3590213" y="5645822"/>
                    <a:ext cx="6355" cy="77871"/>
                  </a:xfrm>
                  <a:custGeom>
                    <a:avLst/>
                    <a:gdLst>
                      <a:gd name="connsiteX0" fmla="*/ 0 w 5542"/>
                      <a:gd name="connsiteY0" fmla="*/ 0 h 77585"/>
                      <a:gd name="connsiteX1" fmla="*/ 2771 w 5542"/>
                      <a:gd name="connsiteY1" fmla="*/ 19396 h 77585"/>
                      <a:gd name="connsiteX2" fmla="*/ 5542 w 5542"/>
                      <a:gd name="connsiteY2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" h="77585">
                        <a:moveTo>
                          <a:pt x="0" y="0"/>
                        </a:moveTo>
                        <a:cubicBezTo>
                          <a:pt x="924" y="6465"/>
                          <a:pt x="2306" y="12882"/>
                          <a:pt x="2771" y="19396"/>
                        </a:cubicBezTo>
                        <a:cubicBezTo>
                          <a:pt x="4155" y="38765"/>
                          <a:pt x="5542" y="77585"/>
                          <a:pt x="5542" y="7758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4" name="フリーフォーム 622">
                    <a:extLst>
                      <a:ext uri="{FF2B5EF4-FFF2-40B4-BE49-F238E27FC236}">
                        <a16:creationId xmlns:a16="http://schemas.microsoft.com/office/drawing/2014/main" id="{89C8BB9E-CD35-425B-98AA-7EA48B407924}"/>
                      </a:ext>
                    </a:extLst>
                  </p:cNvPr>
                  <p:cNvSpPr/>
                  <p:nvPr/>
                </p:nvSpPr>
                <p:spPr>
                  <a:xfrm>
                    <a:off x="3571149" y="5591312"/>
                    <a:ext cx="69902" cy="31148"/>
                  </a:xfrm>
                  <a:custGeom>
                    <a:avLst/>
                    <a:gdLst>
                      <a:gd name="connsiteX0" fmla="*/ 0 w 69273"/>
                      <a:gd name="connsiteY0" fmla="*/ 0 h 33250"/>
                      <a:gd name="connsiteX1" fmla="*/ 36022 w 69273"/>
                      <a:gd name="connsiteY1" fmla="*/ 13854 h 33250"/>
                      <a:gd name="connsiteX2" fmla="*/ 44334 w 69273"/>
                      <a:gd name="connsiteY2" fmla="*/ 22167 h 33250"/>
                      <a:gd name="connsiteX3" fmla="*/ 60960 w 69273"/>
                      <a:gd name="connsiteY3" fmla="*/ 27709 h 33250"/>
                      <a:gd name="connsiteX4" fmla="*/ 69273 w 69273"/>
                      <a:gd name="connsiteY4" fmla="*/ 33250 h 3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73" h="33250">
                        <a:moveTo>
                          <a:pt x="0" y="0"/>
                        </a:moveTo>
                        <a:cubicBezTo>
                          <a:pt x="6280" y="2093"/>
                          <a:pt x="27744" y="7941"/>
                          <a:pt x="36022" y="13854"/>
                        </a:cubicBezTo>
                        <a:cubicBezTo>
                          <a:pt x="39211" y="16132"/>
                          <a:pt x="40909" y="20264"/>
                          <a:pt x="44334" y="22167"/>
                        </a:cubicBezTo>
                        <a:cubicBezTo>
                          <a:pt x="49441" y="25004"/>
                          <a:pt x="56099" y="24469"/>
                          <a:pt x="60960" y="27709"/>
                        </a:cubicBezTo>
                        <a:lnTo>
                          <a:pt x="69273" y="3325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5" name="フリーフォーム 623">
                    <a:extLst>
                      <a:ext uri="{FF2B5EF4-FFF2-40B4-BE49-F238E27FC236}">
                        <a16:creationId xmlns:a16="http://schemas.microsoft.com/office/drawing/2014/main" id="{F5A94885-7679-4262-BE81-2462CF050832}"/>
                      </a:ext>
                    </a:extLst>
                  </p:cNvPr>
                  <p:cNvSpPr/>
                  <p:nvPr/>
                </p:nvSpPr>
                <p:spPr>
                  <a:xfrm>
                    <a:off x="3638933" y="5766522"/>
                    <a:ext cx="4237" cy="52564"/>
                  </a:xfrm>
                  <a:custGeom>
                    <a:avLst/>
                    <a:gdLst>
                      <a:gd name="connsiteX0" fmla="*/ 5548 w 5548"/>
                      <a:gd name="connsiteY0" fmla="*/ 0 h 50844"/>
                      <a:gd name="connsiteX1" fmla="*/ 2778 w 5548"/>
                      <a:gd name="connsiteY1" fmla="*/ 38792 h 50844"/>
                      <a:gd name="connsiteX2" fmla="*/ 7 w 5548"/>
                      <a:gd name="connsiteY2" fmla="*/ 49876 h 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" h="50844">
                        <a:moveTo>
                          <a:pt x="5548" y="0"/>
                        </a:moveTo>
                        <a:cubicBezTo>
                          <a:pt x="4625" y="12931"/>
                          <a:pt x="4292" y="25917"/>
                          <a:pt x="2778" y="38792"/>
                        </a:cubicBezTo>
                        <a:cubicBezTo>
                          <a:pt x="-285" y="64832"/>
                          <a:pt x="7" y="38855"/>
                          <a:pt x="7" y="4987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6" name="フリーフォーム 624">
                    <a:extLst>
                      <a:ext uri="{FF2B5EF4-FFF2-40B4-BE49-F238E27FC236}">
                        <a16:creationId xmlns:a16="http://schemas.microsoft.com/office/drawing/2014/main" id="{66F124C3-2C8B-459A-A80B-DCD7081F7125}"/>
                      </a:ext>
                    </a:extLst>
                  </p:cNvPr>
                  <p:cNvSpPr/>
                  <p:nvPr/>
                </p:nvSpPr>
                <p:spPr>
                  <a:xfrm>
                    <a:off x="3634697" y="5710066"/>
                    <a:ext cx="33892" cy="13627"/>
                  </a:xfrm>
                  <a:custGeom>
                    <a:avLst/>
                    <a:gdLst>
                      <a:gd name="connsiteX0" fmla="*/ 0 w 33251"/>
                      <a:gd name="connsiteY0" fmla="*/ 0 h 13854"/>
                      <a:gd name="connsiteX1" fmla="*/ 16625 w 33251"/>
                      <a:gd name="connsiteY1" fmla="*/ 2771 h 13854"/>
                      <a:gd name="connsiteX2" fmla="*/ 33251 w 33251"/>
                      <a:gd name="connsiteY2" fmla="*/ 13854 h 13854"/>
                      <a:gd name="connsiteX3" fmla="*/ 0 w 33251"/>
                      <a:gd name="connsiteY3" fmla="*/ 0 h 13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51" h="13854">
                        <a:moveTo>
                          <a:pt x="0" y="0"/>
                        </a:moveTo>
                        <a:cubicBezTo>
                          <a:pt x="5542" y="924"/>
                          <a:pt x="11439" y="610"/>
                          <a:pt x="16625" y="2771"/>
                        </a:cubicBezTo>
                        <a:cubicBezTo>
                          <a:pt x="22773" y="5333"/>
                          <a:pt x="33251" y="13854"/>
                          <a:pt x="33251" y="1385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7" name="フリーフォーム 625">
                    <a:extLst>
                      <a:ext uri="{FF2B5EF4-FFF2-40B4-BE49-F238E27FC236}">
                        <a16:creationId xmlns:a16="http://schemas.microsoft.com/office/drawing/2014/main" id="{6206778D-143F-4445-A1A1-82D63DB528F1}"/>
                      </a:ext>
                    </a:extLst>
                  </p:cNvPr>
                  <p:cNvSpPr/>
                  <p:nvPr/>
                </p:nvSpPr>
                <p:spPr>
                  <a:xfrm>
                    <a:off x="3497010" y="5472560"/>
                    <a:ext cx="120741" cy="19468"/>
                  </a:xfrm>
                  <a:custGeom>
                    <a:avLst/>
                    <a:gdLst>
                      <a:gd name="connsiteX0" fmla="*/ 0 w 121920"/>
                      <a:gd name="connsiteY0" fmla="*/ 0 h 20146"/>
                      <a:gd name="connsiteX1" fmla="*/ 30480 w 121920"/>
                      <a:gd name="connsiteY1" fmla="*/ 2771 h 20146"/>
                      <a:gd name="connsiteX2" fmla="*/ 55418 w 121920"/>
                      <a:gd name="connsiteY2" fmla="*/ 11084 h 20146"/>
                      <a:gd name="connsiteX3" fmla="*/ 63731 w 121920"/>
                      <a:gd name="connsiteY3" fmla="*/ 13855 h 20146"/>
                      <a:gd name="connsiteX4" fmla="*/ 85898 w 121920"/>
                      <a:gd name="connsiteY4" fmla="*/ 16626 h 20146"/>
                      <a:gd name="connsiteX5" fmla="*/ 121920 w 121920"/>
                      <a:gd name="connsiteY5" fmla="*/ 19397 h 20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920" h="20146">
                        <a:moveTo>
                          <a:pt x="0" y="0"/>
                        </a:moveTo>
                        <a:cubicBezTo>
                          <a:pt x="10160" y="924"/>
                          <a:pt x="20433" y="998"/>
                          <a:pt x="30480" y="2771"/>
                        </a:cubicBezTo>
                        <a:cubicBezTo>
                          <a:pt x="30486" y="2772"/>
                          <a:pt x="51258" y="9697"/>
                          <a:pt x="55418" y="11084"/>
                        </a:cubicBezTo>
                        <a:cubicBezTo>
                          <a:pt x="58189" y="12008"/>
                          <a:pt x="60833" y="13493"/>
                          <a:pt x="63731" y="13855"/>
                        </a:cubicBezTo>
                        <a:lnTo>
                          <a:pt x="85898" y="16626"/>
                        </a:lnTo>
                        <a:cubicBezTo>
                          <a:pt x="102973" y="22318"/>
                          <a:pt x="91290" y="19397"/>
                          <a:pt x="121920" y="1939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8" name="フリーフォーム 626">
                    <a:extLst>
                      <a:ext uri="{FF2B5EF4-FFF2-40B4-BE49-F238E27FC236}">
                        <a16:creationId xmlns:a16="http://schemas.microsoft.com/office/drawing/2014/main" id="{55CFEDFA-98DA-40F0-A919-8BE59ED9069B}"/>
                      </a:ext>
                    </a:extLst>
                  </p:cNvPr>
                  <p:cNvSpPr/>
                  <p:nvPr/>
                </p:nvSpPr>
                <p:spPr>
                  <a:xfrm>
                    <a:off x="3594449" y="5544590"/>
                    <a:ext cx="2119" cy="46723"/>
                  </a:xfrm>
                  <a:custGeom>
                    <a:avLst/>
                    <a:gdLst>
                      <a:gd name="connsiteX0" fmla="*/ 2798 w 2798"/>
                      <a:gd name="connsiteY0" fmla="*/ 0 h 47106"/>
                      <a:gd name="connsiteX1" fmla="*/ 27 w 2798"/>
                      <a:gd name="connsiteY1" fmla="*/ 47106 h 4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98" h="47106">
                        <a:moveTo>
                          <a:pt x="2798" y="0"/>
                        </a:moveTo>
                        <a:cubicBezTo>
                          <a:pt x="-475" y="35999"/>
                          <a:pt x="27" y="20278"/>
                          <a:pt x="27" y="4710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29" name="フリーフォーム 627">
                    <a:extLst>
                      <a:ext uri="{FF2B5EF4-FFF2-40B4-BE49-F238E27FC236}">
                        <a16:creationId xmlns:a16="http://schemas.microsoft.com/office/drawing/2014/main" id="{E300BFD1-92B5-479B-BB7E-872AEDDF9CA3}"/>
                      </a:ext>
                    </a:extLst>
                  </p:cNvPr>
                  <p:cNvSpPr/>
                  <p:nvPr/>
                </p:nvSpPr>
                <p:spPr>
                  <a:xfrm>
                    <a:off x="3647406" y="5620515"/>
                    <a:ext cx="135568" cy="52562"/>
                  </a:xfrm>
                  <a:custGeom>
                    <a:avLst/>
                    <a:gdLst>
                      <a:gd name="connsiteX0" fmla="*/ 0 w 135775"/>
                      <a:gd name="connsiteY0" fmla="*/ 0 h 52647"/>
                      <a:gd name="connsiteX1" fmla="*/ 36022 w 135775"/>
                      <a:gd name="connsiteY1" fmla="*/ 11083 h 52647"/>
                      <a:gd name="connsiteX2" fmla="*/ 69273 w 135775"/>
                      <a:gd name="connsiteY2" fmla="*/ 22167 h 52647"/>
                      <a:gd name="connsiteX3" fmla="*/ 88669 w 135775"/>
                      <a:gd name="connsiteY3" fmla="*/ 33250 h 52647"/>
                      <a:gd name="connsiteX4" fmla="*/ 105295 w 135775"/>
                      <a:gd name="connsiteY4" fmla="*/ 38792 h 52647"/>
                      <a:gd name="connsiteX5" fmla="*/ 119149 w 135775"/>
                      <a:gd name="connsiteY5" fmla="*/ 47105 h 52647"/>
                      <a:gd name="connsiteX6" fmla="*/ 130233 w 135775"/>
                      <a:gd name="connsiteY6" fmla="*/ 49876 h 52647"/>
                      <a:gd name="connsiteX7" fmla="*/ 135775 w 135775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775" h="52647">
                        <a:moveTo>
                          <a:pt x="0" y="0"/>
                        </a:moveTo>
                        <a:cubicBezTo>
                          <a:pt x="52617" y="13152"/>
                          <a:pt x="-1637" y="-1470"/>
                          <a:pt x="36022" y="11083"/>
                        </a:cubicBezTo>
                        <a:cubicBezTo>
                          <a:pt x="57941" y="18389"/>
                          <a:pt x="36953" y="7085"/>
                          <a:pt x="69273" y="22167"/>
                        </a:cubicBezTo>
                        <a:cubicBezTo>
                          <a:pt x="76021" y="25316"/>
                          <a:pt x="81908" y="30130"/>
                          <a:pt x="88669" y="33250"/>
                        </a:cubicBezTo>
                        <a:cubicBezTo>
                          <a:pt x="93973" y="35698"/>
                          <a:pt x="99977" y="36375"/>
                          <a:pt x="105295" y="38792"/>
                        </a:cubicBezTo>
                        <a:cubicBezTo>
                          <a:pt x="110198" y="41021"/>
                          <a:pt x="114228" y="44918"/>
                          <a:pt x="119149" y="47105"/>
                        </a:cubicBezTo>
                        <a:cubicBezTo>
                          <a:pt x="122629" y="48652"/>
                          <a:pt x="126620" y="48672"/>
                          <a:pt x="130233" y="49876"/>
                        </a:cubicBezTo>
                        <a:cubicBezTo>
                          <a:pt x="132192" y="50529"/>
                          <a:pt x="133928" y="51723"/>
                          <a:pt x="135775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30" name="フリーフォーム 628">
                    <a:extLst>
                      <a:ext uri="{FF2B5EF4-FFF2-40B4-BE49-F238E27FC236}">
                        <a16:creationId xmlns:a16="http://schemas.microsoft.com/office/drawing/2014/main" id="{3BDA0701-5EBA-4B34-911E-18411D09DE7B}"/>
                      </a:ext>
                    </a:extLst>
                  </p:cNvPr>
                  <p:cNvSpPr/>
                  <p:nvPr/>
                </p:nvSpPr>
                <p:spPr>
                  <a:xfrm>
                    <a:off x="3677062" y="5667237"/>
                    <a:ext cx="19064" cy="72030"/>
                  </a:xfrm>
                  <a:custGeom>
                    <a:avLst/>
                    <a:gdLst>
                      <a:gd name="connsiteX0" fmla="*/ 0 w 19397"/>
                      <a:gd name="connsiteY0" fmla="*/ 0 h 72044"/>
                      <a:gd name="connsiteX1" fmla="*/ 2771 w 19397"/>
                      <a:gd name="connsiteY1" fmla="*/ 13855 h 72044"/>
                      <a:gd name="connsiteX2" fmla="*/ 5542 w 19397"/>
                      <a:gd name="connsiteY2" fmla="*/ 24938 h 72044"/>
                      <a:gd name="connsiteX3" fmla="*/ 13855 w 19397"/>
                      <a:gd name="connsiteY3" fmla="*/ 69273 h 72044"/>
                      <a:gd name="connsiteX4" fmla="*/ 19397 w 19397"/>
                      <a:gd name="connsiteY4" fmla="*/ 72044 h 72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97" h="72044">
                        <a:moveTo>
                          <a:pt x="0" y="0"/>
                        </a:moveTo>
                        <a:cubicBezTo>
                          <a:pt x="924" y="4618"/>
                          <a:pt x="1749" y="9257"/>
                          <a:pt x="2771" y="13855"/>
                        </a:cubicBezTo>
                        <a:cubicBezTo>
                          <a:pt x="3597" y="17572"/>
                          <a:pt x="5097" y="21156"/>
                          <a:pt x="5542" y="24938"/>
                        </a:cubicBezTo>
                        <a:cubicBezTo>
                          <a:pt x="7438" y="41052"/>
                          <a:pt x="1946" y="57364"/>
                          <a:pt x="13855" y="69273"/>
                        </a:cubicBezTo>
                        <a:cubicBezTo>
                          <a:pt x="15315" y="70733"/>
                          <a:pt x="17550" y="71120"/>
                          <a:pt x="19397" y="7204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31" name="フリーフォーム 629">
                    <a:extLst>
                      <a:ext uri="{FF2B5EF4-FFF2-40B4-BE49-F238E27FC236}">
                        <a16:creationId xmlns:a16="http://schemas.microsoft.com/office/drawing/2014/main" id="{EE240A21-1F69-416F-A35A-781DEB87DAC2}"/>
                      </a:ext>
                    </a:extLst>
                  </p:cNvPr>
                  <p:cNvSpPr/>
                  <p:nvPr/>
                </p:nvSpPr>
                <p:spPr>
                  <a:xfrm>
                    <a:off x="3755436" y="5737321"/>
                    <a:ext cx="74139" cy="38936"/>
                  </a:xfrm>
                  <a:custGeom>
                    <a:avLst/>
                    <a:gdLst>
                      <a:gd name="connsiteX0" fmla="*/ 0 w 74836"/>
                      <a:gd name="connsiteY0" fmla="*/ 0 h 38792"/>
                      <a:gd name="connsiteX1" fmla="*/ 13854 w 74836"/>
                      <a:gd name="connsiteY1" fmla="*/ 5542 h 38792"/>
                      <a:gd name="connsiteX2" fmla="*/ 38793 w 74836"/>
                      <a:gd name="connsiteY2" fmla="*/ 13854 h 38792"/>
                      <a:gd name="connsiteX3" fmla="*/ 49876 w 74836"/>
                      <a:gd name="connsiteY3" fmla="*/ 24938 h 38792"/>
                      <a:gd name="connsiteX4" fmla="*/ 58189 w 74836"/>
                      <a:gd name="connsiteY4" fmla="*/ 27709 h 38792"/>
                      <a:gd name="connsiteX5" fmla="*/ 66502 w 74836"/>
                      <a:gd name="connsiteY5" fmla="*/ 33251 h 38792"/>
                      <a:gd name="connsiteX6" fmla="*/ 74814 w 74836"/>
                      <a:gd name="connsiteY6" fmla="*/ 38792 h 3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36" h="38792">
                        <a:moveTo>
                          <a:pt x="0" y="0"/>
                        </a:moveTo>
                        <a:cubicBezTo>
                          <a:pt x="4618" y="1847"/>
                          <a:pt x="9170" y="3869"/>
                          <a:pt x="13854" y="5542"/>
                        </a:cubicBezTo>
                        <a:cubicBezTo>
                          <a:pt x="22106" y="8489"/>
                          <a:pt x="38793" y="13854"/>
                          <a:pt x="38793" y="13854"/>
                        </a:cubicBezTo>
                        <a:cubicBezTo>
                          <a:pt x="42487" y="17549"/>
                          <a:pt x="45624" y="21901"/>
                          <a:pt x="49876" y="24938"/>
                        </a:cubicBezTo>
                        <a:cubicBezTo>
                          <a:pt x="52253" y="26636"/>
                          <a:pt x="55576" y="26403"/>
                          <a:pt x="58189" y="27709"/>
                        </a:cubicBezTo>
                        <a:cubicBezTo>
                          <a:pt x="61168" y="29198"/>
                          <a:pt x="63523" y="31762"/>
                          <a:pt x="66502" y="33251"/>
                        </a:cubicBezTo>
                        <a:cubicBezTo>
                          <a:pt x="75690" y="37845"/>
                          <a:pt x="74814" y="32617"/>
                          <a:pt x="74814" y="3879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32" name="フリーフォーム 630">
                    <a:extLst>
                      <a:ext uri="{FF2B5EF4-FFF2-40B4-BE49-F238E27FC236}">
                        <a16:creationId xmlns:a16="http://schemas.microsoft.com/office/drawing/2014/main" id="{2B6AD1B9-579F-4623-A340-7350A6821582}"/>
                      </a:ext>
                    </a:extLst>
                  </p:cNvPr>
                  <p:cNvSpPr/>
                  <p:nvPr/>
                </p:nvSpPr>
                <p:spPr>
                  <a:xfrm>
                    <a:off x="3787211" y="5795725"/>
                    <a:ext cx="4237" cy="38936"/>
                  </a:xfrm>
                  <a:custGeom>
                    <a:avLst/>
                    <a:gdLst>
                      <a:gd name="connsiteX0" fmla="*/ 0 w 3123"/>
                      <a:gd name="connsiteY0" fmla="*/ 0 h 39938"/>
                      <a:gd name="connsiteX1" fmla="*/ 2771 w 3123"/>
                      <a:gd name="connsiteY1" fmla="*/ 38793 h 39938"/>
                      <a:gd name="connsiteX2" fmla="*/ 0 w 3123"/>
                      <a:gd name="connsiteY2" fmla="*/ 0 h 39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3" h="39938">
                        <a:moveTo>
                          <a:pt x="0" y="0"/>
                        </a:moveTo>
                        <a:cubicBezTo>
                          <a:pt x="0" y="0"/>
                          <a:pt x="518" y="26026"/>
                          <a:pt x="2771" y="38793"/>
                        </a:cubicBezTo>
                        <a:cubicBezTo>
                          <a:pt x="4373" y="4787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grpSp>
            <p:nvGrpSpPr>
              <p:cNvPr id="6600" name="グループ化 439">
                <a:extLst>
                  <a:ext uri="{FF2B5EF4-FFF2-40B4-BE49-F238E27FC236}">
                    <a16:creationId xmlns:a16="http://schemas.microsoft.com/office/drawing/2014/main" id="{0631CE2D-2728-4FAD-8B7E-DAA5B00B61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3081" y="4648859"/>
                <a:ext cx="598825" cy="508333"/>
                <a:chOff x="4972778" y="5707970"/>
                <a:chExt cx="812906" cy="600699"/>
              </a:xfrm>
            </p:grpSpPr>
            <p:sp>
              <p:nvSpPr>
                <p:cNvPr id="448" name="フリーフォーム 639">
                  <a:extLst>
                    <a:ext uri="{FF2B5EF4-FFF2-40B4-BE49-F238E27FC236}">
                      <a16:creationId xmlns:a16="http://schemas.microsoft.com/office/drawing/2014/main" id="{47B8FC06-F49E-4126-A4DC-A098B13DC727}"/>
                    </a:ext>
                  </a:extLst>
                </p:cNvPr>
                <p:cNvSpPr/>
                <p:nvPr/>
              </p:nvSpPr>
              <p:spPr>
                <a:xfrm>
                  <a:off x="4973844" y="5691671"/>
                  <a:ext cx="333781" cy="463956"/>
                </a:xfrm>
                <a:custGeom>
                  <a:avLst/>
                  <a:gdLst>
                    <a:gd name="connsiteX0" fmla="*/ 329690 w 329690"/>
                    <a:gd name="connsiteY0" fmla="*/ 0 h 481264"/>
                    <a:gd name="connsiteX1" fmla="*/ 289585 w 329690"/>
                    <a:gd name="connsiteY1" fmla="*/ 32085 h 481264"/>
                    <a:gd name="connsiteX2" fmla="*/ 249480 w 329690"/>
                    <a:gd name="connsiteY2" fmla="*/ 64169 h 481264"/>
                    <a:gd name="connsiteX3" fmla="*/ 233438 w 329690"/>
                    <a:gd name="connsiteY3" fmla="*/ 88232 h 481264"/>
                    <a:gd name="connsiteX4" fmla="*/ 225417 w 329690"/>
                    <a:gd name="connsiteY4" fmla="*/ 112295 h 481264"/>
                    <a:gd name="connsiteX5" fmla="*/ 169269 w 329690"/>
                    <a:gd name="connsiteY5" fmla="*/ 192506 h 481264"/>
                    <a:gd name="connsiteX6" fmla="*/ 129164 w 329690"/>
                    <a:gd name="connsiteY6" fmla="*/ 240632 h 481264"/>
                    <a:gd name="connsiteX7" fmla="*/ 105101 w 329690"/>
                    <a:gd name="connsiteY7" fmla="*/ 288758 h 481264"/>
                    <a:gd name="connsiteX8" fmla="*/ 81038 w 329690"/>
                    <a:gd name="connsiteY8" fmla="*/ 304800 h 481264"/>
                    <a:gd name="connsiteX9" fmla="*/ 40932 w 329690"/>
                    <a:gd name="connsiteY9" fmla="*/ 344906 h 481264"/>
                    <a:gd name="connsiteX10" fmla="*/ 16869 w 329690"/>
                    <a:gd name="connsiteY10" fmla="*/ 368969 h 481264"/>
                    <a:gd name="connsiteX11" fmla="*/ 8848 w 329690"/>
                    <a:gd name="connsiteY11" fmla="*/ 401053 h 481264"/>
                    <a:gd name="connsiteX12" fmla="*/ 827 w 329690"/>
                    <a:gd name="connsiteY12" fmla="*/ 425116 h 481264"/>
                    <a:gd name="connsiteX13" fmla="*/ 827 w 329690"/>
                    <a:gd name="connsiteY13" fmla="*/ 481264 h 48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9690" h="481264">
                      <a:moveTo>
                        <a:pt x="329690" y="0"/>
                      </a:moveTo>
                      <a:cubicBezTo>
                        <a:pt x="316322" y="10695"/>
                        <a:pt x="301691" y="19979"/>
                        <a:pt x="289585" y="32085"/>
                      </a:cubicBezTo>
                      <a:cubicBezTo>
                        <a:pt x="253305" y="68366"/>
                        <a:pt x="296325" y="48554"/>
                        <a:pt x="249480" y="64169"/>
                      </a:cubicBezTo>
                      <a:cubicBezTo>
                        <a:pt x="244133" y="72190"/>
                        <a:pt x="237749" y="79610"/>
                        <a:pt x="233438" y="88232"/>
                      </a:cubicBezTo>
                      <a:cubicBezTo>
                        <a:pt x="229657" y="95794"/>
                        <a:pt x="229523" y="104904"/>
                        <a:pt x="225417" y="112295"/>
                      </a:cubicBezTo>
                      <a:cubicBezTo>
                        <a:pt x="206978" y="145486"/>
                        <a:pt x="190297" y="163066"/>
                        <a:pt x="169269" y="192506"/>
                      </a:cubicBezTo>
                      <a:cubicBezTo>
                        <a:pt x="141351" y="231591"/>
                        <a:pt x="166614" y="203182"/>
                        <a:pt x="129164" y="240632"/>
                      </a:cubicBezTo>
                      <a:cubicBezTo>
                        <a:pt x="122640" y="260203"/>
                        <a:pt x="120650" y="273209"/>
                        <a:pt x="105101" y="288758"/>
                      </a:cubicBezTo>
                      <a:cubicBezTo>
                        <a:pt x="98284" y="295575"/>
                        <a:pt x="88293" y="298452"/>
                        <a:pt x="81038" y="304800"/>
                      </a:cubicBezTo>
                      <a:cubicBezTo>
                        <a:pt x="66810" y="317250"/>
                        <a:pt x="54301" y="331537"/>
                        <a:pt x="40932" y="344906"/>
                      </a:cubicBezTo>
                      <a:lnTo>
                        <a:pt x="16869" y="368969"/>
                      </a:lnTo>
                      <a:cubicBezTo>
                        <a:pt x="14195" y="379664"/>
                        <a:pt x="11876" y="390453"/>
                        <a:pt x="8848" y="401053"/>
                      </a:cubicBezTo>
                      <a:cubicBezTo>
                        <a:pt x="6525" y="409183"/>
                        <a:pt x="1668" y="416703"/>
                        <a:pt x="827" y="425116"/>
                      </a:cubicBezTo>
                      <a:cubicBezTo>
                        <a:pt x="-1035" y="443739"/>
                        <a:pt x="827" y="462548"/>
                        <a:pt x="827" y="481264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49" name="フリーフォーム 640">
                  <a:extLst>
                    <a:ext uri="{FF2B5EF4-FFF2-40B4-BE49-F238E27FC236}">
                      <a16:creationId xmlns:a16="http://schemas.microsoft.com/office/drawing/2014/main" id="{F16BDE99-FA4B-439E-9EE7-347D3D79B823}"/>
                    </a:ext>
                  </a:extLst>
                </p:cNvPr>
                <p:cNvSpPr/>
                <p:nvPr/>
              </p:nvSpPr>
              <p:spPr>
                <a:xfrm>
                  <a:off x="5311932" y="5699185"/>
                  <a:ext cx="27994" cy="587928"/>
                </a:xfrm>
                <a:custGeom>
                  <a:avLst/>
                  <a:gdLst>
                    <a:gd name="connsiteX0" fmla="*/ 0 w 26896"/>
                    <a:gd name="connsiteY0" fmla="*/ 0 h 592064"/>
                    <a:gd name="connsiteX1" fmla="*/ 8965 w 26896"/>
                    <a:gd name="connsiteY1" fmla="*/ 22412 h 592064"/>
                    <a:gd name="connsiteX2" fmla="*/ 13447 w 26896"/>
                    <a:gd name="connsiteY2" fmla="*/ 40342 h 592064"/>
                    <a:gd name="connsiteX3" fmla="*/ 17929 w 26896"/>
                    <a:gd name="connsiteY3" fmla="*/ 233083 h 592064"/>
                    <a:gd name="connsiteX4" fmla="*/ 22412 w 26896"/>
                    <a:gd name="connsiteY4" fmla="*/ 268942 h 592064"/>
                    <a:gd name="connsiteX5" fmla="*/ 22412 w 26896"/>
                    <a:gd name="connsiteY5" fmla="*/ 510989 h 592064"/>
                    <a:gd name="connsiteX6" fmla="*/ 17929 w 26896"/>
                    <a:gd name="connsiteY6" fmla="*/ 524436 h 592064"/>
                    <a:gd name="connsiteX7" fmla="*/ 13447 w 26896"/>
                    <a:gd name="connsiteY7" fmla="*/ 542365 h 592064"/>
                    <a:gd name="connsiteX8" fmla="*/ 8965 w 26896"/>
                    <a:gd name="connsiteY8" fmla="*/ 578224 h 592064"/>
                    <a:gd name="connsiteX9" fmla="*/ 0 w 26896"/>
                    <a:gd name="connsiteY9" fmla="*/ 587189 h 5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896" h="592064">
                      <a:moveTo>
                        <a:pt x="0" y="0"/>
                      </a:moveTo>
                      <a:cubicBezTo>
                        <a:pt x="2988" y="7471"/>
                        <a:pt x="6421" y="14779"/>
                        <a:pt x="8965" y="22412"/>
                      </a:cubicBezTo>
                      <a:cubicBezTo>
                        <a:pt x="10913" y="28256"/>
                        <a:pt x="13185" y="34187"/>
                        <a:pt x="13447" y="40342"/>
                      </a:cubicBezTo>
                      <a:cubicBezTo>
                        <a:pt x="16179" y="104548"/>
                        <a:pt x="15411" y="168868"/>
                        <a:pt x="17929" y="233083"/>
                      </a:cubicBezTo>
                      <a:cubicBezTo>
                        <a:pt x="18401" y="245120"/>
                        <a:pt x="20918" y="256989"/>
                        <a:pt x="22412" y="268942"/>
                      </a:cubicBezTo>
                      <a:cubicBezTo>
                        <a:pt x="26014" y="380610"/>
                        <a:pt x="30383" y="407367"/>
                        <a:pt x="22412" y="510989"/>
                      </a:cubicBezTo>
                      <a:cubicBezTo>
                        <a:pt x="22050" y="515700"/>
                        <a:pt x="19227" y="519893"/>
                        <a:pt x="17929" y="524436"/>
                      </a:cubicBezTo>
                      <a:cubicBezTo>
                        <a:pt x="16237" y="530359"/>
                        <a:pt x="14941" y="536389"/>
                        <a:pt x="13447" y="542365"/>
                      </a:cubicBezTo>
                      <a:cubicBezTo>
                        <a:pt x="11953" y="554318"/>
                        <a:pt x="11120" y="566372"/>
                        <a:pt x="8965" y="578224"/>
                      </a:cubicBezTo>
                      <a:cubicBezTo>
                        <a:pt x="5795" y="595657"/>
                        <a:pt x="6937" y="594126"/>
                        <a:pt x="0" y="587189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0" name="フリーフォーム 641">
                  <a:extLst>
                    <a:ext uri="{FF2B5EF4-FFF2-40B4-BE49-F238E27FC236}">
                      <a16:creationId xmlns:a16="http://schemas.microsoft.com/office/drawing/2014/main" id="{0F4BC98C-C889-4B67-98B8-C2C12029524D}"/>
                    </a:ext>
                  </a:extLst>
                </p:cNvPr>
                <p:cNvSpPr/>
                <p:nvPr/>
              </p:nvSpPr>
              <p:spPr>
                <a:xfrm>
                  <a:off x="5311932" y="5699185"/>
                  <a:ext cx="297172" cy="450808"/>
                </a:xfrm>
                <a:custGeom>
                  <a:avLst/>
                  <a:gdLst>
                    <a:gd name="connsiteX0" fmla="*/ 0 w 292264"/>
                    <a:gd name="connsiteY0" fmla="*/ 0 h 466165"/>
                    <a:gd name="connsiteX1" fmla="*/ 26894 w 292264"/>
                    <a:gd name="connsiteY1" fmla="*/ 13447 h 466165"/>
                    <a:gd name="connsiteX2" fmla="*/ 58270 w 292264"/>
                    <a:gd name="connsiteY2" fmla="*/ 26894 h 466165"/>
                    <a:gd name="connsiteX3" fmla="*/ 98612 w 292264"/>
                    <a:gd name="connsiteY3" fmla="*/ 53789 h 466165"/>
                    <a:gd name="connsiteX4" fmla="*/ 129988 w 292264"/>
                    <a:gd name="connsiteY4" fmla="*/ 98612 h 466165"/>
                    <a:gd name="connsiteX5" fmla="*/ 143435 w 292264"/>
                    <a:gd name="connsiteY5" fmla="*/ 107577 h 466165"/>
                    <a:gd name="connsiteX6" fmla="*/ 165847 w 292264"/>
                    <a:gd name="connsiteY6" fmla="*/ 147918 h 466165"/>
                    <a:gd name="connsiteX7" fmla="*/ 179294 w 292264"/>
                    <a:gd name="connsiteY7" fmla="*/ 170330 h 466165"/>
                    <a:gd name="connsiteX8" fmla="*/ 188259 w 292264"/>
                    <a:gd name="connsiteY8" fmla="*/ 188259 h 466165"/>
                    <a:gd name="connsiteX9" fmla="*/ 201706 w 292264"/>
                    <a:gd name="connsiteY9" fmla="*/ 210671 h 466165"/>
                    <a:gd name="connsiteX10" fmla="*/ 210670 w 292264"/>
                    <a:gd name="connsiteY10" fmla="*/ 237565 h 466165"/>
                    <a:gd name="connsiteX11" fmla="*/ 219635 w 292264"/>
                    <a:gd name="connsiteY11" fmla="*/ 255494 h 466165"/>
                    <a:gd name="connsiteX12" fmla="*/ 237565 w 292264"/>
                    <a:gd name="connsiteY12" fmla="*/ 286871 h 466165"/>
                    <a:gd name="connsiteX13" fmla="*/ 246529 w 292264"/>
                    <a:gd name="connsiteY13" fmla="*/ 322730 h 466165"/>
                    <a:gd name="connsiteX14" fmla="*/ 251012 w 292264"/>
                    <a:gd name="connsiteY14" fmla="*/ 340659 h 466165"/>
                    <a:gd name="connsiteX15" fmla="*/ 264459 w 292264"/>
                    <a:gd name="connsiteY15" fmla="*/ 354106 h 466165"/>
                    <a:gd name="connsiteX16" fmla="*/ 277906 w 292264"/>
                    <a:gd name="connsiteY16" fmla="*/ 403412 h 466165"/>
                    <a:gd name="connsiteX17" fmla="*/ 282388 w 292264"/>
                    <a:gd name="connsiteY17" fmla="*/ 421342 h 466165"/>
                    <a:gd name="connsiteX18" fmla="*/ 291353 w 292264"/>
                    <a:gd name="connsiteY18" fmla="*/ 434789 h 466165"/>
                    <a:gd name="connsiteX19" fmla="*/ 291353 w 292264"/>
                    <a:gd name="connsiteY19" fmla="*/ 466165 h 46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264" h="466165">
                      <a:moveTo>
                        <a:pt x="0" y="0"/>
                      </a:moveTo>
                      <a:cubicBezTo>
                        <a:pt x="8965" y="4482"/>
                        <a:pt x="17794" y="9247"/>
                        <a:pt x="26894" y="13447"/>
                      </a:cubicBezTo>
                      <a:cubicBezTo>
                        <a:pt x="37225" y="18215"/>
                        <a:pt x="48353" y="21315"/>
                        <a:pt x="58270" y="26894"/>
                      </a:cubicBezTo>
                      <a:cubicBezTo>
                        <a:pt x="72356" y="34818"/>
                        <a:pt x="98612" y="53789"/>
                        <a:pt x="98612" y="53789"/>
                      </a:cubicBezTo>
                      <a:cubicBezTo>
                        <a:pt x="108999" y="71100"/>
                        <a:pt x="115382" y="84006"/>
                        <a:pt x="129988" y="98612"/>
                      </a:cubicBezTo>
                      <a:cubicBezTo>
                        <a:pt x="133797" y="102421"/>
                        <a:pt x="138953" y="104589"/>
                        <a:pt x="143435" y="107577"/>
                      </a:cubicBezTo>
                      <a:cubicBezTo>
                        <a:pt x="162220" y="135753"/>
                        <a:pt x="142065" y="104317"/>
                        <a:pt x="165847" y="147918"/>
                      </a:cubicBezTo>
                      <a:cubicBezTo>
                        <a:pt x="170019" y="155566"/>
                        <a:pt x="175063" y="162714"/>
                        <a:pt x="179294" y="170330"/>
                      </a:cubicBezTo>
                      <a:cubicBezTo>
                        <a:pt x="182539" y="176171"/>
                        <a:pt x="185014" y="182418"/>
                        <a:pt x="188259" y="188259"/>
                      </a:cubicBezTo>
                      <a:cubicBezTo>
                        <a:pt x="192490" y="195875"/>
                        <a:pt x="198101" y="202740"/>
                        <a:pt x="201706" y="210671"/>
                      </a:cubicBezTo>
                      <a:cubicBezTo>
                        <a:pt x="205616" y="219274"/>
                        <a:pt x="206444" y="229113"/>
                        <a:pt x="210670" y="237565"/>
                      </a:cubicBezTo>
                      <a:cubicBezTo>
                        <a:pt x="213658" y="243541"/>
                        <a:pt x="216320" y="249693"/>
                        <a:pt x="219635" y="255494"/>
                      </a:cubicBezTo>
                      <a:cubicBezTo>
                        <a:pt x="232493" y="277995"/>
                        <a:pt x="225959" y="259790"/>
                        <a:pt x="237565" y="286871"/>
                      </a:cubicBezTo>
                      <a:cubicBezTo>
                        <a:pt x="243110" y="299809"/>
                        <a:pt x="243291" y="308161"/>
                        <a:pt x="246529" y="322730"/>
                      </a:cubicBezTo>
                      <a:cubicBezTo>
                        <a:pt x="247865" y="328744"/>
                        <a:pt x="247956" y="335310"/>
                        <a:pt x="251012" y="340659"/>
                      </a:cubicBezTo>
                      <a:cubicBezTo>
                        <a:pt x="254157" y="346163"/>
                        <a:pt x="259977" y="349624"/>
                        <a:pt x="264459" y="354106"/>
                      </a:cubicBezTo>
                      <a:cubicBezTo>
                        <a:pt x="279618" y="384427"/>
                        <a:pt x="270153" y="360770"/>
                        <a:pt x="277906" y="403412"/>
                      </a:cubicBezTo>
                      <a:cubicBezTo>
                        <a:pt x="279008" y="409473"/>
                        <a:pt x="279961" y="415680"/>
                        <a:pt x="282388" y="421342"/>
                      </a:cubicBezTo>
                      <a:cubicBezTo>
                        <a:pt x="284510" y="426294"/>
                        <a:pt x="290296" y="429506"/>
                        <a:pt x="291353" y="434789"/>
                      </a:cubicBezTo>
                      <a:cubicBezTo>
                        <a:pt x="293404" y="445045"/>
                        <a:pt x="291353" y="455706"/>
                        <a:pt x="291353" y="46616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1" name="フリーフォーム 642">
                  <a:extLst>
                    <a:ext uri="{FF2B5EF4-FFF2-40B4-BE49-F238E27FC236}">
                      <a16:creationId xmlns:a16="http://schemas.microsoft.com/office/drawing/2014/main" id="{8BD4F087-5DFD-4AEF-ACF2-9CC4D5D135FA}"/>
                    </a:ext>
                  </a:extLst>
                </p:cNvPr>
                <p:cNvSpPr/>
                <p:nvPr/>
              </p:nvSpPr>
              <p:spPr>
                <a:xfrm>
                  <a:off x="5176266" y="5721725"/>
                  <a:ext cx="118439" cy="529700"/>
                </a:xfrm>
                <a:custGeom>
                  <a:avLst/>
                  <a:gdLst>
                    <a:gd name="connsiteX0" fmla="*/ 116541 w 116541"/>
                    <a:gd name="connsiteY0" fmla="*/ 0 h 533400"/>
                    <a:gd name="connsiteX1" fmla="*/ 103094 w 116541"/>
                    <a:gd name="connsiteY1" fmla="*/ 67235 h 533400"/>
                    <a:gd name="connsiteX2" fmla="*/ 98612 w 116541"/>
                    <a:gd name="connsiteY2" fmla="*/ 94130 h 533400"/>
                    <a:gd name="connsiteX3" fmla="*/ 85165 w 116541"/>
                    <a:gd name="connsiteY3" fmla="*/ 143435 h 533400"/>
                    <a:gd name="connsiteX4" fmla="*/ 80683 w 116541"/>
                    <a:gd name="connsiteY4" fmla="*/ 174812 h 533400"/>
                    <a:gd name="connsiteX5" fmla="*/ 71718 w 116541"/>
                    <a:gd name="connsiteY5" fmla="*/ 206188 h 533400"/>
                    <a:gd name="connsiteX6" fmla="*/ 67236 w 116541"/>
                    <a:gd name="connsiteY6" fmla="*/ 233082 h 533400"/>
                    <a:gd name="connsiteX7" fmla="*/ 62753 w 116541"/>
                    <a:gd name="connsiteY7" fmla="*/ 246530 h 533400"/>
                    <a:gd name="connsiteX8" fmla="*/ 53788 w 116541"/>
                    <a:gd name="connsiteY8" fmla="*/ 277906 h 533400"/>
                    <a:gd name="connsiteX9" fmla="*/ 44824 w 116541"/>
                    <a:gd name="connsiteY9" fmla="*/ 349624 h 533400"/>
                    <a:gd name="connsiteX10" fmla="*/ 35859 w 116541"/>
                    <a:gd name="connsiteY10" fmla="*/ 363071 h 533400"/>
                    <a:gd name="connsiteX11" fmla="*/ 26894 w 116541"/>
                    <a:gd name="connsiteY11" fmla="*/ 403412 h 533400"/>
                    <a:gd name="connsiteX12" fmla="*/ 17930 w 116541"/>
                    <a:gd name="connsiteY12" fmla="*/ 430306 h 533400"/>
                    <a:gd name="connsiteX13" fmla="*/ 8965 w 116541"/>
                    <a:gd name="connsiteY13" fmla="*/ 506506 h 533400"/>
                    <a:gd name="connsiteX14" fmla="*/ 0 w 116541"/>
                    <a:gd name="connsiteY14" fmla="*/ 53340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6541" h="533400">
                      <a:moveTo>
                        <a:pt x="116541" y="0"/>
                      </a:moveTo>
                      <a:cubicBezTo>
                        <a:pt x="112059" y="22412"/>
                        <a:pt x="107370" y="44783"/>
                        <a:pt x="103094" y="67235"/>
                      </a:cubicBezTo>
                      <a:cubicBezTo>
                        <a:pt x="101393" y="76163"/>
                        <a:pt x="100656" y="85274"/>
                        <a:pt x="98612" y="94130"/>
                      </a:cubicBezTo>
                      <a:cubicBezTo>
                        <a:pt x="96503" y="103267"/>
                        <a:pt x="87443" y="130903"/>
                        <a:pt x="85165" y="143435"/>
                      </a:cubicBezTo>
                      <a:cubicBezTo>
                        <a:pt x="83275" y="153830"/>
                        <a:pt x="82573" y="164417"/>
                        <a:pt x="80683" y="174812"/>
                      </a:cubicBezTo>
                      <a:cubicBezTo>
                        <a:pt x="70922" y="228496"/>
                        <a:pt x="81317" y="162989"/>
                        <a:pt x="71718" y="206188"/>
                      </a:cubicBezTo>
                      <a:cubicBezTo>
                        <a:pt x="69747" y="215060"/>
                        <a:pt x="69208" y="224210"/>
                        <a:pt x="67236" y="233082"/>
                      </a:cubicBezTo>
                      <a:cubicBezTo>
                        <a:pt x="66211" y="237695"/>
                        <a:pt x="64051" y="241987"/>
                        <a:pt x="62753" y="246530"/>
                      </a:cubicBezTo>
                      <a:cubicBezTo>
                        <a:pt x="51498" y="285920"/>
                        <a:pt x="64535" y="245670"/>
                        <a:pt x="53788" y="277906"/>
                      </a:cubicBezTo>
                      <a:cubicBezTo>
                        <a:pt x="53249" y="284377"/>
                        <a:pt x="52144" y="332544"/>
                        <a:pt x="44824" y="349624"/>
                      </a:cubicBezTo>
                      <a:cubicBezTo>
                        <a:pt x="42702" y="354576"/>
                        <a:pt x="38847" y="358589"/>
                        <a:pt x="35859" y="363071"/>
                      </a:cubicBezTo>
                      <a:cubicBezTo>
                        <a:pt x="33298" y="375878"/>
                        <a:pt x="30695" y="390743"/>
                        <a:pt x="26894" y="403412"/>
                      </a:cubicBezTo>
                      <a:cubicBezTo>
                        <a:pt x="24179" y="412463"/>
                        <a:pt x="17930" y="430306"/>
                        <a:pt x="17930" y="430306"/>
                      </a:cubicBezTo>
                      <a:cubicBezTo>
                        <a:pt x="11261" y="516991"/>
                        <a:pt x="18713" y="462635"/>
                        <a:pt x="8965" y="506506"/>
                      </a:cubicBezTo>
                      <a:cubicBezTo>
                        <a:pt x="3369" y="531689"/>
                        <a:pt x="10065" y="523337"/>
                        <a:pt x="0" y="53340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2" name="フリーフォーム 643">
                  <a:extLst>
                    <a:ext uri="{FF2B5EF4-FFF2-40B4-BE49-F238E27FC236}">
                      <a16:creationId xmlns:a16="http://schemas.microsoft.com/office/drawing/2014/main" id="{93A688EB-C52C-4DEF-8995-9963E5148B1A}"/>
                    </a:ext>
                  </a:extLst>
                </p:cNvPr>
                <p:cNvSpPr/>
                <p:nvPr/>
              </p:nvSpPr>
              <p:spPr>
                <a:xfrm>
                  <a:off x="5311932" y="5712333"/>
                  <a:ext cx="142126" cy="595443"/>
                </a:xfrm>
                <a:custGeom>
                  <a:avLst/>
                  <a:gdLst>
                    <a:gd name="connsiteX0" fmla="*/ 0 w 139682"/>
                    <a:gd name="connsiteY0" fmla="*/ 0 h 600636"/>
                    <a:gd name="connsiteX1" fmla="*/ 13447 w 139682"/>
                    <a:gd name="connsiteY1" fmla="*/ 22412 h 600636"/>
                    <a:gd name="connsiteX2" fmla="*/ 17929 w 139682"/>
                    <a:gd name="connsiteY2" fmla="*/ 40342 h 600636"/>
                    <a:gd name="connsiteX3" fmla="*/ 31376 w 139682"/>
                    <a:gd name="connsiteY3" fmla="*/ 71718 h 600636"/>
                    <a:gd name="connsiteX4" fmla="*/ 49306 w 139682"/>
                    <a:gd name="connsiteY4" fmla="*/ 107577 h 600636"/>
                    <a:gd name="connsiteX5" fmla="*/ 62753 w 139682"/>
                    <a:gd name="connsiteY5" fmla="*/ 138953 h 600636"/>
                    <a:gd name="connsiteX6" fmla="*/ 71717 w 139682"/>
                    <a:gd name="connsiteY6" fmla="*/ 165847 h 600636"/>
                    <a:gd name="connsiteX7" fmla="*/ 76200 w 139682"/>
                    <a:gd name="connsiteY7" fmla="*/ 179295 h 600636"/>
                    <a:gd name="connsiteX8" fmla="*/ 85165 w 139682"/>
                    <a:gd name="connsiteY8" fmla="*/ 264459 h 600636"/>
                    <a:gd name="connsiteX9" fmla="*/ 89647 w 139682"/>
                    <a:gd name="connsiteY9" fmla="*/ 309283 h 600636"/>
                    <a:gd name="connsiteX10" fmla="*/ 94129 w 139682"/>
                    <a:gd name="connsiteY10" fmla="*/ 331695 h 600636"/>
                    <a:gd name="connsiteX11" fmla="*/ 103094 w 139682"/>
                    <a:gd name="connsiteY11" fmla="*/ 389965 h 600636"/>
                    <a:gd name="connsiteX12" fmla="*/ 107576 w 139682"/>
                    <a:gd name="connsiteY12" fmla="*/ 434789 h 600636"/>
                    <a:gd name="connsiteX13" fmla="*/ 121023 w 139682"/>
                    <a:gd name="connsiteY13" fmla="*/ 493059 h 600636"/>
                    <a:gd name="connsiteX14" fmla="*/ 125506 w 139682"/>
                    <a:gd name="connsiteY14" fmla="*/ 551330 h 600636"/>
                    <a:gd name="connsiteX15" fmla="*/ 138953 w 139682"/>
                    <a:gd name="connsiteY15" fmla="*/ 582706 h 600636"/>
                    <a:gd name="connsiteX16" fmla="*/ 138953 w 139682"/>
                    <a:gd name="connsiteY16" fmla="*/ 600636 h 600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9682" h="600636">
                      <a:moveTo>
                        <a:pt x="0" y="0"/>
                      </a:moveTo>
                      <a:cubicBezTo>
                        <a:pt x="4482" y="7471"/>
                        <a:pt x="9909" y="14451"/>
                        <a:pt x="13447" y="22412"/>
                      </a:cubicBezTo>
                      <a:cubicBezTo>
                        <a:pt x="15949" y="28042"/>
                        <a:pt x="15824" y="34552"/>
                        <a:pt x="17929" y="40342"/>
                      </a:cubicBezTo>
                      <a:cubicBezTo>
                        <a:pt x="21818" y="51036"/>
                        <a:pt x="26564" y="61407"/>
                        <a:pt x="31376" y="71718"/>
                      </a:cubicBezTo>
                      <a:cubicBezTo>
                        <a:pt x="37028" y="83828"/>
                        <a:pt x="49306" y="107577"/>
                        <a:pt x="49306" y="107577"/>
                      </a:cubicBezTo>
                      <a:cubicBezTo>
                        <a:pt x="61163" y="155007"/>
                        <a:pt x="45064" y="99152"/>
                        <a:pt x="62753" y="138953"/>
                      </a:cubicBezTo>
                      <a:cubicBezTo>
                        <a:pt x="66591" y="147588"/>
                        <a:pt x="68729" y="156882"/>
                        <a:pt x="71717" y="165847"/>
                      </a:cubicBezTo>
                      <a:lnTo>
                        <a:pt x="76200" y="179295"/>
                      </a:lnTo>
                      <a:cubicBezTo>
                        <a:pt x="88846" y="305759"/>
                        <a:pt x="72881" y="147762"/>
                        <a:pt x="85165" y="264459"/>
                      </a:cubicBezTo>
                      <a:cubicBezTo>
                        <a:pt x="86737" y="279392"/>
                        <a:pt x="87663" y="294399"/>
                        <a:pt x="89647" y="309283"/>
                      </a:cubicBezTo>
                      <a:cubicBezTo>
                        <a:pt x="90654" y="316835"/>
                        <a:pt x="93122" y="324143"/>
                        <a:pt x="94129" y="331695"/>
                      </a:cubicBezTo>
                      <a:cubicBezTo>
                        <a:pt x="101833" y="389472"/>
                        <a:pt x="92998" y="359676"/>
                        <a:pt x="103094" y="389965"/>
                      </a:cubicBezTo>
                      <a:cubicBezTo>
                        <a:pt x="104588" y="404906"/>
                        <a:pt x="105349" y="419939"/>
                        <a:pt x="107576" y="434789"/>
                      </a:cubicBezTo>
                      <a:cubicBezTo>
                        <a:pt x="112971" y="470753"/>
                        <a:pt x="113117" y="469341"/>
                        <a:pt x="121023" y="493059"/>
                      </a:cubicBezTo>
                      <a:cubicBezTo>
                        <a:pt x="122517" y="512483"/>
                        <a:pt x="123230" y="531982"/>
                        <a:pt x="125506" y="551330"/>
                      </a:cubicBezTo>
                      <a:cubicBezTo>
                        <a:pt x="131749" y="604395"/>
                        <a:pt x="126173" y="537978"/>
                        <a:pt x="138953" y="582706"/>
                      </a:cubicBezTo>
                      <a:cubicBezTo>
                        <a:pt x="140595" y="588453"/>
                        <a:pt x="138953" y="594659"/>
                        <a:pt x="138953" y="60063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3" name="フリーフォーム 644">
                  <a:extLst>
                    <a:ext uri="{FF2B5EF4-FFF2-40B4-BE49-F238E27FC236}">
                      <a16:creationId xmlns:a16="http://schemas.microsoft.com/office/drawing/2014/main" id="{20B2C697-2245-4CB8-8AB3-9B7180F213DE}"/>
                    </a:ext>
                  </a:extLst>
                </p:cNvPr>
                <p:cNvSpPr/>
                <p:nvPr/>
              </p:nvSpPr>
              <p:spPr>
                <a:xfrm>
                  <a:off x="5303318" y="5712333"/>
                  <a:ext cx="482366" cy="433904"/>
                </a:xfrm>
                <a:custGeom>
                  <a:avLst/>
                  <a:gdLst>
                    <a:gd name="connsiteX0" fmla="*/ 0 w 475130"/>
                    <a:gd name="connsiteY0" fmla="*/ 0 h 448236"/>
                    <a:gd name="connsiteX1" fmla="*/ 116541 w 475130"/>
                    <a:gd name="connsiteY1" fmla="*/ 49306 h 448236"/>
                    <a:gd name="connsiteX2" fmla="*/ 152400 w 475130"/>
                    <a:gd name="connsiteY2" fmla="*/ 67236 h 448236"/>
                    <a:gd name="connsiteX3" fmla="*/ 197224 w 475130"/>
                    <a:gd name="connsiteY3" fmla="*/ 94130 h 448236"/>
                    <a:gd name="connsiteX4" fmla="*/ 219635 w 475130"/>
                    <a:gd name="connsiteY4" fmla="*/ 112059 h 448236"/>
                    <a:gd name="connsiteX5" fmla="*/ 242047 w 475130"/>
                    <a:gd name="connsiteY5" fmla="*/ 147918 h 448236"/>
                    <a:gd name="connsiteX6" fmla="*/ 259977 w 475130"/>
                    <a:gd name="connsiteY6" fmla="*/ 174812 h 448236"/>
                    <a:gd name="connsiteX7" fmla="*/ 277906 w 475130"/>
                    <a:gd name="connsiteY7" fmla="*/ 206189 h 448236"/>
                    <a:gd name="connsiteX8" fmla="*/ 304800 w 475130"/>
                    <a:gd name="connsiteY8" fmla="*/ 233083 h 448236"/>
                    <a:gd name="connsiteX9" fmla="*/ 327212 w 475130"/>
                    <a:gd name="connsiteY9" fmla="*/ 264459 h 448236"/>
                    <a:gd name="connsiteX10" fmla="*/ 349624 w 475130"/>
                    <a:gd name="connsiteY10" fmla="*/ 286871 h 448236"/>
                    <a:gd name="connsiteX11" fmla="*/ 389965 w 475130"/>
                    <a:gd name="connsiteY11" fmla="*/ 331695 h 448236"/>
                    <a:gd name="connsiteX12" fmla="*/ 389965 w 475130"/>
                    <a:gd name="connsiteY12" fmla="*/ 331695 h 448236"/>
                    <a:gd name="connsiteX13" fmla="*/ 403412 w 475130"/>
                    <a:gd name="connsiteY13" fmla="*/ 349624 h 448236"/>
                    <a:gd name="connsiteX14" fmla="*/ 412377 w 475130"/>
                    <a:gd name="connsiteY14" fmla="*/ 363071 h 448236"/>
                    <a:gd name="connsiteX15" fmla="*/ 425824 w 475130"/>
                    <a:gd name="connsiteY15" fmla="*/ 372036 h 448236"/>
                    <a:gd name="connsiteX16" fmla="*/ 448235 w 475130"/>
                    <a:gd name="connsiteY16" fmla="*/ 407895 h 448236"/>
                    <a:gd name="connsiteX17" fmla="*/ 461682 w 475130"/>
                    <a:gd name="connsiteY17" fmla="*/ 425824 h 448236"/>
                    <a:gd name="connsiteX18" fmla="*/ 475130 w 475130"/>
                    <a:gd name="connsiteY18" fmla="*/ 448236 h 44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5130" h="448236">
                      <a:moveTo>
                        <a:pt x="0" y="0"/>
                      </a:moveTo>
                      <a:cubicBezTo>
                        <a:pt x="80839" y="40421"/>
                        <a:pt x="-17991" y="-7612"/>
                        <a:pt x="116541" y="49306"/>
                      </a:cubicBezTo>
                      <a:cubicBezTo>
                        <a:pt x="128849" y="54513"/>
                        <a:pt x="141159" y="60009"/>
                        <a:pt x="152400" y="67236"/>
                      </a:cubicBezTo>
                      <a:cubicBezTo>
                        <a:pt x="199361" y="97425"/>
                        <a:pt x="159878" y="84792"/>
                        <a:pt x="197224" y="94130"/>
                      </a:cubicBezTo>
                      <a:cubicBezTo>
                        <a:pt x="204694" y="100106"/>
                        <a:pt x="214149" y="104222"/>
                        <a:pt x="219635" y="112059"/>
                      </a:cubicBezTo>
                      <a:cubicBezTo>
                        <a:pt x="252307" y="158733"/>
                        <a:pt x="208194" y="125348"/>
                        <a:pt x="242047" y="147918"/>
                      </a:cubicBezTo>
                      <a:cubicBezTo>
                        <a:pt x="252707" y="179895"/>
                        <a:pt x="237591" y="141232"/>
                        <a:pt x="259977" y="174812"/>
                      </a:cubicBezTo>
                      <a:cubicBezTo>
                        <a:pt x="287339" y="215855"/>
                        <a:pt x="229183" y="152051"/>
                        <a:pt x="277906" y="206189"/>
                      </a:cubicBezTo>
                      <a:cubicBezTo>
                        <a:pt x="286387" y="215613"/>
                        <a:pt x="304800" y="233083"/>
                        <a:pt x="304800" y="233083"/>
                      </a:cubicBezTo>
                      <a:cubicBezTo>
                        <a:pt x="313035" y="257791"/>
                        <a:pt x="304008" y="237388"/>
                        <a:pt x="327212" y="264459"/>
                      </a:cubicBezTo>
                      <a:cubicBezTo>
                        <a:pt x="347136" y="287702"/>
                        <a:pt x="323724" y="269604"/>
                        <a:pt x="349624" y="286871"/>
                      </a:cubicBezTo>
                      <a:cubicBezTo>
                        <a:pt x="366792" y="312625"/>
                        <a:pt x="354779" y="296509"/>
                        <a:pt x="389965" y="331695"/>
                      </a:cubicBezTo>
                      <a:lnTo>
                        <a:pt x="389965" y="331695"/>
                      </a:lnTo>
                      <a:cubicBezTo>
                        <a:pt x="394447" y="337671"/>
                        <a:pt x="399070" y="343545"/>
                        <a:pt x="403412" y="349624"/>
                      </a:cubicBezTo>
                      <a:cubicBezTo>
                        <a:pt x="406543" y="354008"/>
                        <a:pt x="408568" y="359262"/>
                        <a:pt x="412377" y="363071"/>
                      </a:cubicBezTo>
                      <a:cubicBezTo>
                        <a:pt x="416186" y="366880"/>
                        <a:pt x="422015" y="368227"/>
                        <a:pt x="425824" y="372036"/>
                      </a:cubicBezTo>
                      <a:cubicBezTo>
                        <a:pt x="442758" y="388970"/>
                        <a:pt x="436398" y="388955"/>
                        <a:pt x="448235" y="407895"/>
                      </a:cubicBezTo>
                      <a:cubicBezTo>
                        <a:pt x="452194" y="414230"/>
                        <a:pt x="457340" y="419745"/>
                        <a:pt x="461682" y="425824"/>
                      </a:cubicBezTo>
                      <a:cubicBezTo>
                        <a:pt x="470697" y="438445"/>
                        <a:pt x="469356" y="436689"/>
                        <a:pt x="475130" y="44823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4" name="フリーフォーム 645">
                  <a:extLst>
                    <a:ext uri="{FF2B5EF4-FFF2-40B4-BE49-F238E27FC236}">
                      <a16:creationId xmlns:a16="http://schemas.microsoft.com/office/drawing/2014/main" id="{B661A805-777E-4409-B721-317DEF9BF4D8}"/>
                    </a:ext>
                  </a:extLst>
                </p:cNvPr>
                <p:cNvSpPr/>
                <p:nvPr/>
              </p:nvSpPr>
              <p:spPr>
                <a:xfrm>
                  <a:off x="5182727" y="5742386"/>
                  <a:ext cx="71062" cy="16906"/>
                </a:xfrm>
                <a:custGeom>
                  <a:avLst/>
                  <a:gdLst>
                    <a:gd name="connsiteX0" fmla="*/ 69273 w 69273"/>
                    <a:gd name="connsiteY0" fmla="*/ 0 h 16625"/>
                    <a:gd name="connsiteX1" fmla="*/ 24938 w 69273"/>
                    <a:gd name="connsiteY1" fmla="*/ 8313 h 16625"/>
                    <a:gd name="connsiteX2" fmla="*/ 8313 w 69273"/>
                    <a:gd name="connsiteY2" fmla="*/ 13854 h 16625"/>
                    <a:gd name="connsiteX3" fmla="*/ 0 w 69273"/>
                    <a:gd name="connsiteY3" fmla="*/ 16625 h 1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273" h="16625">
                      <a:moveTo>
                        <a:pt x="69273" y="0"/>
                      </a:moveTo>
                      <a:cubicBezTo>
                        <a:pt x="35751" y="3352"/>
                        <a:pt x="50370" y="-164"/>
                        <a:pt x="24938" y="8313"/>
                      </a:cubicBezTo>
                      <a:lnTo>
                        <a:pt x="8313" y="13854"/>
                      </a:lnTo>
                      <a:lnTo>
                        <a:pt x="0" y="1662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5" name="フリーフォーム 646">
                  <a:extLst>
                    <a:ext uri="{FF2B5EF4-FFF2-40B4-BE49-F238E27FC236}">
                      <a16:creationId xmlns:a16="http://schemas.microsoft.com/office/drawing/2014/main" id="{6F500B85-3A12-405F-A7E5-97E2BCC1D47F}"/>
                    </a:ext>
                  </a:extLst>
                </p:cNvPr>
                <p:cNvSpPr/>
                <p:nvPr/>
              </p:nvSpPr>
              <p:spPr>
                <a:xfrm>
                  <a:off x="5210720" y="5804373"/>
                  <a:ext cx="15075" cy="65742"/>
                </a:xfrm>
                <a:custGeom>
                  <a:avLst/>
                  <a:gdLst>
                    <a:gd name="connsiteX0" fmla="*/ 0 w 13855"/>
                    <a:gd name="connsiteY0" fmla="*/ 0 h 69273"/>
                    <a:gd name="connsiteX1" fmla="*/ 13855 w 13855"/>
                    <a:gd name="connsiteY1" fmla="*/ 36022 h 69273"/>
                    <a:gd name="connsiteX2" fmla="*/ 11084 w 13855"/>
                    <a:gd name="connsiteY2" fmla="*/ 60960 h 69273"/>
                    <a:gd name="connsiteX3" fmla="*/ 8313 w 13855"/>
                    <a:gd name="connsiteY3" fmla="*/ 69273 h 69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55" h="69273">
                      <a:moveTo>
                        <a:pt x="0" y="0"/>
                      </a:moveTo>
                      <a:cubicBezTo>
                        <a:pt x="8576" y="15008"/>
                        <a:pt x="13855" y="19042"/>
                        <a:pt x="13855" y="36022"/>
                      </a:cubicBezTo>
                      <a:cubicBezTo>
                        <a:pt x="13855" y="44386"/>
                        <a:pt x="12459" y="52710"/>
                        <a:pt x="11084" y="60960"/>
                      </a:cubicBezTo>
                      <a:cubicBezTo>
                        <a:pt x="10604" y="63841"/>
                        <a:pt x="8313" y="69273"/>
                        <a:pt x="8313" y="6927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6" name="フリーフォーム 647">
                  <a:extLst>
                    <a:ext uri="{FF2B5EF4-FFF2-40B4-BE49-F238E27FC236}">
                      <a16:creationId xmlns:a16="http://schemas.microsoft.com/office/drawing/2014/main" id="{72581A8D-D98F-46F7-9B2F-546B7ED2111D}"/>
                    </a:ext>
                  </a:extLst>
                </p:cNvPr>
                <p:cNvSpPr/>
                <p:nvPr/>
              </p:nvSpPr>
              <p:spPr>
                <a:xfrm>
                  <a:off x="5115970" y="5851332"/>
                  <a:ext cx="49529" cy="15027"/>
                </a:xfrm>
                <a:custGeom>
                  <a:avLst/>
                  <a:gdLst>
                    <a:gd name="connsiteX0" fmla="*/ 49877 w 49877"/>
                    <a:gd name="connsiteY0" fmla="*/ 0 h 13858"/>
                    <a:gd name="connsiteX1" fmla="*/ 24938 w 49877"/>
                    <a:gd name="connsiteY1" fmla="*/ 2771 h 13858"/>
                    <a:gd name="connsiteX2" fmla="*/ 13855 w 49877"/>
                    <a:gd name="connsiteY2" fmla="*/ 11084 h 13858"/>
                    <a:gd name="connsiteX3" fmla="*/ 0 w 49877"/>
                    <a:gd name="connsiteY3" fmla="*/ 13855 h 13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77" h="13858">
                      <a:moveTo>
                        <a:pt x="49877" y="0"/>
                      </a:moveTo>
                      <a:cubicBezTo>
                        <a:pt x="41564" y="924"/>
                        <a:pt x="32932" y="311"/>
                        <a:pt x="24938" y="2771"/>
                      </a:cubicBezTo>
                      <a:cubicBezTo>
                        <a:pt x="20524" y="4129"/>
                        <a:pt x="17985" y="9019"/>
                        <a:pt x="13855" y="11084"/>
                      </a:cubicBezTo>
                      <a:cubicBezTo>
                        <a:pt x="7865" y="14079"/>
                        <a:pt x="5127" y="13855"/>
                        <a:pt x="0" y="1385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7" name="フリーフォーム 648">
                  <a:extLst>
                    <a:ext uri="{FF2B5EF4-FFF2-40B4-BE49-F238E27FC236}">
                      <a16:creationId xmlns:a16="http://schemas.microsoft.com/office/drawing/2014/main" id="{0F3B3300-C68F-449F-AA42-704EB661095D}"/>
                    </a:ext>
                  </a:extLst>
                </p:cNvPr>
                <p:cNvSpPr/>
                <p:nvPr/>
              </p:nvSpPr>
              <p:spPr>
                <a:xfrm>
                  <a:off x="5120277" y="5918953"/>
                  <a:ext cx="4307" cy="63864"/>
                </a:xfrm>
                <a:custGeom>
                  <a:avLst/>
                  <a:gdLst>
                    <a:gd name="connsiteX0" fmla="*/ 0 w 3721"/>
                    <a:gd name="connsiteY0" fmla="*/ 0 h 66502"/>
                    <a:gd name="connsiteX1" fmla="*/ 2771 w 3721"/>
                    <a:gd name="connsiteY1" fmla="*/ 66502 h 6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21" h="66502">
                      <a:moveTo>
                        <a:pt x="0" y="0"/>
                      </a:moveTo>
                      <a:cubicBezTo>
                        <a:pt x="6213" y="31062"/>
                        <a:pt x="2771" y="9145"/>
                        <a:pt x="2771" y="66502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8" name="フリーフォーム 649">
                  <a:extLst>
                    <a:ext uri="{FF2B5EF4-FFF2-40B4-BE49-F238E27FC236}">
                      <a16:creationId xmlns:a16="http://schemas.microsoft.com/office/drawing/2014/main" id="{60A6B48F-5926-4279-BF86-D66373591972}"/>
                    </a:ext>
                  </a:extLst>
                </p:cNvPr>
                <p:cNvSpPr/>
                <p:nvPr/>
              </p:nvSpPr>
              <p:spPr>
                <a:xfrm>
                  <a:off x="5016913" y="5977183"/>
                  <a:ext cx="55989" cy="22540"/>
                </a:xfrm>
                <a:custGeom>
                  <a:avLst/>
                  <a:gdLst>
                    <a:gd name="connsiteX0" fmla="*/ 55419 w 55419"/>
                    <a:gd name="connsiteY0" fmla="*/ 0 h 22167"/>
                    <a:gd name="connsiteX1" fmla="*/ 27709 w 55419"/>
                    <a:gd name="connsiteY1" fmla="*/ 5542 h 22167"/>
                    <a:gd name="connsiteX2" fmla="*/ 2771 w 55419"/>
                    <a:gd name="connsiteY2" fmla="*/ 16625 h 22167"/>
                    <a:gd name="connsiteX3" fmla="*/ 0 w 55419"/>
                    <a:gd name="connsiteY3" fmla="*/ 22167 h 22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19" h="22167">
                      <a:moveTo>
                        <a:pt x="55419" y="0"/>
                      </a:moveTo>
                      <a:cubicBezTo>
                        <a:pt x="44185" y="1872"/>
                        <a:pt x="38042" y="2442"/>
                        <a:pt x="27709" y="5542"/>
                      </a:cubicBezTo>
                      <a:cubicBezTo>
                        <a:pt x="19874" y="7893"/>
                        <a:pt x="9133" y="10264"/>
                        <a:pt x="2771" y="16625"/>
                      </a:cubicBezTo>
                      <a:cubicBezTo>
                        <a:pt x="1310" y="18085"/>
                        <a:pt x="924" y="20320"/>
                        <a:pt x="0" y="2216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9" name="フリーフォーム 650">
                  <a:extLst>
                    <a:ext uri="{FF2B5EF4-FFF2-40B4-BE49-F238E27FC236}">
                      <a16:creationId xmlns:a16="http://schemas.microsoft.com/office/drawing/2014/main" id="{AB9A6130-686D-4EC7-838B-A52175E0B07B}"/>
                    </a:ext>
                  </a:extLst>
                </p:cNvPr>
                <p:cNvSpPr/>
                <p:nvPr/>
              </p:nvSpPr>
              <p:spPr>
                <a:xfrm>
                  <a:off x="5010453" y="6026021"/>
                  <a:ext cx="15073" cy="86405"/>
                </a:xfrm>
                <a:custGeom>
                  <a:avLst/>
                  <a:gdLst>
                    <a:gd name="connsiteX0" fmla="*/ 14158 w 14158"/>
                    <a:gd name="connsiteY0" fmla="*/ 0 h 88669"/>
                    <a:gd name="connsiteX1" fmla="*/ 11387 w 14158"/>
                    <a:gd name="connsiteY1" fmla="*/ 30480 h 88669"/>
                    <a:gd name="connsiteX2" fmla="*/ 8616 w 14158"/>
                    <a:gd name="connsiteY2" fmla="*/ 66502 h 88669"/>
                    <a:gd name="connsiteX3" fmla="*/ 304 w 14158"/>
                    <a:gd name="connsiteY3" fmla="*/ 83128 h 88669"/>
                    <a:gd name="connsiteX4" fmla="*/ 304 w 14158"/>
                    <a:gd name="connsiteY4" fmla="*/ 88669 h 88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58" h="88669">
                      <a:moveTo>
                        <a:pt x="14158" y="0"/>
                      </a:moveTo>
                      <a:cubicBezTo>
                        <a:pt x="13234" y="10160"/>
                        <a:pt x="12234" y="20313"/>
                        <a:pt x="11387" y="30480"/>
                      </a:cubicBezTo>
                      <a:cubicBezTo>
                        <a:pt x="10387" y="42481"/>
                        <a:pt x="10110" y="54552"/>
                        <a:pt x="8616" y="66502"/>
                      </a:cubicBezTo>
                      <a:cubicBezTo>
                        <a:pt x="7126" y="78418"/>
                        <a:pt x="4803" y="71878"/>
                        <a:pt x="304" y="83128"/>
                      </a:cubicBezTo>
                      <a:cubicBezTo>
                        <a:pt x="-382" y="84843"/>
                        <a:pt x="304" y="86822"/>
                        <a:pt x="304" y="88669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0" name="フリーフォーム 651">
                  <a:extLst>
                    <a:ext uri="{FF2B5EF4-FFF2-40B4-BE49-F238E27FC236}">
                      <a16:creationId xmlns:a16="http://schemas.microsoft.com/office/drawing/2014/main" id="{15E938B1-0CCB-4197-A1B9-87EDC26BFC79}"/>
                    </a:ext>
                  </a:extLst>
                </p:cNvPr>
                <p:cNvSpPr/>
                <p:nvPr/>
              </p:nvSpPr>
              <p:spPr>
                <a:xfrm>
                  <a:off x="5234409" y="5793103"/>
                  <a:ext cx="40914" cy="43202"/>
                </a:xfrm>
                <a:custGeom>
                  <a:avLst/>
                  <a:gdLst>
                    <a:gd name="connsiteX0" fmla="*/ 41564 w 41564"/>
                    <a:gd name="connsiteY0" fmla="*/ 0 h 44335"/>
                    <a:gd name="connsiteX1" fmla="*/ 27709 w 41564"/>
                    <a:gd name="connsiteY1" fmla="*/ 8313 h 44335"/>
                    <a:gd name="connsiteX2" fmla="*/ 22168 w 41564"/>
                    <a:gd name="connsiteY2" fmla="*/ 16626 h 44335"/>
                    <a:gd name="connsiteX3" fmla="*/ 13855 w 41564"/>
                    <a:gd name="connsiteY3" fmla="*/ 22167 h 44335"/>
                    <a:gd name="connsiteX4" fmla="*/ 8313 w 41564"/>
                    <a:gd name="connsiteY4" fmla="*/ 33251 h 44335"/>
                    <a:gd name="connsiteX5" fmla="*/ 5542 w 41564"/>
                    <a:gd name="connsiteY5" fmla="*/ 41564 h 44335"/>
                    <a:gd name="connsiteX6" fmla="*/ 0 w 41564"/>
                    <a:gd name="connsiteY6" fmla="*/ 44335 h 44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564" h="44335">
                      <a:moveTo>
                        <a:pt x="41564" y="0"/>
                      </a:moveTo>
                      <a:cubicBezTo>
                        <a:pt x="36946" y="2771"/>
                        <a:pt x="31798" y="4808"/>
                        <a:pt x="27709" y="8313"/>
                      </a:cubicBezTo>
                      <a:cubicBezTo>
                        <a:pt x="25181" y="10480"/>
                        <a:pt x="24523" y="14271"/>
                        <a:pt x="22168" y="16626"/>
                      </a:cubicBezTo>
                      <a:cubicBezTo>
                        <a:pt x="19813" y="18981"/>
                        <a:pt x="16626" y="20320"/>
                        <a:pt x="13855" y="22167"/>
                      </a:cubicBezTo>
                      <a:cubicBezTo>
                        <a:pt x="12008" y="25862"/>
                        <a:pt x="9940" y="29454"/>
                        <a:pt x="8313" y="33251"/>
                      </a:cubicBezTo>
                      <a:cubicBezTo>
                        <a:pt x="7162" y="35936"/>
                        <a:pt x="7295" y="39227"/>
                        <a:pt x="5542" y="41564"/>
                      </a:cubicBezTo>
                      <a:cubicBezTo>
                        <a:pt x="4303" y="43216"/>
                        <a:pt x="1847" y="43411"/>
                        <a:pt x="0" y="4433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1" name="フリーフォーム 652">
                  <a:extLst>
                    <a:ext uri="{FF2B5EF4-FFF2-40B4-BE49-F238E27FC236}">
                      <a16:creationId xmlns:a16="http://schemas.microsoft.com/office/drawing/2014/main" id="{4CD17D26-EE71-4A97-8F97-F483BB7142C6}"/>
                    </a:ext>
                  </a:extLst>
                </p:cNvPr>
                <p:cNvSpPr/>
                <p:nvPr/>
              </p:nvSpPr>
              <p:spPr>
                <a:xfrm>
                  <a:off x="5273170" y="5819400"/>
                  <a:ext cx="27994" cy="48838"/>
                </a:xfrm>
                <a:custGeom>
                  <a:avLst/>
                  <a:gdLst>
                    <a:gd name="connsiteX0" fmla="*/ 0 w 27709"/>
                    <a:gd name="connsiteY0" fmla="*/ 0 h 49877"/>
                    <a:gd name="connsiteX1" fmla="*/ 11084 w 27709"/>
                    <a:gd name="connsiteY1" fmla="*/ 13855 h 49877"/>
                    <a:gd name="connsiteX2" fmla="*/ 16626 w 27709"/>
                    <a:gd name="connsiteY2" fmla="*/ 30480 h 49877"/>
                    <a:gd name="connsiteX3" fmla="*/ 22167 w 27709"/>
                    <a:gd name="connsiteY3" fmla="*/ 38793 h 49877"/>
                    <a:gd name="connsiteX4" fmla="*/ 27709 w 27709"/>
                    <a:gd name="connsiteY4" fmla="*/ 49877 h 4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09" h="49877">
                      <a:moveTo>
                        <a:pt x="0" y="0"/>
                      </a:moveTo>
                      <a:cubicBezTo>
                        <a:pt x="3695" y="4618"/>
                        <a:pt x="8252" y="8663"/>
                        <a:pt x="11084" y="13855"/>
                      </a:cubicBezTo>
                      <a:cubicBezTo>
                        <a:pt x="13881" y="18983"/>
                        <a:pt x="13386" y="25619"/>
                        <a:pt x="16626" y="30480"/>
                      </a:cubicBezTo>
                      <a:cubicBezTo>
                        <a:pt x="18473" y="33251"/>
                        <a:pt x="20678" y="35814"/>
                        <a:pt x="22167" y="38793"/>
                      </a:cubicBezTo>
                      <a:cubicBezTo>
                        <a:pt x="28534" y="51528"/>
                        <a:pt x="21449" y="43617"/>
                        <a:pt x="27709" y="4987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2" name="フリーフォーム 653">
                  <a:extLst>
                    <a:ext uri="{FF2B5EF4-FFF2-40B4-BE49-F238E27FC236}">
                      <a16:creationId xmlns:a16="http://schemas.microsoft.com/office/drawing/2014/main" id="{CEFE0246-DFB2-4881-B726-E743EADCABF3}"/>
                    </a:ext>
                  </a:extLst>
                </p:cNvPr>
                <p:cNvSpPr/>
                <p:nvPr/>
              </p:nvSpPr>
              <p:spPr>
                <a:xfrm>
                  <a:off x="5184879" y="5892656"/>
                  <a:ext cx="71064" cy="50717"/>
                </a:xfrm>
                <a:custGeom>
                  <a:avLst/>
                  <a:gdLst>
                    <a:gd name="connsiteX0" fmla="*/ 69351 w 69351"/>
                    <a:gd name="connsiteY0" fmla="*/ 0 h 52647"/>
                    <a:gd name="connsiteX1" fmla="*/ 52725 w 69351"/>
                    <a:gd name="connsiteY1" fmla="*/ 8313 h 52647"/>
                    <a:gd name="connsiteX2" fmla="*/ 38871 w 69351"/>
                    <a:gd name="connsiteY2" fmla="*/ 16625 h 52647"/>
                    <a:gd name="connsiteX3" fmla="*/ 27787 w 69351"/>
                    <a:gd name="connsiteY3" fmla="*/ 19396 h 52647"/>
                    <a:gd name="connsiteX4" fmla="*/ 11162 w 69351"/>
                    <a:gd name="connsiteY4" fmla="*/ 27709 h 52647"/>
                    <a:gd name="connsiteX5" fmla="*/ 2849 w 69351"/>
                    <a:gd name="connsiteY5" fmla="*/ 33251 h 52647"/>
                    <a:gd name="connsiteX6" fmla="*/ 78 w 69351"/>
                    <a:gd name="connsiteY6" fmla="*/ 44334 h 52647"/>
                    <a:gd name="connsiteX7" fmla="*/ 5620 w 69351"/>
                    <a:gd name="connsiteY7" fmla="*/ 52647 h 52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351" h="52647">
                      <a:moveTo>
                        <a:pt x="69351" y="0"/>
                      </a:moveTo>
                      <a:cubicBezTo>
                        <a:pt x="63809" y="2771"/>
                        <a:pt x="58165" y="5346"/>
                        <a:pt x="52725" y="8313"/>
                      </a:cubicBezTo>
                      <a:cubicBezTo>
                        <a:pt x="47997" y="10892"/>
                        <a:pt x="43792" y="14438"/>
                        <a:pt x="38871" y="16625"/>
                      </a:cubicBezTo>
                      <a:cubicBezTo>
                        <a:pt x="35391" y="18172"/>
                        <a:pt x="31482" y="18472"/>
                        <a:pt x="27787" y="19396"/>
                      </a:cubicBezTo>
                      <a:cubicBezTo>
                        <a:pt x="3962" y="35280"/>
                        <a:pt x="34106" y="16236"/>
                        <a:pt x="11162" y="27709"/>
                      </a:cubicBezTo>
                      <a:cubicBezTo>
                        <a:pt x="8183" y="29198"/>
                        <a:pt x="5620" y="31404"/>
                        <a:pt x="2849" y="33251"/>
                      </a:cubicBezTo>
                      <a:cubicBezTo>
                        <a:pt x="1925" y="36945"/>
                        <a:pt x="-461" y="40564"/>
                        <a:pt x="78" y="44334"/>
                      </a:cubicBezTo>
                      <a:cubicBezTo>
                        <a:pt x="549" y="47631"/>
                        <a:pt x="5620" y="52647"/>
                        <a:pt x="5620" y="5264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3" name="フリーフォーム 654">
                  <a:extLst>
                    <a:ext uri="{FF2B5EF4-FFF2-40B4-BE49-F238E27FC236}">
                      <a16:creationId xmlns:a16="http://schemas.microsoft.com/office/drawing/2014/main" id="{A16ABDC2-A834-4738-AC15-6FA2CA89D544}"/>
                    </a:ext>
                  </a:extLst>
                </p:cNvPr>
                <p:cNvSpPr/>
                <p:nvPr/>
              </p:nvSpPr>
              <p:spPr>
                <a:xfrm>
                  <a:off x="5245175" y="5962156"/>
                  <a:ext cx="30148" cy="61986"/>
                </a:xfrm>
                <a:custGeom>
                  <a:avLst/>
                  <a:gdLst>
                    <a:gd name="connsiteX0" fmla="*/ 0 w 30483"/>
                    <a:gd name="connsiteY0" fmla="*/ 0 h 63731"/>
                    <a:gd name="connsiteX1" fmla="*/ 22167 w 30483"/>
                    <a:gd name="connsiteY1" fmla="*/ 22168 h 63731"/>
                    <a:gd name="connsiteX2" fmla="*/ 24938 w 30483"/>
                    <a:gd name="connsiteY2" fmla="*/ 41564 h 63731"/>
                    <a:gd name="connsiteX3" fmla="*/ 27709 w 30483"/>
                    <a:gd name="connsiteY3" fmla="*/ 49877 h 63731"/>
                    <a:gd name="connsiteX4" fmla="*/ 30480 w 30483"/>
                    <a:gd name="connsiteY4" fmla="*/ 63731 h 63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3" h="63731">
                      <a:moveTo>
                        <a:pt x="0" y="0"/>
                      </a:moveTo>
                      <a:cubicBezTo>
                        <a:pt x="7389" y="7389"/>
                        <a:pt x="20689" y="11823"/>
                        <a:pt x="22167" y="22168"/>
                      </a:cubicBezTo>
                      <a:cubicBezTo>
                        <a:pt x="23091" y="28633"/>
                        <a:pt x="23657" y="35160"/>
                        <a:pt x="24938" y="41564"/>
                      </a:cubicBezTo>
                      <a:cubicBezTo>
                        <a:pt x="25511" y="44428"/>
                        <a:pt x="26907" y="47069"/>
                        <a:pt x="27709" y="49877"/>
                      </a:cubicBezTo>
                      <a:cubicBezTo>
                        <a:pt x="30704" y="60359"/>
                        <a:pt x="30480" y="57515"/>
                        <a:pt x="30480" y="63731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4" name="フリーフォーム 655">
                  <a:extLst>
                    <a:ext uri="{FF2B5EF4-FFF2-40B4-BE49-F238E27FC236}">
                      <a16:creationId xmlns:a16="http://schemas.microsoft.com/office/drawing/2014/main" id="{C28043AB-B276-4F33-8582-C8105FB48121}"/>
                    </a:ext>
                  </a:extLst>
                </p:cNvPr>
                <p:cNvSpPr/>
                <p:nvPr/>
              </p:nvSpPr>
              <p:spPr>
                <a:xfrm>
                  <a:off x="5178420" y="6018507"/>
                  <a:ext cx="43068" cy="52594"/>
                </a:xfrm>
                <a:custGeom>
                  <a:avLst/>
                  <a:gdLst>
                    <a:gd name="connsiteX0" fmla="*/ 44342 w 44342"/>
                    <a:gd name="connsiteY0" fmla="*/ 0 h 55418"/>
                    <a:gd name="connsiteX1" fmla="*/ 41571 w 44342"/>
                    <a:gd name="connsiteY1" fmla="*/ 13854 h 55418"/>
                    <a:gd name="connsiteX2" fmla="*/ 36029 w 44342"/>
                    <a:gd name="connsiteY2" fmla="*/ 22167 h 55418"/>
                    <a:gd name="connsiteX3" fmla="*/ 19404 w 44342"/>
                    <a:gd name="connsiteY3" fmla="*/ 36021 h 55418"/>
                    <a:gd name="connsiteX4" fmla="*/ 2778 w 44342"/>
                    <a:gd name="connsiteY4" fmla="*/ 44334 h 55418"/>
                    <a:gd name="connsiteX5" fmla="*/ 7 w 44342"/>
                    <a:gd name="connsiteY5" fmla="*/ 55418 h 55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42" h="55418">
                      <a:moveTo>
                        <a:pt x="44342" y="0"/>
                      </a:moveTo>
                      <a:cubicBezTo>
                        <a:pt x="43418" y="4618"/>
                        <a:pt x="43225" y="9444"/>
                        <a:pt x="41571" y="13854"/>
                      </a:cubicBezTo>
                      <a:cubicBezTo>
                        <a:pt x="40402" y="16972"/>
                        <a:pt x="38161" y="19609"/>
                        <a:pt x="36029" y="22167"/>
                      </a:cubicBezTo>
                      <a:cubicBezTo>
                        <a:pt x="31652" y="27420"/>
                        <a:pt x="25632" y="32907"/>
                        <a:pt x="19404" y="36021"/>
                      </a:cubicBezTo>
                      <a:cubicBezTo>
                        <a:pt x="-3537" y="47491"/>
                        <a:pt x="26597" y="28455"/>
                        <a:pt x="2778" y="44334"/>
                      </a:cubicBezTo>
                      <a:cubicBezTo>
                        <a:pt x="-285" y="53523"/>
                        <a:pt x="7" y="49726"/>
                        <a:pt x="7" y="55418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5" name="フリーフォーム 656">
                  <a:extLst>
                    <a:ext uri="{FF2B5EF4-FFF2-40B4-BE49-F238E27FC236}">
                      <a16:creationId xmlns:a16="http://schemas.microsoft.com/office/drawing/2014/main" id="{15A2FFCB-C3F2-41BF-9271-A250BB21E31B}"/>
                    </a:ext>
                  </a:extLst>
                </p:cNvPr>
                <p:cNvSpPr/>
                <p:nvPr/>
              </p:nvSpPr>
              <p:spPr>
                <a:xfrm>
                  <a:off x="5202107" y="6129330"/>
                  <a:ext cx="40916" cy="71378"/>
                </a:xfrm>
                <a:custGeom>
                  <a:avLst/>
                  <a:gdLst>
                    <a:gd name="connsiteX0" fmla="*/ 0 w 38795"/>
                    <a:gd name="connsiteY0" fmla="*/ 0 h 72043"/>
                    <a:gd name="connsiteX1" fmla="*/ 13855 w 38795"/>
                    <a:gd name="connsiteY1" fmla="*/ 8312 h 72043"/>
                    <a:gd name="connsiteX2" fmla="*/ 24939 w 38795"/>
                    <a:gd name="connsiteY2" fmla="*/ 36022 h 72043"/>
                    <a:gd name="connsiteX3" fmla="*/ 27709 w 38795"/>
                    <a:gd name="connsiteY3" fmla="*/ 44334 h 72043"/>
                    <a:gd name="connsiteX4" fmla="*/ 36022 w 38795"/>
                    <a:gd name="connsiteY4" fmla="*/ 55418 h 72043"/>
                    <a:gd name="connsiteX5" fmla="*/ 38793 w 38795"/>
                    <a:gd name="connsiteY5" fmla="*/ 72043 h 7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95" h="72043">
                      <a:moveTo>
                        <a:pt x="0" y="0"/>
                      </a:moveTo>
                      <a:cubicBezTo>
                        <a:pt x="4618" y="2771"/>
                        <a:pt x="10047" y="4504"/>
                        <a:pt x="13855" y="8312"/>
                      </a:cubicBezTo>
                      <a:cubicBezTo>
                        <a:pt x="17932" y="12389"/>
                        <a:pt x="23857" y="32776"/>
                        <a:pt x="24939" y="36022"/>
                      </a:cubicBezTo>
                      <a:cubicBezTo>
                        <a:pt x="25862" y="38793"/>
                        <a:pt x="25957" y="41998"/>
                        <a:pt x="27709" y="44334"/>
                      </a:cubicBezTo>
                      <a:lnTo>
                        <a:pt x="36022" y="55418"/>
                      </a:lnTo>
                      <a:cubicBezTo>
                        <a:pt x="38974" y="70178"/>
                        <a:pt x="38793" y="64563"/>
                        <a:pt x="38793" y="720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6" name="フリーフォーム 657">
                  <a:extLst>
                    <a:ext uri="{FF2B5EF4-FFF2-40B4-BE49-F238E27FC236}">
                      <a16:creationId xmlns:a16="http://schemas.microsoft.com/office/drawing/2014/main" id="{1FCC439D-A8B4-4251-83AB-2D2A968B6307}"/>
                    </a:ext>
                  </a:extLst>
                </p:cNvPr>
                <p:cNvSpPr/>
                <p:nvPr/>
              </p:nvSpPr>
              <p:spPr>
                <a:xfrm>
                  <a:off x="5309778" y="5832548"/>
                  <a:ext cx="19381" cy="60108"/>
                </a:xfrm>
                <a:custGeom>
                  <a:avLst/>
                  <a:gdLst>
                    <a:gd name="connsiteX0" fmla="*/ 19599 w 19599"/>
                    <a:gd name="connsiteY0" fmla="*/ 0 h 60960"/>
                    <a:gd name="connsiteX1" fmla="*/ 14057 w 19599"/>
                    <a:gd name="connsiteY1" fmla="*/ 13854 h 60960"/>
                    <a:gd name="connsiteX2" fmla="*/ 8516 w 19599"/>
                    <a:gd name="connsiteY2" fmla="*/ 22167 h 60960"/>
                    <a:gd name="connsiteX3" fmla="*/ 203 w 19599"/>
                    <a:gd name="connsiteY3" fmla="*/ 49876 h 60960"/>
                    <a:gd name="connsiteX4" fmla="*/ 203 w 19599"/>
                    <a:gd name="connsiteY4" fmla="*/ 6096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99" h="60960">
                      <a:moveTo>
                        <a:pt x="19599" y="0"/>
                      </a:moveTo>
                      <a:cubicBezTo>
                        <a:pt x="17752" y="4618"/>
                        <a:pt x="16281" y="9405"/>
                        <a:pt x="14057" y="13854"/>
                      </a:cubicBezTo>
                      <a:cubicBezTo>
                        <a:pt x="12568" y="16833"/>
                        <a:pt x="9868" y="19124"/>
                        <a:pt x="8516" y="22167"/>
                      </a:cubicBezTo>
                      <a:cubicBezTo>
                        <a:pt x="7119" y="25310"/>
                        <a:pt x="904" y="44270"/>
                        <a:pt x="203" y="49876"/>
                      </a:cubicBezTo>
                      <a:cubicBezTo>
                        <a:pt x="-255" y="53542"/>
                        <a:pt x="203" y="57265"/>
                        <a:pt x="203" y="6096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7" name="フリーフォーム 658">
                  <a:extLst>
                    <a:ext uri="{FF2B5EF4-FFF2-40B4-BE49-F238E27FC236}">
                      <a16:creationId xmlns:a16="http://schemas.microsoft.com/office/drawing/2014/main" id="{658D4538-6E1F-4C6F-BD67-DCB4600029A8}"/>
                    </a:ext>
                  </a:extLst>
                </p:cNvPr>
                <p:cNvSpPr/>
                <p:nvPr/>
              </p:nvSpPr>
              <p:spPr>
                <a:xfrm>
                  <a:off x="5337773" y="5937737"/>
                  <a:ext cx="38762" cy="58230"/>
                </a:xfrm>
                <a:custGeom>
                  <a:avLst/>
                  <a:gdLst>
                    <a:gd name="connsiteX0" fmla="*/ 0 w 38793"/>
                    <a:gd name="connsiteY0" fmla="*/ 0 h 60960"/>
                    <a:gd name="connsiteX1" fmla="*/ 13855 w 38793"/>
                    <a:gd name="connsiteY1" fmla="*/ 13855 h 60960"/>
                    <a:gd name="connsiteX2" fmla="*/ 16625 w 38793"/>
                    <a:gd name="connsiteY2" fmla="*/ 22168 h 60960"/>
                    <a:gd name="connsiteX3" fmla="*/ 22167 w 38793"/>
                    <a:gd name="connsiteY3" fmla="*/ 30480 h 60960"/>
                    <a:gd name="connsiteX4" fmla="*/ 33251 w 38793"/>
                    <a:gd name="connsiteY4" fmla="*/ 52648 h 60960"/>
                    <a:gd name="connsiteX5" fmla="*/ 38793 w 38793"/>
                    <a:gd name="connsiteY5" fmla="*/ 6096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93" h="60960">
                      <a:moveTo>
                        <a:pt x="0" y="0"/>
                      </a:moveTo>
                      <a:cubicBezTo>
                        <a:pt x="4618" y="4618"/>
                        <a:pt x="9936" y="8630"/>
                        <a:pt x="13855" y="13855"/>
                      </a:cubicBezTo>
                      <a:cubicBezTo>
                        <a:pt x="15607" y="16192"/>
                        <a:pt x="15319" y="19556"/>
                        <a:pt x="16625" y="22168"/>
                      </a:cubicBezTo>
                      <a:cubicBezTo>
                        <a:pt x="18114" y="25147"/>
                        <a:pt x="20320" y="27709"/>
                        <a:pt x="22167" y="30480"/>
                      </a:cubicBezTo>
                      <a:cubicBezTo>
                        <a:pt x="26387" y="43141"/>
                        <a:pt x="23903" y="37692"/>
                        <a:pt x="33251" y="52648"/>
                      </a:cubicBezTo>
                      <a:cubicBezTo>
                        <a:pt x="35016" y="55472"/>
                        <a:pt x="38793" y="60960"/>
                        <a:pt x="38793" y="6096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8" name="フリーフォーム 659">
                  <a:extLst>
                    <a:ext uri="{FF2B5EF4-FFF2-40B4-BE49-F238E27FC236}">
                      <a16:creationId xmlns:a16="http://schemas.microsoft.com/office/drawing/2014/main" id="{48889C6D-04C9-4F84-8712-0BA0A58C16E6}"/>
                    </a:ext>
                  </a:extLst>
                </p:cNvPr>
                <p:cNvSpPr/>
                <p:nvPr/>
              </p:nvSpPr>
              <p:spPr>
                <a:xfrm>
                  <a:off x="5311932" y="6037291"/>
                  <a:ext cx="23687" cy="75135"/>
                </a:xfrm>
                <a:custGeom>
                  <a:avLst/>
                  <a:gdLst>
                    <a:gd name="connsiteX0" fmla="*/ 22167 w 22167"/>
                    <a:gd name="connsiteY0" fmla="*/ 0 h 77585"/>
                    <a:gd name="connsiteX1" fmla="*/ 19396 w 22167"/>
                    <a:gd name="connsiteY1" fmla="*/ 16625 h 77585"/>
                    <a:gd name="connsiteX2" fmla="*/ 13854 w 22167"/>
                    <a:gd name="connsiteY2" fmla="*/ 27709 h 77585"/>
                    <a:gd name="connsiteX3" fmla="*/ 8313 w 22167"/>
                    <a:gd name="connsiteY3" fmla="*/ 47105 h 77585"/>
                    <a:gd name="connsiteX4" fmla="*/ 2771 w 22167"/>
                    <a:gd name="connsiteY4" fmla="*/ 63731 h 77585"/>
                    <a:gd name="connsiteX5" fmla="*/ 0 w 22167"/>
                    <a:gd name="connsiteY5" fmla="*/ 72044 h 77585"/>
                    <a:gd name="connsiteX6" fmla="*/ 0 w 22167"/>
                    <a:gd name="connsiteY6" fmla="*/ 77585 h 77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167" h="77585">
                      <a:moveTo>
                        <a:pt x="22167" y="0"/>
                      </a:moveTo>
                      <a:cubicBezTo>
                        <a:pt x="21243" y="5542"/>
                        <a:pt x="21010" y="11244"/>
                        <a:pt x="19396" y="16625"/>
                      </a:cubicBezTo>
                      <a:cubicBezTo>
                        <a:pt x="18209" y="20582"/>
                        <a:pt x="15481" y="23912"/>
                        <a:pt x="13854" y="27709"/>
                      </a:cubicBezTo>
                      <a:cubicBezTo>
                        <a:pt x="10748" y="34957"/>
                        <a:pt x="10658" y="39287"/>
                        <a:pt x="8313" y="47105"/>
                      </a:cubicBezTo>
                      <a:cubicBezTo>
                        <a:pt x="6635" y="52700"/>
                        <a:pt x="4618" y="58189"/>
                        <a:pt x="2771" y="63731"/>
                      </a:cubicBezTo>
                      <a:cubicBezTo>
                        <a:pt x="1847" y="66502"/>
                        <a:pt x="0" y="69123"/>
                        <a:pt x="0" y="72044"/>
                      </a:cubicBezTo>
                      <a:lnTo>
                        <a:pt x="0" y="7758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9" name="フリーフォーム 660">
                  <a:extLst>
                    <a:ext uri="{FF2B5EF4-FFF2-40B4-BE49-F238E27FC236}">
                      <a16:creationId xmlns:a16="http://schemas.microsoft.com/office/drawing/2014/main" id="{D2F5B155-C741-464C-BED4-6D2FA9A6981F}"/>
                    </a:ext>
                  </a:extLst>
                </p:cNvPr>
                <p:cNvSpPr/>
                <p:nvPr/>
              </p:nvSpPr>
              <p:spPr>
                <a:xfrm>
                  <a:off x="5337773" y="6097398"/>
                  <a:ext cx="25841" cy="54472"/>
                </a:xfrm>
                <a:custGeom>
                  <a:avLst/>
                  <a:gdLst>
                    <a:gd name="connsiteX0" fmla="*/ 0 w 24938"/>
                    <a:gd name="connsiteY0" fmla="*/ 0 h 55418"/>
                    <a:gd name="connsiteX1" fmla="*/ 13855 w 24938"/>
                    <a:gd name="connsiteY1" fmla="*/ 11083 h 55418"/>
                    <a:gd name="connsiteX2" fmla="*/ 22167 w 24938"/>
                    <a:gd name="connsiteY2" fmla="*/ 49876 h 55418"/>
                    <a:gd name="connsiteX3" fmla="*/ 24938 w 24938"/>
                    <a:gd name="connsiteY3" fmla="*/ 55418 h 55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38" h="55418">
                      <a:moveTo>
                        <a:pt x="0" y="0"/>
                      </a:moveTo>
                      <a:cubicBezTo>
                        <a:pt x="4618" y="3694"/>
                        <a:pt x="9961" y="6632"/>
                        <a:pt x="13855" y="11083"/>
                      </a:cubicBezTo>
                      <a:cubicBezTo>
                        <a:pt x="23002" y="21536"/>
                        <a:pt x="20210" y="38132"/>
                        <a:pt x="22167" y="49876"/>
                      </a:cubicBezTo>
                      <a:cubicBezTo>
                        <a:pt x="22507" y="51913"/>
                        <a:pt x="24014" y="53571"/>
                        <a:pt x="24938" y="55418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0" name="フリーフォーム 661">
                  <a:extLst>
                    <a:ext uri="{FF2B5EF4-FFF2-40B4-BE49-F238E27FC236}">
                      <a16:creationId xmlns:a16="http://schemas.microsoft.com/office/drawing/2014/main" id="{0FF75242-659A-4E28-AD46-944C2FB110C2}"/>
                    </a:ext>
                  </a:extLst>
                </p:cNvPr>
                <p:cNvSpPr/>
                <p:nvPr/>
              </p:nvSpPr>
              <p:spPr>
                <a:xfrm>
                  <a:off x="5294704" y="6200708"/>
                  <a:ext cx="43068" cy="48838"/>
                </a:xfrm>
                <a:custGeom>
                  <a:avLst/>
                  <a:gdLst>
                    <a:gd name="connsiteX0" fmla="*/ 41564 w 41564"/>
                    <a:gd name="connsiteY0" fmla="*/ 0 h 36022"/>
                    <a:gd name="connsiteX1" fmla="*/ 27709 w 41564"/>
                    <a:gd name="connsiteY1" fmla="*/ 8313 h 36022"/>
                    <a:gd name="connsiteX2" fmla="*/ 19397 w 41564"/>
                    <a:gd name="connsiteY2" fmla="*/ 11084 h 36022"/>
                    <a:gd name="connsiteX3" fmla="*/ 13855 w 41564"/>
                    <a:gd name="connsiteY3" fmla="*/ 19397 h 36022"/>
                    <a:gd name="connsiteX4" fmla="*/ 5542 w 41564"/>
                    <a:gd name="connsiteY4" fmla="*/ 24939 h 36022"/>
                    <a:gd name="connsiteX5" fmla="*/ 0 w 41564"/>
                    <a:gd name="connsiteY5" fmla="*/ 36022 h 36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564" h="36022">
                      <a:moveTo>
                        <a:pt x="41564" y="0"/>
                      </a:moveTo>
                      <a:cubicBezTo>
                        <a:pt x="36946" y="2771"/>
                        <a:pt x="32526" y="5904"/>
                        <a:pt x="27709" y="8313"/>
                      </a:cubicBezTo>
                      <a:cubicBezTo>
                        <a:pt x="25097" y="9619"/>
                        <a:pt x="21678" y="9259"/>
                        <a:pt x="19397" y="11084"/>
                      </a:cubicBezTo>
                      <a:cubicBezTo>
                        <a:pt x="16797" y="13165"/>
                        <a:pt x="16210" y="17042"/>
                        <a:pt x="13855" y="19397"/>
                      </a:cubicBezTo>
                      <a:cubicBezTo>
                        <a:pt x="11500" y="21752"/>
                        <a:pt x="8313" y="23092"/>
                        <a:pt x="5542" y="24939"/>
                      </a:cubicBezTo>
                      <a:cubicBezTo>
                        <a:pt x="2358" y="34490"/>
                        <a:pt x="4836" y="31186"/>
                        <a:pt x="0" y="36022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1" name="フリーフォーム 662">
                  <a:extLst>
                    <a:ext uri="{FF2B5EF4-FFF2-40B4-BE49-F238E27FC236}">
                      <a16:creationId xmlns:a16="http://schemas.microsoft.com/office/drawing/2014/main" id="{16B8DE6E-90A3-4455-BA50-AB9974173BCF}"/>
                    </a:ext>
                  </a:extLst>
                </p:cNvPr>
                <p:cNvSpPr/>
                <p:nvPr/>
              </p:nvSpPr>
              <p:spPr>
                <a:xfrm>
                  <a:off x="5352846" y="5781833"/>
                  <a:ext cx="64603" cy="61986"/>
                </a:xfrm>
                <a:custGeom>
                  <a:avLst/>
                  <a:gdLst>
                    <a:gd name="connsiteX0" fmla="*/ 0 w 63730"/>
                    <a:gd name="connsiteY0" fmla="*/ 0 h 63730"/>
                    <a:gd name="connsiteX1" fmla="*/ 13854 w 63730"/>
                    <a:gd name="connsiteY1" fmla="*/ 11083 h 63730"/>
                    <a:gd name="connsiteX2" fmla="*/ 24938 w 63730"/>
                    <a:gd name="connsiteY2" fmla="*/ 27709 h 63730"/>
                    <a:gd name="connsiteX3" fmla="*/ 27709 w 63730"/>
                    <a:gd name="connsiteY3" fmla="*/ 36021 h 63730"/>
                    <a:gd name="connsiteX4" fmla="*/ 36021 w 63730"/>
                    <a:gd name="connsiteY4" fmla="*/ 38792 h 63730"/>
                    <a:gd name="connsiteX5" fmla="*/ 55418 w 63730"/>
                    <a:gd name="connsiteY5" fmla="*/ 60960 h 63730"/>
                    <a:gd name="connsiteX6" fmla="*/ 63730 w 63730"/>
                    <a:gd name="connsiteY6" fmla="*/ 63730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3730" h="63730">
                      <a:moveTo>
                        <a:pt x="0" y="0"/>
                      </a:moveTo>
                      <a:cubicBezTo>
                        <a:pt x="4618" y="3694"/>
                        <a:pt x="9898" y="6687"/>
                        <a:pt x="13854" y="11083"/>
                      </a:cubicBezTo>
                      <a:cubicBezTo>
                        <a:pt x="18310" y="16034"/>
                        <a:pt x="22831" y="21390"/>
                        <a:pt x="24938" y="27709"/>
                      </a:cubicBezTo>
                      <a:cubicBezTo>
                        <a:pt x="25862" y="30480"/>
                        <a:pt x="25644" y="33956"/>
                        <a:pt x="27709" y="36021"/>
                      </a:cubicBezTo>
                      <a:cubicBezTo>
                        <a:pt x="29774" y="38086"/>
                        <a:pt x="33250" y="37868"/>
                        <a:pt x="36021" y="38792"/>
                      </a:cubicBezTo>
                      <a:cubicBezTo>
                        <a:pt x="39378" y="52221"/>
                        <a:pt x="37423" y="54963"/>
                        <a:pt x="55418" y="60960"/>
                      </a:cubicBezTo>
                      <a:lnTo>
                        <a:pt x="63730" y="6373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2" name="フリーフォーム 663">
                  <a:extLst>
                    <a:ext uri="{FF2B5EF4-FFF2-40B4-BE49-F238E27FC236}">
                      <a16:creationId xmlns:a16="http://schemas.microsoft.com/office/drawing/2014/main" id="{04F6BB34-B8D9-4478-82E9-B20F06BA8E54}"/>
                    </a:ext>
                  </a:extLst>
                </p:cNvPr>
                <p:cNvSpPr/>
                <p:nvPr/>
              </p:nvSpPr>
              <p:spPr>
                <a:xfrm>
                  <a:off x="5374380" y="5894535"/>
                  <a:ext cx="15075" cy="50715"/>
                </a:xfrm>
                <a:custGeom>
                  <a:avLst/>
                  <a:gdLst>
                    <a:gd name="connsiteX0" fmla="*/ 14006 w 14006"/>
                    <a:gd name="connsiteY0" fmla="*/ 0 h 52647"/>
                    <a:gd name="connsiteX1" fmla="*/ 152 w 14006"/>
                    <a:gd name="connsiteY1" fmla="*/ 44334 h 52647"/>
                    <a:gd name="connsiteX2" fmla="*/ 152 w 14006"/>
                    <a:gd name="connsiteY2" fmla="*/ 52647 h 52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6" h="52647">
                      <a:moveTo>
                        <a:pt x="14006" y="0"/>
                      </a:moveTo>
                      <a:cubicBezTo>
                        <a:pt x="8244" y="14406"/>
                        <a:pt x="2094" y="28797"/>
                        <a:pt x="152" y="44334"/>
                      </a:cubicBezTo>
                      <a:cubicBezTo>
                        <a:pt x="-192" y="47084"/>
                        <a:pt x="152" y="49876"/>
                        <a:pt x="152" y="5264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3" name="フリーフォーム 664">
                  <a:extLst>
                    <a:ext uri="{FF2B5EF4-FFF2-40B4-BE49-F238E27FC236}">
                      <a16:creationId xmlns:a16="http://schemas.microsoft.com/office/drawing/2014/main" id="{FD6653CC-AA22-4496-BD03-698613F52DD1}"/>
                    </a:ext>
                  </a:extLst>
                </p:cNvPr>
                <p:cNvSpPr/>
                <p:nvPr/>
              </p:nvSpPr>
              <p:spPr>
                <a:xfrm>
                  <a:off x="5400221" y="5980940"/>
                  <a:ext cx="32302" cy="65742"/>
                </a:xfrm>
                <a:custGeom>
                  <a:avLst/>
                  <a:gdLst>
                    <a:gd name="connsiteX0" fmla="*/ 0 w 33253"/>
                    <a:gd name="connsiteY0" fmla="*/ 0 h 69273"/>
                    <a:gd name="connsiteX1" fmla="*/ 13855 w 33253"/>
                    <a:gd name="connsiteY1" fmla="*/ 8313 h 69273"/>
                    <a:gd name="connsiteX2" fmla="*/ 16625 w 33253"/>
                    <a:gd name="connsiteY2" fmla="*/ 19396 h 69273"/>
                    <a:gd name="connsiteX3" fmla="*/ 24938 w 33253"/>
                    <a:gd name="connsiteY3" fmla="*/ 38793 h 69273"/>
                    <a:gd name="connsiteX4" fmla="*/ 27709 w 33253"/>
                    <a:gd name="connsiteY4" fmla="*/ 49876 h 69273"/>
                    <a:gd name="connsiteX5" fmla="*/ 33251 w 33253"/>
                    <a:gd name="connsiteY5" fmla="*/ 69273 h 69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253" h="69273">
                      <a:moveTo>
                        <a:pt x="0" y="0"/>
                      </a:moveTo>
                      <a:cubicBezTo>
                        <a:pt x="4618" y="2771"/>
                        <a:pt x="10350" y="4224"/>
                        <a:pt x="13855" y="8313"/>
                      </a:cubicBezTo>
                      <a:cubicBezTo>
                        <a:pt x="16333" y="11204"/>
                        <a:pt x="15324" y="15817"/>
                        <a:pt x="16625" y="19396"/>
                      </a:cubicBezTo>
                      <a:cubicBezTo>
                        <a:pt x="19029" y="26007"/>
                        <a:pt x="22534" y="32182"/>
                        <a:pt x="24938" y="38793"/>
                      </a:cubicBezTo>
                      <a:cubicBezTo>
                        <a:pt x="26239" y="42372"/>
                        <a:pt x="26615" y="46229"/>
                        <a:pt x="27709" y="49876"/>
                      </a:cubicBezTo>
                      <a:cubicBezTo>
                        <a:pt x="33543" y="69322"/>
                        <a:pt x="33251" y="60353"/>
                        <a:pt x="33251" y="6927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4" name="フリーフォーム 665">
                  <a:extLst>
                    <a:ext uri="{FF2B5EF4-FFF2-40B4-BE49-F238E27FC236}">
                      <a16:creationId xmlns:a16="http://schemas.microsoft.com/office/drawing/2014/main" id="{54055A97-BF08-4CF1-877B-3F2058FC58AE}"/>
                    </a:ext>
                  </a:extLst>
                </p:cNvPr>
                <p:cNvSpPr/>
                <p:nvPr/>
              </p:nvSpPr>
              <p:spPr>
                <a:xfrm>
                  <a:off x="5410989" y="6119939"/>
                  <a:ext cx="2153" cy="37567"/>
                </a:xfrm>
                <a:custGeom>
                  <a:avLst/>
                  <a:gdLst>
                    <a:gd name="connsiteX0" fmla="*/ 2797 w 2797"/>
                    <a:gd name="connsiteY0" fmla="*/ 0 h 38937"/>
                    <a:gd name="connsiteX1" fmla="*/ 26 w 2797"/>
                    <a:gd name="connsiteY1" fmla="*/ 38793 h 38937"/>
                    <a:gd name="connsiteX2" fmla="*/ 2797 w 2797"/>
                    <a:gd name="connsiteY2" fmla="*/ 0 h 38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97" h="38937">
                      <a:moveTo>
                        <a:pt x="2797" y="0"/>
                      </a:moveTo>
                      <a:cubicBezTo>
                        <a:pt x="2797" y="0"/>
                        <a:pt x="1541" y="25918"/>
                        <a:pt x="26" y="38793"/>
                      </a:cubicBezTo>
                      <a:cubicBezTo>
                        <a:pt x="-315" y="41694"/>
                        <a:pt x="2797" y="0"/>
                        <a:pt x="2797" y="0"/>
                      </a:cubicBez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5" name="フリーフォーム 666">
                  <a:extLst>
                    <a:ext uri="{FF2B5EF4-FFF2-40B4-BE49-F238E27FC236}">
                      <a16:creationId xmlns:a16="http://schemas.microsoft.com/office/drawing/2014/main" id="{EA63398E-EF8B-4278-84FE-E833253627CA}"/>
                    </a:ext>
                  </a:extLst>
                </p:cNvPr>
                <p:cNvSpPr/>
                <p:nvPr/>
              </p:nvSpPr>
              <p:spPr>
                <a:xfrm>
                  <a:off x="5421755" y="6125573"/>
                  <a:ext cx="124898" cy="127729"/>
                </a:xfrm>
                <a:custGeom>
                  <a:avLst/>
                  <a:gdLst>
                    <a:gd name="connsiteX0" fmla="*/ 0 w 121920"/>
                    <a:gd name="connsiteY0" fmla="*/ 0 h 117313"/>
                    <a:gd name="connsiteX1" fmla="*/ 16626 w 121920"/>
                    <a:gd name="connsiteY1" fmla="*/ 8313 h 117313"/>
                    <a:gd name="connsiteX2" fmla="*/ 49877 w 121920"/>
                    <a:gd name="connsiteY2" fmla="*/ 30480 h 117313"/>
                    <a:gd name="connsiteX3" fmla="*/ 69273 w 121920"/>
                    <a:gd name="connsiteY3" fmla="*/ 52647 h 117313"/>
                    <a:gd name="connsiteX4" fmla="*/ 83128 w 121920"/>
                    <a:gd name="connsiteY4" fmla="*/ 72044 h 117313"/>
                    <a:gd name="connsiteX5" fmla="*/ 88669 w 121920"/>
                    <a:gd name="connsiteY5" fmla="*/ 83127 h 117313"/>
                    <a:gd name="connsiteX6" fmla="*/ 108066 w 121920"/>
                    <a:gd name="connsiteY6" fmla="*/ 102524 h 117313"/>
                    <a:gd name="connsiteX7" fmla="*/ 113608 w 121920"/>
                    <a:gd name="connsiteY7" fmla="*/ 110836 h 117313"/>
                    <a:gd name="connsiteX8" fmla="*/ 121920 w 121920"/>
                    <a:gd name="connsiteY8" fmla="*/ 116378 h 117313"/>
                    <a:gd name="connsiteX9" fmla="*/ 113608 w 121920"/>
                    <a:gd name="connsiteY9" fmla="*/ 113607 h 117313"/>
                    <a:gd name="connsiteX10" fmla="*/ 110837 w 121920"/>
                    <a:gd name="connsiteY10" fmla="*/ 105294 h 117313"/>
                    <a:gd name="connsiteX11" fmla="*/ 99753 w 121920"/>
                    <a:gd name="connsiteY11" fmla="*/ 96982 h 117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920" h="117313">
                      <a:moveTo>
                        <a:pt x="0" y="0"/>
                      </a:moveTo>
                      <a:cubicBezTo>
                        <a:pt x="5542" y="2771"/>
                        <a:pt x="11246" y="5239"/>
                        <a:pt x="16626" y="8313"/>
                      </a:cubicBezTo>
                      <a:cubicBezTo>
                        <a:pt x="34886" y="18747"/>
                        <a:pt x="35969" y="20049"/>
                        <a:pt x="49877" y="30480"/>
                      </a:cubicBezTo>
                      <a:cubicBezTo>
                        <a:pt x="61879" y="60489"/>
                        <a:pt x="46322" y="29696"/>
                        <a:pt x="69273" y="52647"/>
                      </a:cubicBezTo>
                      <a:cubicBezTo>
                        <a:pt x="74891" y="58265"/>
                        <a:pt x="78862" y="65340"/>
                        <a:pt x="83128" y="72044"/>
                      </a:cubicBezTo>
                      <a:cubicBezTo>
                        <a:pt x="85345" y="75529"/>
                        <a:pt x="86054" y="79930"/>
                        <a:pt x="88669" y="83127"/>
                      </a:cubicBezTo>
                      <a:cubicBezTo>
                        <a:pt x="94459" y="90204"/>
                        <a:pt x="102993" y="94916"/>
                        <a:pt x="108066" y="102524"/>
                      </a:cubicBezTo>
                      <a:cubicBezTo>
                        <a:pt x="109913" y="105295"/>
                        <a:pt x="111253" y="108481"/>
                        <a:pt x="113608" y="110836"/>
                      </a:cubicBezTo>
                      <a:cubicBezTo>
                        <a:pt x="115963" y="113191"/>
                        <a:pt x="121920" y="113048"/>
                        <a:pt x="121920" y="116378"/>
                      </a:cubicBezTo>
                      <a:cubicBezTo>
                        <a:pt x="121920" y="119299"/>
                        <a:pt x="116379" y="114531"/>
                        <a:pt x="113608" y="113607"/>
                      </a:cubicBezTo>
                      <a:cubicBezTo>
                        <a:pt x="112684" y="110836"/>
                        <a:pt x="112707" y="107538"/>
                        <a:pt x="110837" y="105294"/>
                      </a:cubicBezTo>
                      <a:cubicBezTo>
                        <a:pt x="107880" y="101746"/>
                        <a:pt x="99753" y="96982"/>
                        <a:pt x="99753" y="96982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6" name="フリーフォーム 667">
                  <a:extLst>
                    <a:ext uri="{FF2B5EF4-FFF2-40B4-BE49-F238E27FC236}">
                      <a16:creationId xmlns:a16="http://schemas.microsoft.com/office/drawing/2014/main" id="{20B96BC8-07A0-48C1-8312-7043C78BFF94}"/>
                    </a:ext>
                  </a:extLst>
                </p:cNvPr>
                <p:cNvSpPr/>
                <p:nvPr/>
              </p:nvSpPr>
              <p:spPr>
                <a:xfrm>
                  <a:off x="5428216" y="5793103"/>
                  <a:ext cx="12921" cy="82648"/>
                </a:xfrm>
                <a:custGeom>
                  <a:avLst/>
                  <a:gdLst>
                    <a:gd name="connsiteX0" fmla="*/ 0 w 13855"/>
                    <a:gd name="connsiteY0" fmla="*/ 0 h 85914"/>
                    <a:gd name="connsiteX1" fmla="*/ 2771 w 13855"/>
                    <a:gd name="connsiteY1" fmla="*/ 33251 h 85914"/>
                    <a:gd name="connsiteX2" fmla="*/ 5542 w 13855"/>
                    <a:gd name="connsiteY2" fmla="*/ 77586 h 85914"/>
                    <a:gd name="connsiteX3" fmla="*/ 13855 w 13855"/>
                    <a:gd name="connsiteY3" fmla="*/ 85898 h 8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55" h="85914">
                      <a:moveTo>
                        <a:pt x="0" y="0"/>
                      </a:moveTo>
                      <a:cubicBezTo>
                        <a:pt x="924" y="11084"/>
                        <a:pt x="1979" y="22157"/>
                        <a:pt x="2771" y="33251"/>
                      </a:cubicBezTo>
                      <a:cubicBezTo>
                        <a:pt x="3826" y="48021"/>
                        <a:pt x="3233" y="62960"/>
                        <a:pt x="5542" y="77586"/>
                      </a:cubicBezTo>
                      <a:cubicBezTo>
                        <a:pt x="6976" y="86667"/>
                        <a:pt x="9036" y="85898"/>
                        <a:pt x="13855" y="85898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7" name="フリーフォーム 668">
                  <a:extLst>
                    <a:ext uri="{FF2B5EF4-FFF2-40B4-BE49-F238E27FC236}">
                      <a16:creationId xmlns:a16="http://schemas.microsoft.com/office/drawing/2014/main" id="{2A92131E-EF9D-4D8E-AA48-D1368F26E928}"/>
                    </a:ext>
                  </a:extLst>
                </p:cNvPr>
                <p:cNvSpPr/>
                <p:nvPr/>
              </p:nvSpPr>
              <p:spPr>
                <a:xfrm>
                  <a:off x="5518660" y="5924589"/>
                  <a:ext cx="4307" cy="75135"/>
                </a:xfrm>
                <a:custGeom>
                  <a:avLst/>
                  <a:gdLst>
                    <a:gd name="connsiteX0" fmla="*/ 0 w 5542"/>
                    <a:gd name="connsiteY0" fmla="*/ 0 h 77585"/>
                    <a:gd name="connsiteX1" fmla="*/ 2771 w 5542"/>
                    <a:gd name="connsiteY1" fmla="*/ 19396 h 77585"/>
                    <a:gd name="connsiteX2" fmla="*/ 5542 w 5542"/>
                    <a:gd name="connsiteY2" fmla="*/ 77585 h 77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42" h="77585">
                      <a:moveTo>
                        <a:pt x="0" y="0"/>
                      </a:moveTo>
                      <a:cubicBezTo>
                        <a:pt x="924" y="6465"/>
                        <a:pt x="2306" y="12882"/>
                        <a:pt x="2771" y="19396"/>
                      </a:cubicBezTo>
                      <a:cubicBezTo>
                        <a:pt x="4155" y="38765"/>
                        <a:pt x="5542" y="77585"/>
                        <a:pt x="5542" y="7758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8" name="フリーフォーム 669">
                  <a:extLst>
                    <a:ext uri="{FF2B5EF4-FFF2-40B4-BE49-F238E27FC236}">
                      <a16:creationId xmlns:a16="http://schemas.microsoft.com/office/drawing/2014/main" id="{4C0D0CC6-ABB3-45A8-8744-95EE07584733}"/>
                    </a:ext>
                  </a:extLst>
                </p:cNvPr>
                <p:cNvSpPr/>
                <p:nvPr/>
              </p:nvSpPr>
              <p:spPr>
                <a:xfrm>
                  <a:off x="5499279" y="5870115"/>
                  <a:ext cx="68909" cy="31933"/>
                </a:xfrm>
                <a:custGeom>
                  <a:avLst/>
                  <a:gdLst>
                    <a:gd name="connsiteX0" fmla="*/ 0 w 69273"/>
                    <a:gd name="connsiteY0" fmla="*/ 0 h 33250"/>
                    <a:gd name="connsiteX1" fmla="*/ 36022 w 69273"/>
                    <a:gd name="connsiteY1" fmla="*/ 13854 h 33250"/>
                    <a:gd name="connsiteX2" fmla="*/ 44334 w 69273"/>
                    <a:gd name="connsiteY2" fmla="*/ 22167 h 33250"/>
                    <a:gd name="connsiteX3" fmla="*/ 60960 w 69273"/>
                    <a:gd name="connsiteY3" fmla="*/ 27709 h 33250"/>
                    <a:gd name="connsiteX4" fmla="*/ 69273 w 69273"/>
                    <a:gd name="connsiteY4" fmla="*/ 33250 h 3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273" h="33250">
                      <a:moveTo>
                        <a:pt x="0" y="0"/>
                      </a:moveTo>
                      <a:cubicBezTo>
                        <a:pt x="6280" y="2093"/>
                        <a:pt x="27744" y="7941"/>
                        <a:pt x="36022" y="13854"/>
                      </a:cubicBezTo>
                      <a:cubicBezTo>
                        <a:pt x="39211" y="16132"/>
                        <a:pt x="40909" y="20264"/>
                        <a:pt x="44334" y="22167"/>
                      </a:cubicBezTo>
                      <a:cubicBezTo>
                        <a:pt x="49441" y="25004"/>
                        <a:pt x="56099" y="24469"/>
                        <a:pt x="60960" y="27709"/>
                      </a:cubicBezTo>
                      <a:lnTo>
                        <a:pt x="69273" y="3325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79" name="フリーフォーム 670">
                  <a:extLst>
                    <a:ext uri="{FF2B5EF4-FFF2-40B4-BE49-F238E27FC236}">
                      <a16:creationId xmlns:a16="http://schemas.microsoft.com/office/drawing/2014/main" id="{6B9ABB42-96B0-4FFC-B31C-E233B6137016}"/>
                    </a:ext>
                  </a:extLst>
                </p:cNvPr>
                <p:cNvSpPr/>
                <p:nvPr/>
              </p:nvSpPr>
              <p:spPr>
                <a:xfrm>
                  <a:off x="5566035" y="6041047"/>
                  <a:ext cx="4307" cy="50715"/>
                </a:xfrm>
                <a:custGeom>
                  <a:avLst/>
                  <a:gdLst>
                    <a:gd name="connsiteX0" fmla="*/ 5548 w 5548"/>
                    <a:gd name="connsiteY0" fmla="*/ 0 h 50844"/>
                    <a:gd name="connsiteX1" fmla="*/ 2778 w 5548"/>
                    <a:gd name="connsiteY1" fmla="*/ 38792 h 50844"/>
                    <a:gd name="connsiteX2" fmla="*/ 7 w 5548"/>
                    <a:gd name="connsiteY2" fmla="*/ 49876 h 50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48" h="50844">
                      <a:moveTo>
                        <a:pt x="5548" y="0"/>
                      </a:moveTo>
                      <a:cubicBezTo>
                        <a:pt x="4625" y="12931"/>
                        <a:pt x="4292" y="25917"/>
                        <a:pt x="2778" y="38792"/>
                      </a:cubicBezTo>
                      <a:cubicBezTo>
                        <a:pt x="-285" y="64832"/>
                        <a:pt x="7" y="38855"/>
                        <a:pt x="7" y="4987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0" name="フリーフォーム 671">
                  <a:extLst>
                    <a:ext uri="{FF2B5EF4-FFF2-40B4-BE49-F238E27FC236}">
                      <a16:creationId xmlns:a16="http://schemas.microsoft.com/office/drawing/2014/main" id="{6AD02849-99B0-4B7E-9CC9-1D3E87A4803A}"/>
                    </a:ext>
                  </a:extLst>
                </p:cNvPr>
                <p:cNvSpPr/>
                <p:nvPr/>
              </p:nvSpPr>
              <p:spPr>
                <a:xfrm>
                  <a:off x="5563881" y="5986574"/>
                  <a:ext cx="32302" cy="13149"/>
                </a:xfrm>
                <a:custGeom>
                  <a:avLst/>
                  <a:gdLst>
                    <a:gd name="connsiteX0" fmla="*/ 0 w 33251"/>
                    <a:gd name="connsiteY0" fmla="*/ 0 h 13854"/>
                    <a:gd name="connsiteX1" fmla="*/ 16625 w 33251"/>
                    <a:gd name="connsiteY1" fmla="*/ 2771 h 13854"/>
                    <a:gd name="connsiteX2" fmla="*/ 33251 w 33251"/>
                    <a:gd name="connsiteY2" fmla="*/ 13854 h 13854"/>
                    <a:gd name="connsiteX3" fmla="*/ 0 w 33251"/>
                    <a:gd name="connsiteY3" fmla="*/ 0 h 1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51" h="13854">
                      <a:moveTo>
                        <a:pt x="0" y="0"/>
                      </a:moveTo>
                      <a:cubicBezTo>
                        <a:pt x="5542" y="924"/>
                        <a:pt x="11439" y="610"/>
                        <a:pt x="16625" y="2771"/>
                      </a:cubicBezTo>
                      <a:cubicBezTo>
                        <a:pt x="22773" y="5333"/>
                        <a:pt x="33251" y="13854"/>
                        <a:pt x="33251" y="1385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1" name="フリーフォーム 672">
                  <a:extLst>
                    <a:ext uri="{FF2B5EF4-FFF2-40B4-BE49-F238E27FC236}">
                      <a16:creationId xmlns:a16="http://schemas.microsoft.com/office/drawing/2014/main" id="{E7248C12-3D45-459A-84CD-0D5ED8769FA2}"/>
                    </a:ext>
                  </a:extLst>
                </p:cNvPr>
                <p:cNvSpPr/>
                <p:nvPr/>
              </p:nvSpPr>
              <p:spPr>
                <a:xfrm>
                  <a:off x="5421755" y="5755536"/>
                  <a:ext cx="124898" cy="18784"/>
                </a:xfrm>
                <a:custGeom>
                  <a:avLst/>
                  <a:gdLst>
                    <a:gd name="connsiteX0" fmla="*/ 0 w 121920"/>
                    <a:gd name="connsiteY0" fmla="*/ 0 h 20146"/>
                    <a:gd name="connsiteX1" fmla="*/ 30480 w 121920"/>
                    <a:gd name="connsiteY1" fmla="*/ 2771 h 20146"/>
                    <a:gd name="connsiteX2" fmla="*/ 55418 w 121920"/>
                    <a:gd name="connsiteY2" fmla="*/ 11084 h 20146"/>
                    <a:gd name="connsiteX3" fmla="*/ 63731 w 121920"/>
                    <a:gd name="connsiteY3" fmla="*/ 13855 h 20146"/>
                    <a:gd name="connsiteX4" fmla="*/ 85898 w 121920"/>
                    <a:gd name="connsiteY4" fmla="*/ 16626 h 20146"/>
                    <a:gd name="connsiteX5" fmla="*/ 121920 w 121920"/>
                    <a:gd name="connsiteY5" fmla="*/ 19397 h 20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920" h="20146">
                      <a:moveTo>
                        <a:pt x="0" y="0"/>
                      </a:moveTo>
                      <a:cubicBezTo>
                        <a:pt x="10160" y="924"/>
                        <a:pt x="20433" y="998"/>
                        <a:pt x="30480" y="2771"/>
                      </a:cubicBezTo>
                      <a:cubicBezTo>
                        <a:pt x="30486" y="2772"/>
                        <a:pt x="51258" y="9697"/>
                        <a:pt x="55418" y="11084"/>
                      </a:cubicBezTo>
                      <a:cubicBezTo>
                        <a:pt x="58189" y="12008"/>
                        <a:pt x="60833" y="13493"/>
                        <a:pt x="63731" y="13855"/>
                      </a:cubicBezTo>
                      <a:lnTo>
                        <a:pt x="85898" y="16626"/>
                      </a:lnTo>
                      <a:cubicBezTo>
                        <a:pt x="102973" y="22318"/>
                        <a:pt x="91290" y="19397"/>
                        <a:pt x="121920" y="1939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2" name="フリーフォーム 673">
                  <a:extLst>
                    <a:ext uri="{FF2B5EF4-FFF2-40B4-BE49-F238E27FC236}">
                      <a16:creationId xmlns:a16="http://schemas.microsoft.com/office/drawing/2014/main" id="{B8FC5206-FA21-4F32-B70D-FD58D2901B63}"/>
                    </a:ext>
                  </a:extLst>
                </p:cNvPr>
                <p:cNvSpPr/>
                <p:nvPr/>
              </p:nvSpPr>
              <p:spPr>
                <a:xfrm>
                  <a:off x="5520813" y="5825035"/>
                  <a:ext cx="2154" cy="45081"/>
                </a:xfrm>
                <a:custGeom>
                  <a:avLst/>
                  <a:gdLst>
                    <a:gd name="connsiteX0" fmla="*/ 2798 w 2798"/>
                    <a:gd name="connsiteY0" fmla="*/ 0 h 47106"/>
                    <a:gd name="connsiteX1" fmla="*/ 27 w 2798"/>
                    <a:gd name="connsiteY1" fmla="*/ 47106 h 4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98" h="47106">
                      <a:moveTo>
                        <a:pt x="2798" y="0"/>
                      </a:moveTo>
                      <a:cubicBezTo>
                        <a:pt x="-475" y="35999"/>
                        <a:pt x="27" y="20278"/>
                        <a:pt x="27" y="4710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3" name="フリーフォーム 674">
                  <a:extLst>
                    <a:ext uri="{FF2B5EF4-FFF2-40B4-BE49-F238E27FC236}">
                      <a16:creationId xmlns:a16="http://schemas.microsoft.com/office/drawing/2014/main" id="{B66988E6-7E7C-41CD-8EDF-F15EF26B2EDD}"/>
                    </a:ext>
                  </a:extLst>
                </p:cNvPr>
                <p:cNvSpPr/>
                <p:nvPr/>
              </p:nvSpPr>
              <p:spPr>
                <a:xfrm>
                  <a:off x="5574649" y="5900169"/>
                  <a:ext cx="137819" cy="50717"/>
                </a:xfrm>
                <a:custGeom>
                  <a:avLst/>
                  <a:gdLst>
                    <a:gd name="connsiteX0" fmla="*/ 0 w 135775"/>
                    <a:gd name="connsiteY0" fmla="*/ 0 h 52647"/>
                    <a:gd name="connsiteX1" fmla="*/ 36022 w 135775"/>
                    <a:gd name="connsiteY1" fmla="*/ 11083 h 52647"/>
                    <a:gd name="connsiteX2" fmla="*/ 69273 w 135775"/>
                    <a:gd name="connsiteY2" fmla="*/ 22167 h 52647"/>
                    <a:gd name="connsiteX3" fmla="*/ 88669 w 135775"/>
                    <a:gd name="connsiteY3" fmla="*/ 33250 h 52647"/>
                    <a:gd name="connsiteX4" fmla="*/ 105295 w 135775"/>
                    <a:gd name="connsiteY4" fmla="*/ 38792 h 52647"/>
                    <a:gd name="connsiteX5" fmla="*/ 119149 w 135775"/>
                    <a:gd name="connsiteY5" fmla="*/ 47105 h 52647"/>
                    <a:gd name="connsiteX6" fmla="*/ 130233 w 135775"/>
                    <a:gd name="connsiteY6" fmla="*/ 49876 h 52647"/>
                    <a:gd name="connsiteX7" fmla="*/ 135775 w 135775"/>
                    <a:gd name="connsiteY7" fmla="*/ 52647 h 52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775" h="52647">
                      <a:moveTo>
                        <a:pt x="0" y="0"/>
                      </a:moveTo>
                      <a:cubicBezTo>
                        <a:pt x="52617" y="13152"/>
                        <a:pt x="-1637" y="-1470"/>
                        <a:pt x="36022" y="11083"/>
                      </a:cubicBezTo>
                      <a:cubicBezTo>
                        <a:pt x="57941" y="18389"/>
                        <a:pt x="36953" y="7085"/>
                        <a:pt x="69273" y="22167"/>
                      </a:cubicBezTo>
                      <a:cubicBezTo>
                        <a:pt x="76021" y="25316"/>
                        <a:pt x="81908" y="30130"/>
                        <a:pt x="88669" y="33250"/>
                      </a:cubicBezTo>
                      <a:cubicBezTo>
                        <a:pt x="93973" y="35698"/>
                        <a:pt x="99977" y="36375"/>
                        <a:pt x="105295" y="38792"/>
                      </a:cubicBezTo>
                      <a:cubicBezTo>
                        <a:pt x="110198" y="41021"/>
                        <a:pt x="114228" y="44918"/>
                        <a:pt x="119149" y="47105"/>
                      </a:cubicBezTo>
                      <a:cubicBezTo>
                        <a:pt x="122629" y="48652"/>
                        <a:pt x="126620" y="48672"/>
                        <a:pt x="130233" y="49876"/>
                      </a:cubicBezTo>
                      <a:cubicBezTo>
                        <a:pt x="132192" y="50529"/>
                        <a:pt x="133928" y="51723"/>
                        <a:pt x="135775" y="5264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4" name="フリーフォーム 675">
                  <a:extLst>
                    <a:ext uri="{FF2B5EF4-FFF2-40B4-BE49-F238E27FC236}">
                      <a16:creationId xmlns:a16="http://schemas.microsoft.com/office/drawing/2014/main" id="{103F805A-2FA7-4031-9939-1270866843AC}"/>
                    </a:ext>
                  </a:extLst>
                </p:cNvPr>
                <p:cNvSpPr/>
                <p:nvPr/>
              </p:nvSpPr>
              <p:spPr>
                <a:xfrm>
                  <a:off x="5604797" y="5945250"/>
                  <a:ext cx="19380" cy="69500"/>
                </a:xfrm>
                <a:custGeom>
                  <a:avLst/>
                  <a:gdLst>
                    <a:gd name="connsiteX0" fmla="*/ 0 w 19397"/>
                    <a:gd name="connsiteY0" fmla="*/ 0 h 72044"/>
                    <a:gd name="connsiteX1" fmla="*/ 2771 w 19397"/>
                    <a:gd name="connsiteY1" fmla="*/ 13855 h 72044"/>
                    <a:gd name="connsiteX2" fmla="*/ 5542 w 19397"/>
                    <a:gd name="connsiteY2" fmla="*/ 24938 h 72044"/>
                    <a:gd name="connsiteX3" fmla="*/ 13855 w 19397"/>
                    <a:gd name="connsiteY3" fmla="*/ 69273 h 72044"/>
                    <a:gd name="connsiteX4" fmla="*/ 19397 w 19397"/>
                    <a:gd name="connsiteY4" fmla="*/ 72044 h 7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97" h="72044">
                      <a:moveTo>
                        <a:pt x="0" y="0"/>
                      </a:moveTo>
                      <a:cubicBezTo>
                        <a:pt x="924" y="4618"/>
                        <a:pt x="1749" y="9257"/>
                        <a:pt x="2771" y="13855"/>
                      </a:cubicBezTo>
                      <a:cubicBezTo>
                        <a:pt x="3597" y="17572"/>
                        <a:pt x="5097" y="21156"/>
                        <a:pt x="5542" y="24938"/>
                      </a:cubicBezTo>
                      <a:cubicBezTo>
                        <a:pt x="7438" y="41052"/>
                        <a:pt x="1946" y="57364"/>
                        <a:pt x="13855" y="69273"/>
                      </a:cubicBezTo>
                      <a:cubicBezTo>
                        <a:pt x="15315" y="70733"/>
                        <a:pt x="17550" y="71120"/>
                        <a:pt x="19397" y="72044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5" name="フリーフォーム 676">
                  <a:extLst>
                    <a:ext uri="{FF2B5EF4-FFF2-40B4-BE49-F238E27FC236}">
                      <a16:creationId xmlns:a16="http://schemas.microsoft.com/office/drawing/2014/main" id="{CFA6DA17-B66C-4473-8C39-6127E6BAF019}"/>
                    </a:ext>
                  </a:extLst>
                </p:cNvPr>
                <p:cNvSpPr/>
                <p:nvPr/>
              </p:nvSpPr>
              <p:spPr>
                <a:xfrm>
                  <a:off x="5684473" y="6012871"/>
                  <a:ext cx="75370" cy="37567"/>
                </a:xfrm>
                <a:custGeom>
                  <a:avLst/>
                  <a:gdLst>
                    <a:gd name="connsiteX0" fmla="*/ 0 w 74836"/>
                    <a:gd name="connsiteY0" fmla="*/ 0 h 38792"/>
                    <a:gd name="connsiteX1" fmla="*/ 13854 w 74836"/>
                    <a:gd name="connsiteY1" fmla="*/ 5542 h 38792"/>
                    <a:gd name="connsiteX2" fmla="*/ 38793 w 74836"/>
                    <a:gd name="connsiteY2" fmla="*/ 13854 h 38792"/>
                    <a:gd name="connsiteX3" fmla="*/ 49876 w 74836"/>
                    <a:gd name="connsiteY3" fmla="*/ 24938 h 38792"/>
                    <a:gd name="connsiteX4" fmla="*/ 58189 w 74836"/>
                    <a:gd name="connsiteY4" fmla="*/ 27709 h 38792"/>
                    <a:gd name="connsiteX5" fmla="*/ 66502 w 74836"/>
                    <a:gd name="connsiteY5" fmla="*/ 33251 h 38792"/>
                    <a:gd name="connsiteX6" fmla="*/ 74814 w 74836"/>
                    <a:gd name="connsiteY6" fmla="*/ 38792 h 3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36" h="38792">
                      <a:moveTo>
                        <a:pt x="0" y="0"/>
                      </a:moveTo>
                      <a:cubicBezTo>
                        <a:pt x="4618" y="1847"/>
                        <a:pt x="9170" y="3869"/>
                        <a:pt x="13854" y="5542"/>
                      </a:cubicBezTo>
                      <a:cubicBezTo>
                        <a:pt x="22106" y="8489"/>
                        <a:pt x="38793" y="13854"/>
                        <a:pt x="38793" y="13854"/>
                      </a:cubicBezTo>
                      <a:cubicBezTo>
                        <a:pt x="42487" y="17549"/>
                        <a:pt x="45624" y="21901"/>
                        <a:pt x="49876" y="24938"/>
                      </a:cubicBezTo>
                      <a:cubicBezTo>
                        <a:pt x="52253" y="26636"/>
                        <a:pt x="55576" y="26403"/>
                        <a:pt x="58189" y="27709"/>
                      </a:cubicBezTo>
                      <a:cubicBezTo>
                        <a:pt x="61168" y="29198"/>
                        <a:pt x="63523" y="31762"/>
                        <a:pt x="66502" y="33251"/>
                      </a:cubicBezTo>
                      <a:cubicBezTo>
                        <a:pt x="75690" y="37845"/>
                        <a:pt x="74814" y="32617"/>
                        <a:pt x="74814" y="38792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86" name="フリーフォーム 677">
                  <a:extLst>
                    <a:ext uri="{FF2B5EF4-FFF2-40B4-BE49-F238E27FC236}">
                      <a16:creationId xmlns:a16="http://schemas.microsoft.com/office/drawing/2014/main" id="{756CB567-9BAC-4CD3-B302-26B7FDB70BE4}"/>
                    </a:ext>
                  </a:extLst>
                </p:cNvPr>
                <p:cNvSpPr/>
                <p:nvPr/>
              </p:nvSpPr>
              <p:spPr>
                <a:xfrm>
                  <a:off x="5716775" y="6069222"/>
                  <a:ext cx="4307" cy="37567"/>
                </a:xfrm>
                <a:custGeom>
                  <a:avLst/>
                  <a:gdLst>
                    <a:gd name="connsiteX0" fmla="*/ 0 w 3123"/>
                    <a:gd name="connsiteY0" fmla="*/ 0 h 39938"/>
                    <a:gd name="connsiteX1" fmla="*/ 2771 w 3123"/>
                    <a:gd name="connsiteY1" fmla="*/ 38793 h 39938"/>
                    <a:gd name="connsiteX2" fmla="*/ 0 w 3123"/>
                    <a:gd name="connsiteY2" fmla="*/ 0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23" h="39938">
                      <a:moveTo>
                        <a:pt x="0" y="0"/>
                      </a:moveTo>
                      <a:cubicBezTo>
                        <a:pt x="0" y="0"/>
                        <a:pt x="518" y="26026"/>
                        <a:pt x="2771" y="38793"/>
                      </a:cubicBezTo>
                      <a:cubicBezTo>
                        <a:pt x="4373" y="4787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6601" name="グループ化 440">
                <a:extLst>
                  <a:ext uri="{FF2B5EF4-FFF2-40B4-BE49-F238E27FC236}">
                    <a16:creationId xmlns:a16="http://schemas.microsoft.com/office/drawing/2014/main" id="{301CBE9E-CE89-42BE-B92B-6AFF1F30F9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609" y="4191754"/>
                <a:ext cx="517302" cy="494077"/>
                <a:chOff x="5297789" y="1773263"/>
                <a:chExt cx="561632" cy="508568"/>
              </a:xfrm>
            </p:grpSpPr>
            <p:sp>
              <p:nvSpPr>
                <p:cNvPr id="442" name="フリーフォーム 632">
                  <a:extLst>
                    <a:ext uri="{FF2B5EF4-FFF2-40B4-BE49-F238E27FC236}">
                      <a16:creationId xmlns:a16="http://schemas.microsoft.com/office/drawing/2014/main" id="{CD8B75F9-EC98-4086-A0DE-BF8E5FE774F6}"/>
                    </a:ext>
                  </a:extLst>
                </p:cNvPr>
                <p:cNvSpPr/>
                <p:nvPr/>
              </p:nvSpPr>
              <p:spPr>
                <a:xfrm>
                  <a:off x="5569322" y="1820536"/>
                  <a:ext cx="235947" cy="423766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43" name="フリーフォーム 633">
                  <a:extLst>
                    <a:ext uri="{FF2B5EF4-FFF2-40B4-BE49-F238E27FC236}">
                      <a16:creationId xmlns:a16="http://schemas.microsoft.com/office/drawing/2014/main" id="{2214B81D-4A02-4781-A7AE-320CE9317298}"/>
                    </a:ext>
                  </a:extLst>
                </p:cNvPr>
                <p:cNvSpPr/>
                <p:nvPr/>
              </p:nvSpPr>
              <p:spPr>
                <a:xfrm>
                  <a:off x="5407430" y="1946520"/>
                  <a:ext cx="194614" cy="256878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44" name="フリーフォーム 634">
                  <a:extLst>
                    <a:ext uri="{FF2B5EF4-FFF2-40B4-BE49-F238E27FC236}">
                      <a16:creationId xmlns:a16="http://schemas.microsoft.com/office/drawing/2014/main" id="{42981228-A11A-4FED-AE4C-2BC9C0E36970}"/>
                    </a:ext>
                  </a:extLst>
                </p:cNvPr>
                <p:cNvSpPr/>
                <p:nvPr/>
              </p:nvSpPr>
              <p:spPr>
                <a:xfrm>
                  <a:off x="5297206" y="1773087"/>
                  <a:ext cx="301393" cy="503938"/>
                </a:xfrm>
                <a:custGeom>
                  <a:avLst/>
                  <a:gdLst>
                    <a:gd name="connsiteX0" fmla="*/ 1359554 w 1390159"/>
                    <a:gd name="connsiteY0" fmla="*/ 2259984 h 2313757"/>
                    <a:gd name="connsiteX1" fmla="*/ 1380336 w 1390159"/>
                    <a:gd name="connsiteY1" fmla="*/ 1678093 h 2313757"/>
                    <a:gd name="connsiteX2" fmla="*/ 1207154 w 1390159"/>
                    <a:gd name="connsiteY2" fmla="*/ 923020 h 2313757"/>
                    <a:gd name="connsiteX3" fmla="*/ 708391 w 1390159"/>
                    <a:gd name="connsiteY3" fmla="*/ 320347 h 2313757"/>
                    <a:gd name="connsiteX4" fmla="*/ 161136 w 1390159"/>
                    <a:gd name="connsiteY4" fmla="*/ 29402 h 2313757"/>
                    <a:gd name="connsiteX5" fmla="*/ 1809 w 1390159"/>
                    <a:gd name="connsiteY5" fmla="*/ 22475 h 2313757"/>
                    <a:gd name="connsiteX6" fmla="*/ 237336 w 1390159"/>
                    <a:gd name="connsiteY6" fmla="*/ 140238 h 2313757"/>
                    <a:gd name="connsiteX7" fmla="*/ 611409 w 1390159"/>
                    <a:gd name="connsiteY7" fmla="*/ 431184 h 2313757"/>
                    <a:gd name="connsiteX8" fmla="*/ 895427 w 1390159"/>
                    <a:gd name="connsiteY8" fmla="*/ 826038 h 2313757"/>
                    <a:gd name="connsiteX9" fmla="*/ 1096318 w 1390159"/>
                    <a:gd name="connsiteY9" fmla="*/ 1248602 h 2313757"/>
                    <a:gd name="connsiteX10" fmla="*/ 1200227 w 1390159"/>
                    <a:gd name="connsiteY10" fmla="*/ 1678093 h 2313757"/>
                    <a:gd name="connsiteX11" fmla="*/ 1241791 w 1390159"/>
                    <a:gd name="connsiteY11" fmla="*/ 2121438 h 2313757"/>
                    <a:gd name="connsiteX12" fmla="*/ 1283354 w 1390159"/>
                    <a:gd name="connsiteY12" fmla="*/ 2273838 h 2313757"/>
                    <a:gd name="connsiteX13" fmla="*/ 1359554 w 1390159"/>
                    <a:gd name="connsiteY13" fmla="*/ 2259984 h 2313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90159" h="2313757">
                      <a:moveTo>
                        <a:pt x="1359554" y="2259984"/>
                      </a:moveTo>
                      <a:cubicBezTo>
                        <a:pt x="1375718" y="2160693"/>
                        <a:pt x="1405736" y="1900920"/>
                        <a:pt x="1380336" y="1678093"/>
                      </a:cubicBezTo>
                      <a:cubicBezTo>
                        <a:pt x="1354936" y="1455266"/>
                        <a:pt x="1319145" y="1149311"/>
                        <a:pt x="1207154" y="923020"/>
                      </a:cubicBezTo>
                      <a:cubicBezTo>
                        <a:pt x="1095163" y="696729"/>
                        <a:pt x="882727" y="469283"/>
                        <a:pt x="708391" y="320347"/>
                      </a:cubicBezTo>
                      <a:cubicBezTo>
                        <a:pt x="534055" y="171411"/>
                        <a:pt x="278900" y="79047"/>
                        <a:pt x="161136" y="29402"/>
                      </a:cubicBezTo>
                      <a:cubicBezTo>
                        <a:pt x="43372" y="-20243"/>
                        <a:pt x="-10891" y="4002"/>
                        <a:pt x="1809" y="22475"/>
                      </a:cubicBezTo>
                      <a:cubicBezTo>
                        <a:pt x="14509" y="40948"/>
                        <a:pt x="135736" y="72120"/>
                        <a:pt x="237336" y="140238"/>
                      </a:cubicBezTo>
                      <a:cubicBezTo>
                        <a:pt x="338936" y="208356"/>
                        <a:pt x="501727" y="316884"/>
                        <a:pt x="611409" y="431184"/>
                      </a:cubicBezTo>
                      <a:cubicBezTo>
                        <a:pt x="721091" y="545484"/>
                        <a:pt x="814609" y="689802"/>
                        <a:pt x="895427" y="826038"/>
                      </a:cubicBezTo>
                      <a:cubicBezTo>
                        <a:pt x="976245" y="962274"/>
                        <a:pt x="1045518" y="1106593"/>
                        <a:pt x="1096318" y="1248602"/>
                      </a:cubicBezTo>
                      <a:cubicBezTo>
                        <a:pt x="1147118" y="1390611"/>
                        <a:pt x="1175982" y="1532620"/>
                        <a:pt x="1200227" y="1678093"/>
                      </a:cubicBezTo>
                      <a:cubicBezTo>
                        <a:pt x="1224472" y="1823566"/>
                        <a:pt x="1227937" y="2022147"/>
                        <a:pt x="1241791" y="2121438"/>
                      </a:cubicBezTo>
                      <a:cubicBezTo>
                        <a:pt x="1255645" y="2220729"/>
                        <a:pt x="1259109" y="2253056"/>
                        <a:pt x="1283354" y="2273838"/>
                      </a:cubicBezTo>
                      <a:cubicBezTo>
                        <a:pt x="1307599" y="2294620"/>
                        <a:pt x="1343390" y="2359275"/>
                        <a:pt x="1359554" y="2259984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45" name="フリーフォーム 635">
                  <a:extLst>
                    <a:ext uri="{FF2B5EF4-FFF2-40B4-BE49-F238E27FC236}">
                      <a16:creationId xmlns:a16="http://schemas.microsoft.com/office/drawing/2014/main" id="{559902A6-32A5-4A47-AAD8-A47560F5044E}"/>
                    </a:ext>
                  </a:extLst>
                </p:cNvPr>
                <p:cNvSpPr/>
                <p:nvPr/>
              </p:nvSpPr>
              <p:spPr>
                <a:xfrm>
                  <a:off x="5567599" y="2095411"/>
                  <a:ext cx="179114" cy="179978"/>
                </a:xfrm>
                <a:custGeom>
                  <a:avLst/>
                  <a:gdLst>
                    <a:gd name="connsiteX0" fmla="*/ 112332 w 826659"/>
                    <a:gd name="connsiteY0" fmla="*/ 792837 h 822660"/>
                    <a:gd name="connsiteX1" fmla="*/ 271660 w 826659"/>
                    <a:gd name="connsiteY1" fmla="*/ 453401 h 822660"/>
                    <a:gd name="connsiteX2" fmla="*/ 638805 w 826659"/>
                    <a:gd name="connsiteY2" fmla="*/ 134746 h 822660"/>
                    <a:gd name="connsiteX3" fmla="*/ 811987 w 826659"/>
                    <a:gd name="connsiteY3" fmla="*/ 3128 h 822660"/>
                    <a:gd name="connsiteX4" fmla="*/ 271660 w 826659"/>
                    <a:gd name="connsiteY4" fmla="*/ 252510 h 822660"/>
                    <a:gd name="connsiteX5" fmla="*/ 22278 w 826659"/>
                    <a:gd name="connsiteY5" fmla="*/ 612728 h 822660"/>
                    <a:gd name="connsiteX6" fmla="*/ 22278 w 826659"/>
                    <a:gd name="connsiteY6" fmla="*/ 785910 h 822660"/>
                    <a:gd name="connsiteX7" fmla="*/ 112332 w 826659"/>
                    <a:gd name="connsiteY7" fmla="*/ 792837 h 822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6659" h="822660">
                      <a:moveTo>
                        <a:pt x="112332" y="792837"/>
                      </a:moveTo>
                      <a:cubicBezTo>
                        <a:pt x="153896" y="737419"/>
                        <a:pt x="183915" y="563083"/>
                        <a:pt x="271660" y="453401"/>
                      </a:cubicBezTo>
                      <a:cubicBezTo>
                        <a:pt x="359405" y="343719"/>
                        <a:pt x="548750" y="209792"/>
                        <a:pt x="638805" y="134746"/>
                      </a:cubicBezTo>
                      <a:cubicBezTo>
                        <a:pt x="728860" y="59700"/>
                        <a:pt x="873178" y="-16499"/>
                        <a:pt x="811987" y="3128"/>
                      </a:cubicBezTo>
                      <a:cubicBezTo>
                        <a:pt x="750796" y="22755"/>
                        <a:pt x="403278" y="150910"/>
                        <a:pt x="271660" y="252510"/>
                      </a:cubicBezTo>
                      <a:cubicBezTo>
                        <a:pt x="140042" y="354110"/>
                        <a:pt x="63842" y="523828"/>
                        <a:pt x="22278" y="612728"/>
                      </a:cubicBezTo>
                      <a:cubicBezTo>
                        <a:pt x="-19286" y="701628"/>
                        <a:pt x="7269" y="757046"/>
                        <a:pt x="22278" y="785910"/>
                      </a:cubicBezTo>
                      <a:cubicBezTo>
                        <a:pt x="37287" y="814774"/>
                        <a:pt x="70768" y="848255"/>
                        <a:pt x="112332" y="79283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46" name="フリーフォーム 636">
                  <a:extLst>
                    <a:ext uri="{FF2B5EF4-FFF2-40B4-BE49-F238E27FC236}">
                      <a16:creationId xmlns:a16="http://schemas.microsoft.com/office/drawing/2014/main" id="{8B1ACA3A-5907-4F97-8174-EF06D27294F8}"/>
                    </a:ext>
                  </a:extLst>
                </p:cNvPr>
                <p:cNvSpPr/>
                <p:nvPr/>
              </p:nvSpPr>
              <p:spPr>
                <a:xfrm>
                  <a:off x="5405708" y="2011967"/>
                  <a:ext cx="192892" cy="255241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47" name="フリーフォーム 637">
                  <a:extLst>
                    <a:ext uri="{FF2B5EF4-FFF2-40B4-BE49-F238E27FC236}">
                      <a16:creationId xmlns:a16="http://schemas.microsoft.com/office/drawing/2014/main" id="{95F1DA02-0B6F-4049-9729-7E284C44F221}"/>
                    </a:ext>
                  </a:extLst>
                </p:cNvPr>
                <p:cNvSpPr/>
                <p:nvPr/>
              </p:nvSpPr>
              <p:spPr>
                <a:xfrm rot="748910">
                  <a:off x="5622711" y="1858167"/>
                  <a:ext cx="235949" cy="423767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</p:grpSp>
        <p:sp>
          <p:nvSpPr>
            <p:cNvPr id="590" name="テキスト ボックス 589">
              <a:extLst>
                <a:ext uri="{FF2B5EF4-FFF2-40B4-BE49-F238E27FC236}">
                  <a16:creationId xmlns:a16="http://schemas.microsoft.com/office/drawing/2014/main" id="{FB1AE056-BADC-4E33-AD4A-AECAA970C15E}"/>
                </a:ext>
              </a:extLst>
            </p:cNvPr>
            <p:cNvSpPr txBox="1"/>
            <p:nvPr/>
          </p:nvSpPr>
          <p:spPr bwMode="auto">
            <a:xfrm>
              <a:off x="6974091" y="4200090"/>
              <a:ext cx="686980" cy="4154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softEdge rad="63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bIns="0">
              <a:spAutoFit/>
            </a:bodyPr>
            <a:lstStyle/>
            <a:p>
              <a:pPr algn="ctr">
                <a:defRPr/>
              </a:pPr>
              <a:r>
                <a:rPr kumimoji="0" lang="en-US" altLang="ja-JP" sz="1200" kern="0" dirty="0">
                  <a:solidFill>
                    <a:prstClr val="black"/>
                  </a:solidFill>
                  <a:ea typeface="メイリオ" panose="020B0604030504040204" pitchFamily="50" charset="-128"/>
                  <a:cs typeface="メイリオ" panose="020B0604030504040204" pitchFamily="50" charset="-128"/>
                </a:rPr>
                <a:t>Robust plants</a:t>
              </a:r>
            </a:p>
          </p:txBody>
        </p:sp>
      </p:grpSp>
      <p:grpSp>
        <p:nvGrpSpPr>
          <p:cNvPr id="6175" name="グループ化 6">
            <a:extLst>
              <a:ext uri="{FF2B5EF4-FFF2-40B4-BE49-F238E27FC236}">
                <a16:creationId xmlns:a16="http://schemas.microsoft.com/office/drawing/2014/main" id="{D865A6ED-E288-4C57-B504-D923E7EF23D1}"/>
              </a:ext>
            </a:extLst>
          </p:cNvPr>
          <p:cNvGrpSpPr>
            <a:grpSpLocks/>
          </p:cNvGrpSpPr>
          <p:nvPr/>
        </p:nvGrpSpPr>
        <p:grpSpPr bwMode="auto">
          <a:xfrm>
            <a:off x="6529389" y="3105151"/>
            <a:ext cx="1717675" cy="1509713"/>
            <a:chOff x="5005635" y="3104708"/>
            <a:chExt cx="1716861" cy="1511201"/>
          </a:xfrm>
        </p:grpSpPr>
        <p:grpSp>
          <p:nvGrpSpPr>
            <p:cNvPr id="6310" name="グループ化 5">
              <a:extLst>
                <a:ext uri="{FF2B5EF4-FFF2-40B4-BE49-F238E27FC236}">
                  <a16:creationId xmlns:a16="http://schemas.microsoft.com/office/drawing/2014/main" id="{F42518A2-54E8-4D2E-9507-4E8AD6977B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51322" y="3404745"/>
              <a:ext cx="700455" cy="923925"/>
              <a:chOff x="5924430" y="3404745"/>
              <a:chExt cx="700455" cy="923925"/>
            </a:xfrm>
          </p:grpSpPr>
          <p:grpSp>
            <p:nvGrpSpPr>
              <p:cNvPr id="6451" name="グループ化 4">
                <a:extLst>
                  <a:ext uri="{FF2B5EF4-FFF2-40B4-BE49-F238E27FC236}">
                    <a16:creationId xmlns:a16="http://schemas.microsoft.com/office/drawing/2014/main" id="{8533C26C-1F26-4714-8331-27812C3991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24430" y="3404745"/>
                <a:ext cx="605525" cy="878718"/>
                <a:chOff x="5924430" y="3404745"/>
                <a:chExt cx="605525" cy="878718"/>
              </a:xfrm>
            </p:grpSpPr>
            <p:grpSp>
              <p:nvGrpSpPr>
                <p:cNvPr id="6500" name="グループ化 147">
                  <a:extLst>
                    <a:ext uri="{FF2B5EF4-FFF2-40B4-BE49-F238E27FC236}">
                      <a16:creationId xmlns:a16="http://schemas.microsoft.com/office/drawing/2014/main" id="{A214BF7E-7C5B-4AB0-A72D-0ACD4764D8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24430" y="3404745"/>
                  <a:ext cx="514283" cy="828975"/>
                  <a:chOff x="6968910" y="3351842"/>
                  <a:chExt cx="808891" cy="1284714"/>
                </a:xfrm>
              </p:grpSpPr>
              <p:sp>
                <p:nvSpPr>
                  <p:cNvPr id="387" name="フリーフォーム 423">
                    <a:extLst>
                      <a:ext uri="{FF2B5EF4-FFF2-40B4-BE49-F238E27FC236}">
                        <a16:creationId xmlns:a16="http://schemas.microsoft.com/office/drawing/2014/main" id="{75ED39C5-B435-4FB5-BBFF-198BEFFC202A}"/>
                      </a:ext>
                    </a:extLst>
                  </p:cNvPr>
                  <p:cNvSpPr/>
                  <p:nvPr/>
                </p:nvSpPr>
                <p:spPr>
                  <a:xfrm>
                    <a:off x="7300863" y="3413867"/>
                    <a:ext cx="289503" cy="549176"/>
                  </a:xfrm>
                  <a:custGeom>
                    <a:avLst/>
                    <a:gdLst>
                      <a:gd name="connsiteX0" fmla="*/ 63169 w 1090246"/>
                      <a:gd name="connsiteY0" fmla="*/ 1869647 h 1945671"/>
                      <a:gd name="connsiteX1" fmla="*/ 187860 w 1090246"/>
                      <a:gd name="connsiteY1" fmla="*/ 1869647 h 1945671"/>
                      <a:gd name="connsiteX2" fmla="*/ 229424 w 1090246"/>
                      <a:gd name="connsiteY2" fmla="*/ 1121501 h 1945671"/>
                      <a:gd name="connsiteX3" fmla="*/ 561933 w 1090246"/>
                      <a:gd name="connsiteY3" fmla="*/ 421847 h 1945671"/>
                      <a:gd name="connsiteX4" fmla="*/ 1039914 w 1090246"/>
                      <a:gd name="connsiteY4" fmla="*/ 40847 h 1945671"/>
                      <a:gd name="connsiteX5" fmla="*/ 1032987 w 1090246"/>
                      <a:gd name="connsiteY5" fmla="*/ 20065 h 1945671"/>
                      <a:gd name="connsiteX6" fmla="*/ 658914 w 1090246"/>
                      <a:gd name="connsiteY6" fmla="*/ 123974 h 1945671"/>
                      <a:gd name="connsiteX7" fmla="*/ 264060 w 1090246"/>
                      <a:gd name="connsiteY7" fmla="*/ 546538 h 1945671"/>
                      <a:gd name="connsiteX8" fmla="*/ 83951 w 1090246"/>
                      <a:gd name="connsiteY8" fmla="*/ 1031447 h 1945671"/>
                      <a:gd name="connsiteX9" fmla="*/ 824 w 1090246"/>
                      <a:gd name="connsiteY9" fmla="*/ 1419374 h 1945671"/>
                      <a:gd name="connsiteX10" fmla="*/ 63169 w 1090246"/>
                      <a:gd name="connsiteY10" fmla="*/ 1869647 h 1945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90246" h="1945671">
                        <a:moveTo>
                          <a:pt x="63169" y="1869647"/>
                        </a:moveTo>
                        <a:cubicBezTo>
                          <a:pt x="94342" y="1944693"/>
                          <a:pt x="160151" y="1994338"/>
                          <a:pt x="187860" y="1869647"/>
                        </a:cubicBezTo>
                        <a:cubicBezTo>
                          <a:pt x="215569" y="1744956"/>
                          <a:pt x="167079" y="1362801"/>
                          <a:pt x="229424" y="1121501"/>
                        </a:cubicBezTo>
                        <a:cubicBezTo>
                          <a:pt x="291769" y="880201"/>
                          <a:pt x="426851" y="601956"/>
                          <a:pt x="561933" y="421847"/>
                        </a:cubicBezTo>
                        <a:cubicBezTo>
                          <a:pt x="697015" y="241738"/>
                          <a:pt x="961405" y="107811"/>
                          <a:pt x="1039914" y="40847"/>
                        </a:cubicBezTo>
                        <a:cubicBezTo>
                          <a:pt x="1118423" y="-26117"/>
                          <a:pt x="1096487" y="6211"/>
                          <a:pt x="1032987" y="20065"/>
                        </a:cubicBezTo>
                        <a:cubicBezTo>
                          <a:pt x="969487" y="33919"/>
                          <a:pt x="787069" y="36228"/>
                          <a:pt x="658914" y="123974"/>
                        </a:cubicBezTo>
                        <a:cubicBezTo>
                          <a:pt x="530760" y="211719"/>
                          <a:pt x="359887" y="395292"/>
                          <a:pt x="264060" y="546538"/>
                        </a:cubicBezTo>
                        <a:cubicBezTo>
                          <a:pt x="168233" y="697783"/>
                          <a:pt x="127824" y="885974"/>
                          <a:pt x="83951" y="1031447"/>
                        </a:cubicBezTo>
                        <a:cubicBezTo>
                          <a:pt x="40078" y="1176920"/>
                          <a:pt x="7751" y="1279674"/>
                          <a:pt x="824" y="1419374"/>
                        </a:cubicBezTo>
                        <a:cubicBezTo>
                          <a:pt x="-6103" y="1559074"/>
                          <a:pt x="31996" y="1794601"/>
                          <a:pt x="63169" y="186964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88" name="フリーフォーム 424">
                    <a:extLst>
                      <a:ext uri="{FF2B5EF4-FFF2-40B4-BE49-F238E27FC236}">
                        <a16:creationId xmlns:a16="http://schemas.microsoft.com/office/drawing/2014/main" id="{E49F59F7-2E97-47E9-833E-4EFB2D51660E}"/>
                      </a:ext>
                    </a:extLst>
                  </p:cNvPr>
                  <p:cNvSpPr/>
                  <p:nvPr/>
                </p:nvSpPr>
                <p:spPr>
                  <a:xfrm>
                    <a:off x="7103702" y="3576404"/>
                    <a:ext cx="237092" cy="332461"/>
                  </a:xfrm>
                  <a:custGeom>
                    <a:avLst/>
                    <a:gdLst>
                      <a:gd name="connsiteX0" fmla="*/ 895173 w 896428"/>
                      <a:gd name="connsiteY0" fmla="*/ 1136073 h 1174082"/>
                      <a:gd name="connsiteX1" fmla="*/ 805118 w 896428"/>
                      <a:gd name="connsiteY1" fmla="*/ 692727 h 1174082"/>
                      <a:gd name="connsiteX2" fmla="*/ 389482 w 896428"/>
                      <a:gd name="connsiteY2" fmla="*/ 193964 h 1174082"/>
                      <a:gd name="connsiteX3" fmla="*/ 1554 w 896428"/>
                      <a:gd name="connsiteY3" fmla="*/ 0 h 1174082"/>
                      <a:gd name="connsiteX4" fmla="*/ 264791 w 896428"/>
                      <a:gd name="connsiteY4" fmla="*/ 193964 h 1174082"/>
                      <a:gd name="connsiteX5" fmla="*/ 548809 w 896428"/>
                      <a:gd name="connsiteY5" fmla="*/ 602673 h 1174082"/>
                      <a:gd name="connsiteX6" fmla="*/ 701209 w 896428"/>
                      <a:gd name="connsiteY6" fmla="*/ 942109 h 1174082"/>
                      <a:gd name="connsiteX7" fmla="*/ 770482 w 896428"/>
                      <a:gd name="connsiteY7" fmla="*/ 1129145 h 1174082"/>
                      <a:gd name="connsiteX8" fmla="*/ 895173 w 896428"/>
                      <a:gd name="connsiteY8" fmla="*/ 1136073 h 117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428" h="1174082">
                        <a:moveTo>
                          <a:pt x="895173" y="1136073"/>
                        </a:moveTo>
                        <a:cubicBezTo>
                          <a:pt x="900946" y="1063337"/>
                          <a:pt x="889400" y="849745"/>
                          <a:pt x="805118" y="692727"/>
                        </a:cubicBezTo>
                        <a:cubicBezTo>
                          <a:pt x="720836" y="535709"/>
                          <a:pt x="523409" y="309418"/>
                          <a:pt x="389482" y="193964"/>
                        </a:cubicBezTo>
                        <a:cubicBezTo>
                          <a:pt x="255555" y="78510"/>
                          <a:pt x="22336" y="0"/>
                          <a:pt x="1554" y="0"/>
                        </a:cubicBezTo>
                        <a:cubicBezTo>
                          <a:pt x="-19228" y="0"/>
                          <a:pt x="173582" y="93518"/>
                          <a:pt x="264791" y="193964"/>
                        </a:cubicBezTo>
                        <a:cubicBezTo>
                          <a:pt x="356000" y="294410"/>
                          <a:pt x="476073" y="477982"/>
                          <a:pt x="548809" y="602673"/>
                        </a:cubicBezTo>
                        <a:cubicBezTo>
                          <a:pt x="621545" y="727364"/>
                          <a:pt x="664263" y="854364"/>
                          <a:pt x="701209" y="942109"/>
                        </a:cubicBezTo>
                        <a:cubicBezTo>
                          <a:pt x="738154" y="1029854"/>
                          <a:pt x="737000" y="1097972"/>
                          <a:pt x="770482" y="1129145"/>
                        </a:cubicBezTo>
                        <a:cubicBezTo>
                          <a:pt x="803964" y="1160318"/>
                          <a:pt x="889400" y="1208809"/>
                          <a:pt x="895173" y="1136073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89" name="フリーフォーム 425">
                    <a:extLst>
                      <a:ext uri="{FF2B5EF4-FFF2-40B4-BE49-F238E27FC236}">
                        <a16:creationId xmlns:a16="http://schemas.microsoft.com/office/drawing/2014/main" id="{E8CDC191-6BBA-4504-8363-56D94730F998}"/>
                      </a:ext>
                    </a:extLst>
                  </p:cNvPr>
                  <p:cNvSpPr/>
                  <p:nvPr/>
                </p:nvSpPr>
                <p:spPr>
                  <a:xfrm>
                    <a:off x="6968934" y="3352301"/>
                    <a:ext cx="366870" cy="652607"/>
                  </a:xfrm>
                  <a:custGeom>
                    <a:avLst/>
                    <a:gdLst>
                      <a:gd name="connsiteX0" fmla="*/ 1359554 w 1390159"/>
                      <a:gd name="connsiteY0" fmla="*/ 2259984 h 2313757"/>
                      <a:gd name="connsiteX1" fmla="*/ 1380336 w 1390159"/>
                      <a:gd name="connsiteY1" fmla="*/ 1678093 h 2313757"/>
                      <a:gd name="connsiteX2" fmla="*/ 1207154 w 1390159"/>
                      <a:gd name="connsiteY2" fmla="*/ 923020 h 2313757"/>
                      <a:gd name="connsiteX3" fmla="*/ 708391 w 1390159"/>
                      <a:gd name="connsiteY3" fmla="*/ 320347 h 2313757"/>
                      <a:gd name="connsiteX4" fmla="*/ 161136 w 1390159"/>
                      <a:gd name="connsiteY4" fmla="*/ 29402 h 2313757"/>
                      <a:gd name="connsiteX5" fmla="*/ 1809 w 1390159"/>
                      <a:gd name="connsiteY5" fmla="*/ 22475 h 2313757"/>
                      <a:gd name="connsiteX6" fmla="*/ 237336 w 1390159"/>
                      <a:gd name="connsiteY6" fmla="*/ 140238 h 2313757"/>
                      <a:gd name="connsiteX7" fmla="*/ 611409 w 1390159"/>
                      <a:gd name="connsiteY7" fmla="*/ 431184 h 2313757"/>
                      <a:gd name="connsiteX8" fmla="*/ 895427 w 1390159"/>
                      <a:gd name="connsiteY8" fmla="*/ 826038 h 2313757"/>
                      <a:gd name="connsiteX9" fmla="*/ 1096318 w 1390159"/>
                      <a:gd name="connsiteY9" fmla="*/ 1248602 h 2313757"/>
                      <a:gd name="connsiteX10" fmla="*/ 1200227 w 1390159"/>
                      <a:gd name="connsiteY10" fmla="*/ 1678093 h 2313757"/>
                      <a:gd name="connsiteX11" fmla="*/ 1241791 w 1390159"/>
                      <a:gd name="connsiteY11" fmla="*/ 2121438 h 2313757"/>
                      <a:gd name="connsiteX12" fmla="*/ 1283354 w 1390159"/>
                      <a:gd name="connsiteY12" fmla="*/ 2273838 h 2313757"/>
                      <a:gd name="connsiteX13" fmla="*/ 1359554 w 1390159"/>
                      <a:gd name="connsiteY13" fmla="*/ 2259984 h 2313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90159" h="2313757">
                        <a:moveTo>
                          <a:pt x="1359554" y="2259984"/>
                        </a:moveTo>
                        <a:cubicBezTo>
                          <a:pt x="1375718" y="2160693"/>
                          <a:pt x="1405736" y="1900920"/>
                          <a:pt x="1380336" y="1678093"/>
                        </a:cubicBezTo>
                        <a:cubicBezTo>
                          <a:pt x="1354936" y="1455266"/>
                          <a:pt x="1319145" y="1149311"/>
                          <a:pt x="1207154" y="923020"/>
                        </a:cubicBezTo>
                        <a:cubicBezTo>
                          <a:pt x="1095163" y="696729"/>
                          <a:pt x="882727" y="469283"/>
                          <a:pt x="708391" y="320347"/>
                        </a:cubicBezTo>
                        <a:cubicBezTo>
                          <a:pt x="534055" y="171411"/>
                          <a:pt x="278900" y="79047"/>
                          <a:pt x="161136" y="29402"/>
                        </a:cubicBezTo>
                        <a:cubicBezTo>
                          <a:pt x="43372" y="-20243"/>
                          <a:pt x="-10891" y="4002"/>
                          <a:pt x="1809" y="22475"/>
                        </a:cubicBezTo>
                        <a:cubicBezTo>
                          <a:pt x="14509" y="40948"/>
                          <a:pt x="135736" y="72120"/>
                          <a:pt x="237336" y="140238"/>
                        </a:cubicBezTo>
                        <a:cubicBezTo>
                          <a:pt x="338936" y="208356"/>
                          <a:pt x="501727" y="316884"/>
                          <a:pt x="611409" y="431184"/>
                        </a:cubicBezTo>
                        <a:cubicBezTo>
                          <a:pt x="721091" y="545484"/>
                          <a:pt x="814609" y="689802"/>
                          <a:pt x="895427" y="826038"/>
                        </a:cubicBezTo>
                        <a:cubicBezTo>
                          <a:pt x="976245" y="962274"/>
                          <a:pt x="1045518" y="1106593"/>
                          <a:pt x="1096318" y="1248602"/>
                        </a:cubicBezTo>
                        <a:cubicBezTo>
                          <a:pt x="1147118" y="1390611"/>
                          <a:pt x="1175982" y="1532620"/>
                          <a:pt x="1200227" y="1678093"/>
                        </a:cubicBezTo>
                        <a:cubicBezTo>
                          <a:pt x="1224472" y="1823566"/>
                          <a:pt x="1227937" y="2022147"/>
                          <a:pt x="1241791" y="2121438"/>
                        </a:cubicBezTo>
                        <a:cubicBezTo>
                          <a:pt x="1255645" y="2220729"/>
                          <a:pt x="1259109" y="2253056"/>
                          <a:pt x="1283354" y="2273838"/>
                        </a:cubicBezTo>
                        <a:cubicBezTo>
                          <a:pt x="1307599" y="2294620"/>
                          <a:pt x="1343390" y="2359275"/>
                          <a:pt x="1359554" y="2259984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90" name="フリーフォーム 426">
                    <a:extLst>
                      <a:ext uri="{FF2B5EF4-FFF2-40B4-BE49-F238E27FC236}">
                        <a16:creationId xmlns:a16="http://schemas.microsoft.com/office/drawing/2014/main" id="{25D6825D-930F-4E41-9524-1420DDB548D9}"/>
                      </a:ext>
                    </a:extLst>
                  </p:cNvPr>
                  <p:cNvSpPr/>
                  <p:nvPr/>
                </p:nvSpPr>
                <p:spPr>
                  <a:xfrm>
                    <a:off x="7298368" y="3768492"/>
                    <a:ext cx="219623" cy="233955"/>
                  </a:xfrm>
                  <a:custGeom>
                    <a:avLst/>
                    <a:gdLst>
                      <a:gd name="connsiteX0" fmla="*/ 112332 w 826659"/>
                      <a:gd name="connsiteY0" fmla="*/ 792837 h 822660"/>
                      <a:gd name="connsiteX1" fmla="*/ 271660 w 826659"/>
                      <a:gd name="connsiteY1" fmla="*/ 453401 h 822660"/>
                      <a:gd name="connsiteX2" fmla="*/ 638805 w 826659"/>
                      <a:gd name="connsiteY2" fmla="*/ 134746 h 822660"/>
                      <a:gd name="connsiteX3" fmla="*/ 811987 w 826659"/>
                      <a:gd name="connsiteY3" fmla="*/ 3128 h 822660"/>
                      <a:gd name="connsiteX4" fmla="*/ 271660 w 826659"/>
                      <a:gd name="connsiteY4" fmla="*/ 252510 h 822660"/>
                      <a:gd name="connsiteX5" fmla="*/ 22278 w 826659"/>
                      <a:gd name="connsiteY5" fmla="*/ 612728 h 822660"/>
                      <a:gd name="connsiteX6" fmla="*/ 22278 w 826659"/>
                      <a:gd name="connsiteY6" fmla="*/ 785910 h 822660"/>
                      <a:gd name="connsiteX7" fmla="*/ 112332 w 826659"/>
                      <a:gd name="connsiteY7" fmla="*/ 792837 h 822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6659" h="822660">
                        <a:moveTo>
                          <a:pt x="112332" y="792837"/>
                        </a:moveTo>
                        <a:cubicBezTo>
                          <a:pt x="153896" y="737419"/>
                          <a:pt x="183915" y="563083"/>
                          <a:pt x="271660" y="453401"/>
                        </a:cubicBezTo>
                        <a:cubicBezTo>
                          <a:pt x="359405" y="343719"/>
                          <a:pt x="548750" y="209792"/>
                          <a:pt x="638805" y="134746"/>
                        </a:cubicBezTo>
                        <a:cubicBezTo>
                          <a:pt x="728860" y="59700"/>
                          <a:pt x="873178" y="-16499"/>
                          <a:pt x="811987" y="3128"/>
                        </a:cubicBezTo>
                        <a:cubicBezTo>
                          <a:pt x="750796" y="22755"/>
                          <a:pt x="403278" y="150910"/>
                          <a:pt x="271660" y="252510"/>
                        </a:cubicBezTo>
                        <a:cubicBezTo>
                          <a:pt x="140042" y="354110"/>
                          <a:pt x="63842" y="523828"/>
                          <a:pt x="22278" y="612728"/>
                        </a:cubicBezTo>
                        <a:cubicBezTo>
                          <a:pt x="-19286" y="701628"/>
                          <a:pt x="7269" y="757046"/>
                          <a:pt x="22278" y="785910"/>
                        </a:cubicBezTo>
                        <a:cubicBezTo>
                          <a:pt x="37287" y="814774"/>
                          <a:pt x="70768" y="848255"/>
                          <a:pt x="112332" y="79283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91" name="フリーフォーム 427">
                    <a:extLst>
                      <a:ext uri="{FF2B5EF4-FFF2-40B4-BE49-F238E27FC236}">
                        <a16:creationId xmlns:a16="http://schemas.microsoft.com/office/drawing/2014/main" id="{FCC8852D-133F-440C-BDF2-287E4BB34AC5}"/>
                      </a:ext>
                    </a:extLst>
                  </p:cNvPr>
                  <p:cNvSpPr/>
                  <p:nvPr/>
                </p:nvSpPr>
                <p:spPr>
                  <a:xfrm>
                    <a:off x="7101206" y="3660134"/>
                    <a:ext cx="237094" cy="332461"/>
                  </a:xfrm>
                  <a:custGeom>
                    <a:avLst/>
                    <a:gdLst>
                      <a:gd name="connsiteX0" fmla="*/ 895173 w 896428"/>
                      <a:gd name="connsiteY0" fmla="*/ 1136073 h 1174082"/>
                      <a:gd name="connsiteX1" fmla="*/ 805118 w 896428"/>
                      <a:gd name="connsiteY1" fmla="*/ 692727 h 1174082"/>
                      <a:gd name="connsiteX2" fmla="*/ 389482 w 896428"/>
                      <a:gd name="connsiteY2" fmla="*/ 193964 h 1174082"/>
                      <a:gd name="connsiteX3" fmla="*/ 1554 w 896428"/>
                      <a:gd name="connsiteY3" fmla="*/ 0 h 1174082"/>
                      <a:gd name="connsiteX4" fmla="*/ 264791 w 896428"/>
                      <a:gd name="connsiteY4" fmla="*/ 193964 h 1174082"/>
                      <a:gd name="connsiteX5" fmla="*/ 548809 w 896428"/>
                      <a:gd name="connsiteY5" fmla="*/ 602673 h 1174082"/>
                      <a:gd name="connsiteX6" fmla="*/ 701209 w 896428"/>
                      <a:gd name="connsiteY6" fmla="*/ 942109 h 1174082"/>
                      <a:gd name="connsiteX7" fmla="*/ 770482 w 896428"/>
                      <a:gd name="connsiteY7" fmla="*/ 1129145 h 1174082"/>
                      <a:gd name="connsiteX8" fmla="*/ 895173 w 896428"/>
                      <a:gd name="connsiteY8" fmla="*/ 1136073 h 117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428" h="1174082">
                        <a:moveTo>
                          <a:pt x="895173" y="1136073"/>
                        </a:moveTo>
                        <a:cubicBezTo>
                          <a:pt x="900946" y="1063337"/>
                          <a:pt x="889400" y="849745"/>
                          <a:pt x="805118" y="692727"/>
                        </a:cubicBezTo>
                        <a:cubicBezTo>
                          <a:pt x="720836" y="535709"/>
                          <a:pt x="523409" y="309418"/>
                          <a:pt x="389482" y="193964"/>
                        </a:cubicBezTo>
                        <a:cubicBezTo>
                          <a:pt x="255555" y="78510"/>
                          <a:pt x="22336" y="0"/>
                          <a:pt x="1554" y="0"/>
                        </a:cubicBezTo>
                        <a:cubicBezTo>
                          <a:pt x="-19228" y="0"/>
                          <a:pt x="173582" y="93518"/>
                          <a:pt x="264791" y="193964"/>
                        </a:cubicBezTo>
                        <a:cubicBezTo>
                          <a:pt x="356000" y="294410"/>
                          <a:pt x="476073" y="477982"/>
                          <a:pt x="548809" y="602673"/>
                        </a:cubicBezTo>
                        <a:cubicBezTo>
                          <a:pt x="621545" y="727364"/>
                          <a:pt x="664263" y="854364"/>
                          <a:pt x="701209" y="942109"/>
                        </a:cubicBezTo>
                        <a:cubicBezTo>
                          <a:pt x="738154" y="1029854"/>
                          <a:pt x="737000" y="1097972"/>
                          <a:pt x="770482" y="1129145"/>
                        </a:cubicBezTo>
                        <a:cubicBezTo>
                          <a:pt x="803964" y="1160318"/>
                          <a:pt x="889400" y="1208809"/>
                          <a:pt x="895173" y="1136073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92" name="フリーフォーム 428">
                    <a:extLst>
                      <a:ext uri="{FF2B5EF4-FFF2-40B4-BE49-F238E27FC236}">
                        <a16:creationId xmlns:a16="http://schemas.microsoft.com/office/drawing/2014/main" id="{C9270EC5-C516-4CAE-9496-63DE4268A3EE}"/>
                      </a:ext>
                    </a:extLst>
                  </p:cNvPr>
                  <p:cNvSpPr/>
                  <p:nvPr/>
                </p:nvSpPr>
                <p:spPr>
                  <a:xfrm rot="748910">
                    <a:off x="7365752" y="3463121"/>
                    <a:ext cx="289503" cy="546713"/>
                  </a:xfrm>
                  <a:custGeom>
                    <a:avLst/>
                    <a:gdLst>
                      <a:gd name="connsiteX0" fmla="*/ 63169 w 1090246"/>
                      <a:gd name="connsiteY0" fmla="*/ 1869647 h 1945671"/>
                      <a:gd name="connsiteX1" fmla="*/ 187860 w 1090246"/>
                      <a:gd name="connsiteY1" fmla="*/ 1869647 h 1945671"/>
                      <a:gd name="connsiteX2" fmla="*/ 229424 w 1090246"/>
                      <a:gd name="connsiteY2" fmla="*/ 1121501 h 1945671"/>
                      <a:gd name="connsiteX3" fmla="*/ 561933 w 1090246"/>
                      <a:gd name="connsiteY3" fmla="*/ 421847 h 1945671"/>
                      <a:gd name="connsiteX4" fmla="*/ 1039914 w 1090246"/>
                      <a:gd name="connsiteY4" fmla="*/ 40847 h 1945671"/>
                      <a:gd name="connsiteX5" fmla="*/ 1032987 w 1090246"/>
                      <a:gd name="connsiteY5" fmla="*/ 20065 h 1945671"/>
                      <a:gd name="connsiteX6" fmla="*/ 658914 w 1090246"/>
                      <a:gd name="connsiteY6" fmla="*/ 123974 h 1945671"/>
                      <a:gd name="connsiteX7" fmla="*/ 264060 w 1090246"/>
                      <a:gd name="connsiteY7" fmla="*/ 546538 h 1945671"/>
                      <a:gd name="connsiteX8" fmla="*/ 83951 w 1090246"/>
                      <a:gd name="connsiteY8" fmla="*/ 1031447 h 1945671"/>
                      <a:gd name="connsiteX9" fmla="*/ 824 w 1090246"/>
                      <a:gd name="connsiteY9" fmla="*/ 1419374 h 1945671"/>
                      <a:gd name="connsiteX10" fmla="*/ 63169 w 1090246"/>
                      <a:gd name="connsiteY10" fmla="*/ 1869647 h 1945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90246" h="1945671">
                        <a:moveTo>
                          <a:pt x="63169" y="1869647"/>
                        </a:moveTo>
                        <a:cubicBezTo>
                          <a:pt x="94342" y="1944693"/>
                          <a:pt x="160151" y="1994338"/>
                          <a:pt x="187860" y="1869647"/>
                        </a:cubicBezTo>
                        <a:cubicBezTo>
                          <a:pt x="215569" y="1744956"/>
                          <a:pt x="167079" y="1362801"/>
                          <a:pt x="229424" y="1121501"/>
                        </a:cubicBezTo>
                        <a:cubicBezTo>
                          <a:pt x="291769" y="880201"/>
                          <a:pt x="426851" y="601956"/>
                          <a:pt x="561933" y="421847"/>
                        </a:cubicBezTo>
                        <a:cubicBezTo>
                          <a:pt x="697015" y="241738"/>
                          <a:pt x="961405" y="107811"/>
                          <a:pt x="1039914" y="40847"/>
                        </a:cubicBezTo>
                        <a:cubicBezTo>
                          <a:pt x="1118423" y="-26117"/>
                          <a:pt x="1096487" y="6211"/>
                          <a:pt x="1032987" y="20065"/>
                        </a:cubicBezTo>
                        <a:cubicBezTo>
                          <a:pt x="969487" y="33919"/>
                          <a:pt x="787069" y="36228"/>
                          <a:pt x="658914" y="123974"/>
                        </a:cubicBezTo>
                        <a:cubicBezTo>
                          <a:pt x="530760" y="211719"/>
                          <a:pt x="359887" y="395292"/>
                          <a:pt x="264060" y="546538"/>
                        </a:cubicBezTo>
                        <a:cubicBezTo>
                          <a:pt x="168233" y="697783"/>
                          <a:pt x="127824" y="885974"/>
                          <a:pt x="83951" y="1031447"/>
                        </a:cubicBezTo>
                        <a:cubicBezTo>
                          <a:pt x="40078" y="1176920"/>
                          <a:pt x="7751" y="1279674"/>
                          <a:pt x="824" y="1419374"/>
                        </a:cubicBezTo>
                        <a:cubicBezTo>
                          <a:pt x="-6103" y="1559074"/>
                          <a:pt x="31996" y="1794601"/>
                          <a:pt x="63169" y="186964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grpSp>
                <p:nvGrpSpPr>
                  <p:cNvPr id="6554" name="グループ化 392">
                    <a:extLst>
                      <a:ext uri="{FF2B5EF4-FFF2-40B4-BE49-F238E27FC236}">
                        <a16:creationId xmlns:a16="http://schemas.microsoft.com/office/drawing/2014/main" id="{4D0D1F06-FFC5-4D7B-A3DA-EA1CDBEA96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984000" y="3960000"/>
                    <a:ext cx="793801" cy="676556"/>
                    <a:chOff x="3055194" y="5406189"/>
                    <a:chExt cx="799630" cy="622576"/>
                  </a:xfrm>
                </p:grpSpPr>
                <p:sp>
                  <p:nvSpPr>
                    <p:cNvPr id="394" name="フリーフォーム 430">
                      <a:extLst>
                        <a:ext uri="{FF2B5EF4-FFF2-40B4-BE49-F238E27FC236}">
                          <a16:creationId xmlns:a16="http://schemas.microsoft.com/office/drawing/2014/main" id="{CC6FA906-0DEB-4167-A589-62385E1C9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5101" y="5406723"/>
                      <a:ext cx="329339" cy="482698"/>
                    </a:xfrm>
                    <a:custGeom>
                      <a:avLst/>
                      <a:gdLst>
                        <a:gd name="connsiteX0" fmla="*/ 329690 w 329690"/>
                        <a:gd name="connsiteY0" fmla="*/ 0 h 481264"/>
                        <a:gd name="connsiteX1" fmla="*/ 289585 w 329690"/>
                        <a:gd name="connsiteY1" fmla="*/ 32085 h 481264"/>
                        <a:gd name="connsiteX2" fmla="*/ 249480 w 329690"/>
                        <a:gd name="connsiteY2" fmla="*/ 64169 h 481264"/>
                        <a:gd name="connsiteX3" fmla="*/ 233438 w 329690"/>
                        <a:gd name="connsiteY3" fmla="*/ 88232 h 481264"/>
                        <a:gd name="connsiteX4" fmla="*/ 225417 w 329690"/>
                        <a:gd name="connsiteY4" fmla="*/ 112295 h 481264"/>
                        <a:gd name="connsiteX5" fmla="*/ 169269 w 329690"/>
                        <a:gd name="connsiteY5" fmla="*/ 192506 h 481264"/>
                        <a:gd name="connsiteX6" fmla="*/ 129164 w 329690"/>
                        <a:gd name="connsiteY6" fmla="*/ 240632 h 481264"/>
                        <a:gd name="connsiteX7" fmla="*/ 105101 w 329690"/>
                        <a:gd name="connsiteY7" fmla="*/ 288758 h 481264"/>
                        <a:gd name="connsiteX8" fmla="*/ 81038 w 329690"/>
                        <a:gd name="connsiteY8" fmla="*/ 304800 h 481264"/>
                        <a:gd name="connsiteX9" fmla="*/ 40932 w 329690"/>
                        <a:gd name="connsiteY9" fmla="*/ 344906 h 481264"/>
                        <a:gd name="connsiteX10" fmla="*/ 16869 w 329690"/>
                        <a:gd name="connsiteY10" fmla="*/ 368969 h 481264"/>
                        <a:gd name="connsiteX11" fmla="*/ 8848 w 329690"/>
                        <a:gd name="connsiteY11" fmla="*/ 401053 h 481264"/>
                        <a:gd name="connsiteX12" fmla="*/ 827 w 329690"/>
                        <a:gd name="connsiteY12" fmla="*/ 425116 h 481264"/>
                        <a:gd name="connsiteX13" fmla="*/ 827 w 329690"/>
                        <a:gd name="connsiteY13" fmla="*/ 481264 h 481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29690" h="481264">
                          <a:moveTo>
                            <a:pt x="329690" y="0"/>
                          </a:moveTo>
                          <a:cubicBezTo>
                            <a:pt x="316322" y="10695"/>
                            <a:pt x="301691" y="19979"/>
                            <a:pt x="289585" y="32085"/>
                          </a:cubicBezTo>
                          <a:cubicBezTo>
                            <a:pt x="253305" y="68366"/>
                            <a:pt x="296325" y="48554"/>
                            <a:pt x="249480" y="64169"/>
                          </a:cubicBezTo>
                          <a:cubicBezTo>
                            <a:pt x="244133" y="72190"/>
                            <a:pt x="237749" y="79610"/>
                            <a:pt x="233438" y="88232"/>
                          </a:cubicBezTo>
                          <a:cubicBezTo>
                            <a:pt x="229657" y="95794"/>
                            <a:pt x="229523" y="104904"/>
                            <a:pt x="225417" y="112295"/>
                          </a:cubicBezTo>
                          <a:cubicBezTo>
                            <a:pt x="206978" y="145486"/>
                            <a:pt x="190297" y="163066"/>
                            <a:pt x="169269" y="192506"/>
                          </a:cubicBezTo>
                          <a:cubicBezTo>
                            <a:pt x="141351" y="231591"/>
                            <a:pt x="166614" y="203182"/>
                            <a:pt x="129164" y="240632"/>
                          </a:cubicBezTo>
                          <a:cubicBezTo>
                            <a:pt x="122640" y="260203"/>
                            <a:pt x="120650" y="273209"/>
                            <a:pt x="105101" y="288758"/>
                          </a:cubicBezTo>
                          <a:cubicBezTo>
                            <a:pt x="98284" y="295575"/>
                            <a:pt x="88293" y="298452"/>
                            <a:pt x="81038" y="304800"/>
                          </a:cubicBezTo>
                          <a:cubicBezTo>
                            <a:pt x="66810" y="317250"/>
                            <a:pt x="54301" y="331537"/>
                            <a:pt x="40932" y="344906"/>
                          </a:cubicBezTo>
                          <a:lnTo>
                            <a:pt x="16869" y="368969"/>
                          </a:lnTo>
                          <a:cubicBezTo>
                            <a:pt x="14195" y="379664"/>
                            <a:pt x="11876" y="390453"/>
                            <a:pt x="8848" y="401053"/>
                          </a:cubicBezTo>
                          <a:cubicBezTo>
                            <a:pt x="6525" y="409183"/>
                            <a:pt x="1668" y="416703"/>
                            <a:pt x="827" y="425116"/>
                          </a:cubicBezTo>
                          <a:cubicBezTo>
                            <a:pt x="-1035" y="443739"/>
                            <a:pt x="827" y="462548"/>
                            <a:pt x="827" y="481264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95" name="フリーフォーム 431">
                      <a:extLst>
                        <a:ext uri="{FF2B5EF4-FFF2-40B4-BE49-F238E27FC236}">
                          <a16:creationId xmlns:a16="http://schemas.microsoft.com/office/drawing/2014/main" id="{7E918D2E-81A2-4D82-8250-A8919A997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9468" y="5415788"/>
                      <a:ext cx="25140" cy="607337"/>
                    </a:xfrm>
                    <a:custGeom>
                      <a:avLst/>
                      <a:gdLst>
                        <a:gd name="connsiteX0" fmla="*/ 0 w 26896"/>
                        <a:gd name="connsiteY0" fmla="*/ 0 h 592064"/>
                        <a:gd name="connsiteX1" fmla="*/ 8965 w 26896"/>
                        <a:gd name="connsiteY1" fmla="*/ 22412 h 592064"/>
                        <a:gd name="connsiteX2" fmla="*/ 13447 w 26896"/>
                        <a:gd name="connsiteY2" fmla="*/ 40342 h 592064"/>
                        <a:gd name="connsiteX3" fmla="*/ 17929 w 26896"/>
                        <a:gd name="connsiteY3" fmla="*/ 233083 h 592064"/>
                        <a:gd name="connsiteX4" fmla="*/ 22412 w 26896"/>
                        <a:gd name="connsiteY4" fmla="*/ 268942 h 592064"/>
                        <a:gd name="connsiteX5" fmla="*/ 22412 w 26896"/>
                        <a:gd name="connsiteY5" fmla="*/ 510989 h 592064"/>
                        <a:gd name="connsiteX6" fmla="*/ 17929 w 26896"/>
                        <a:gd name="connsiteY6" fmla="*/ 524436 h 592064"/>
                        <a:gd name="connsiteX7" fmla="*/ 13447 w 26896"/>
                        <a:gd name="connsiteY7" fmla="*/ 542365 h 592064"/>
                        <a:gd name="connsiteX8" fmla="*/ 8965 w 26896"/>
                        <a:gd name="connsiteY8" fmla="*/ 578224 h 592064"/>
                        <a:gd name="connsiteX9" fmla="*/ 0 w 26896"/>
                        <a:gd name="connsiteY9" fmla="*/ 587189 h 592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896" h="592064">
                          <a:moveTo>
                            <a:pt x="0" y="0"/>
                          </a:moveTo>
                          <a:cubicBezTo>
                            <a:pt x="2988" y="7471"/>
                            <a:pt x="6421" y="14779"/>
                            <a:pt x="8965" y="22412"/>
                          </a:cubicBezTo>
                          <a:cubicBezTo>
                            <a:pt x="10913" y="28256"/>
                            <a:pt x="13185" y="34187"/>
                            <a:pt x="13447" y="40342"/>
                          </a:cubicBezTo>
                          <a:cubicBezTo>
                            <a:pt x="16179" y="104548"/>
                            <a:pt x="15411" y="168868"/>
                            <a:pt x="17929" y="233083"/>
                          </a:cubicBezTo>
                          <a:cubicBezTo>
                            <a:pt x="18401" y="245120"/>
                            <a:pt x="20918" y="256989"/>
                            <a:pt x="22412" y="268942"/>
                          </a:cubicBezTo>
                          <a:cubicBezTo>
                            <a:pt x="26014" y="380610"/>
                            <a:pt x="30383" y="407367"/>
                            <a:pt x="22412" y="510989"/>
                          </a:cubicBezTo>
                          <a:cubicBezTo>
                            <a:pt x="22050" y="515700"/>
                            <a:pt x="19227" y="519893"/>
                            <a:pt x="17929" y="524436"/>
                          </a:cubicBezTo>
                          <a:cubicBezTo>
                            <a:pt x="16237" y="530359"/>
                            <a:pt x="14941" y="536389"/>
                            <a:pt x="13447" y="542365"/>
                          </a:cubicBezTo>
                          <a:cubicBezTo>
                            <a:pt x="11953" y="554318"/>
                            <a:pt x="11120" y="566372"/>
                            <a:pt x="8965" y="578224"/>
                          </a:cubicBezTo>
                          <a:cubicBezTo>
                            <a:pt x="5795" y="595657"/>
                            <a:pt x="6937" y="594126"/>
                            <a:pt x="0" y="587189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96" name="フリーフォーム 432">
                      <a:extLst>
                        <a:ext uri="{FF2B5EF4-FFF2-40B4-BE49-F238E27FC236}">
                          <a16:creationId xmlns:a16="http://schemas.microsoft.com/office/drawing/2014/main" id="{A0374276-8613-4027-B5FE-AD02FE9113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9468" y="5415788"/>
                      <a:ext cx="291629" cy="466834"/>
                    </a:xfrm>
                    <a:custGeom>
                      <a:avLst/>
                      <a:gdLst>
                        <a:gd name="connsiteX0" fmla="*/ 0 w 292264"/>
                        <a:gd name="connsiteY0" fmla="*/ 0 h 466165"/>
                        <a:gd name="connsiteX1" fmla="*/ 26894 w 292264"/>
                        <a:gd name="connsiteY1" fmla="*/ 13447 h 466165"/>
                        <a:gd name="connsiteX2" fmla="*/ 58270 w 292264"/>
                        <a:gd name="connsiteY2" fmla="*/ 26894 h 466165"/>
                        <a:gd name="connsiteX3" fmla="*/ 98612 w 292264"/>
                        <a:gd name="connsiteY3" fmla="*/ 53789 h 466165"/>
                        <a:gd name="connsiteX4" fmla="*/ 129988 w 292264"/>
                        <a:gd name="connsiteY4" fmla="*/ 98612 h 466165"/>
                        <a:gd name="connsiteX5" fmla="*/ 143435 w 292264"/>
                        <a:gd name="connsiteY5" fmla="*/ 107577 h 466165"/>
                        <a:gd name="connsiteX6" fmla="*/ 165847 w 292264"/>
                        <a:gd name="connsiteY6" fmla="*/ 147918 h 466165"/>
                        <a:gd name="connsiteX7" fmla="*/ 179294 w 292264"/>
                        <a:gd name="connsiteY7" fmla="*/ 170330 h 466165"/>
                        <a:gd name="connsiteX8" fmla="*/ 188259 w 292264"/>
                        <a:gd name="connsiteY8" fmla="*/ 188259 h 466165"/>
                        <a:gd name="connsiteX9" fmla="*/ 201706 w 292264"/>
                        <a:gd name="connsiteY9" fmla="*/ 210671 h 466165"/>
                        <a:gd name="connsiteX10" fmla="*/ 210670 w 292264"/>
                        <a:gd name="connsiteY10" fmla="*/ 237565 h 466165"/>
                        <a:gd name="connsiteX11" fmla="*/ 219635 w 292264"/>
                        <a:gd name="connsiteY11" fmla="*/ 255494 h 466165"/>
                        <a:gd name="connsiteX12" fmla="*/ 237565 w 292264"/>
                        <a:gd name="connsiteY12" fmla="*/ 286871 h 466165"/>
                        <a:gd name="connsiteX13" fmla="*/ 246529 w 292264"/>
                        <a:gd name="connsiteY13" fmla="*/ 322730 h 466165"/>
                        <a:gd name="connsiteX14" fmla="*/ 251012 w 292264"/>
                        <a:gd name="connsiteY14" fmla="*/ 340659 h 466165"/>
                        <a:gd name="connsiteX15" fmla="*/ 264459 w 292264"/>
                        <a:gd name="connsiteY15" fmla="*/ 354106 h 466165"/>
                        <a:gd name="connsiteX16" fmla="*/ 277906 w 292264"/>
                        <a:gd name="connsiteY16" fmla="*/ 403412 h 466165"/>
                        <a:gd name="connsiteX17" fmla="*/ 282388 w 292264"/>
                        <a:gd name="connsiteY17" fmla="*/ 421342 h 466165"/>
                        <a:gd name="connsiteX18" fmla="*/ 291353 w 292264"/>
                        <a:gd name="connsiteY18" fmla="*/ 434789 h 466165"/>
                        <a:gd name="connsiteX19" fmla="*/ 291353 w 292264"/>
                        <a:gd name="connsiteY19" fmla="*/ 466165 h 4661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2264" h="466165">
                          <a:moveTo>
                            <a:pt x="0" y="0"/>
                          </a:moveTo>
                          <a:cubicBezTo>
                            <a:pt x="8965" y="4482"/>
                            <a:pt x="17794" y="9247"/>
                            <a:pt x="26894" y="13447"/>
                          </a:cubicBezTo>
                          <a:cubicBezTo>
                            <a:pt x="37225" y="18215"/>
                            <a:pt x="48353" y="21315"/>
                            <a:pt x="58270" y="26894"/>
                          </a:cubicBezTo>
                          <a:cubicBezTo>
                            <a:pt x="72356" y="34818"/>
                            <a:pt x="98612" y="53789"/>
                            <a:pt x="98612" y="53789"/>
                          </a:cubicBezTo>
                          <a:cubicBezTo>
                            <a:pt x="108999" y="71100"/>
                            <a:pt x="115382" y="84006"/>
                            <a:pt x="129988" y="98612"/>
                          </a:cubicBezTo>
                          <a:cubicBezTo>
                            <a:pt x="133797" y="102421"/>
                            <a:pt x="138953" y="104589"/>
                            <a:pt x="143435" y="107577"/>
                          </a:cubicBezTo>
                          <a:cubicBezTo>
                            <a:pt x="162220" y="135753"/>
                            <a:pt x="142065" y="104317"/>
                            <a:pt x="165847" y="147918"/>
                          </a:cubicBezTo>
                          <a:cubicBezTo>
                            <a:pt x="170019" y="155566"/>
                            <a:pt x="175063" y="162714"/>
                            <a:pt x="179294" y="170330"/>
                          </a:cubicBezTo>
                          <a:cubicBezTo>
                            <a:pt x="182539" y="176171"/>
                            <a:pt x="185014" y="182418"/>
                            <a:pt x="188259" y="188259"/>
                          </a:cubicBezTo>
                          <a:cubicBezTo>
                            <a:pt x="192490" y="195875"/>
                            <a:pt x="198101" y="202740"/>
                            <a:pt x="201706" y="210671"/>
                          </a:cubicBezTo>
                          <a:cubicBezTo>
                            <a:pt x="205616" y="219274"/>
                            <a:pt x="206444" y="229113"/>
                            <a:pt x="210670" y="237565"/>
                          </a:cubicBezTo>
                          <a:cubicBezTo>
                            <a:pt x="213658" y="243541"/>
                            <a:pt x="216320" y="249693"/>
                            <a:pt x="219635" y="255494"/>
                          </a:cubicBezTo>
                          <a:cubicBezTo>
                            <a:pt x="232493" y="277995"/>
                            <a:pt x="225959" y="259790"/>
                            <a:pt x="237565" y="286871"/>
                          </a:cubicBezTo>
                          <a:cubicBezTo>
                            <a:pt x="243110" y="299809"/>
                            <a:pt x="243291" y="308161"/>
                            <a:pt x="246529" y="322730"/>
                          </a:cubicBezTo>
                          <a:cubicBezTo>
                            <a:pt x="247865" y="328744"/>
                            <a:pt x="247956" y="335310"/>
                            <a:pt x="251012" y="340659"/>
                          </a:cubicBezTo>
                          <a:cubicBezTo>
                            <a:pt x="254157" y="346163"/>
                            <a:pt x="259977" y="349624"/>
                            <a:pt x="264459" y="354106"/>
                          </a:cubicBezTo>
                          <a:cubicBezTo>
                            <a:pt x="279618" y="384427"/>
                            <a:pt x="270153" y="360770"/>
                            <a:pt x="277906" y="403412"/>
                          </a:cubicBezTo>
                          <a:cubicBezTo>
                            <a:pt x="279008" y="409473"/>
                            <a:pt x="279961" y="415680"/>
                            <a:pt x="282388" y="421342"/>
                          </a:cubicBezTo>
                          <a:cubicBezTo>
                            <a:pt x="284510" y="426294"/>
                            <a:pt x="290296" y="429506"/>
                            <a:pt x="291353" y="434789"/>
                          </a:cubicBezTo>
                          <a:cubicBezTo>
                            <a:pt x="293404" y="445045"/>
                            <a:pt x="291353" y="455706"/>
                            <a:pt x="291353" y="466165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97" name="フリーフォーム 433">
                      <a:extLst>
                        <a:ext uri="{FF2B5EF4-FFF2-40B4-BE49-F238E27FC236}">
                          <a16:creationId xmlns:a16="http://schemas.microsoft.com/office/drawing/2014/main" id="{FA315F95-CABF-4DD9-A18C-E7E42E0990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3709" y="5438449"/>
                      <a:ext cx="115646" cy="532554"/>
                    </a:xfrm>
                    <a:custGeom>
                      <a:avLst/>
                      <a:gdLst>
                        <a:gd name="connsiteX0" fmla="*/ 116541 w 116541"/>
                        <a:gd name="connsiteY0" fmla="*/ 0 h 533400"/>
                        <a:gd name="connsiteX1" fmla="*/ 103094 w 116541"/>
                        <a:gd name="connsiteY1" fmla="*/ 67235 h 533400"/>
                        <a:gd name="connsiteX2" fmla="*/ 98612 w 116541"/>
                        <a:gd name="connsiteY2" fmla="*/ 94130 h 533400"/>
                        <a:gd name="connsiteX3" fmla="*/ 85165 w 116541"/>
                        <a:gd name="connsiteY3" fmla="*/ 143435 h 533400"/>
                        <a:gd name="connsiteX4" fmla="*/ 80683 w 116541"/>
                        <a:gd name="connsiteY4" fmla="*/ 174812 h 533400"/>
                        <a:gd name="connsiteX5" fmla="*/ 71718 w 116541"/>
                        <a:gd name="connsiteY5" fmla="*/ 206188 h 533400"/>
                        <a:gd name="connsiteX6" fmla="*/ 67236 w 116541"/>
                        <a:gd name="connsiteY6" fmla="*/ 233082 h 533400"/>
                        <a:gd name="connsiteX7" fmla="*/ 62753 w 116541"/>
                        <a:gd name="connsiteY7" fmla="*/ 246530 h 533400"/>
                        <a:gd name="connsiteX8" fmla="*/ 53788 w 116541"/>
                        <a:gd name="connsiteY8" fmla="*/ 277906 h 533400"/>
                        <a:gd name="connsiteX9" fmla="*/ 44824 w 116541"/>
                        <a:gd name="connsiteY9" fmla="*/ 349624 h 533400"/>
                        <a:gd name="connsiteX10" fmla="*/ 35859 w 116541"/>
                        <a:gd name="connsiteY10" fmla="*/ 363071 h 533400"/>
                        <a:gd name="connsiteX11" fmla="*/ 26894 w 116541"/>
                        <a:gd name="connsiteY11" fmla="*/ 403412 h 533400"/>
                        <a:gd name="connsiteX12" fmla="*/ 17930 w 116541"/>
                        <a:gd name="connsiteY12" fmla="*/ 430306 h 533400"/>
                        <a:gd name="connsiteX13" fmla="*/ 8965 w 116541"/>
                        <a:gd name="connsiteY13" fmla="*/ 506506 h 533400"/>
                        <a:gd name="connsiteX14" fmla="*/ 0 w 116541"/>
                        <a:gd name="connsiteY14" fmla="*/ 533400 h 53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16541" h="533400">
                          <a:moveTo>
                            <a:pt x="116541" y="0"/>
                          </a:moveTo>
                          <a:cubicBezTo>
                            <a:pt x="112059" y="22412"/>
                            <a:pt x="107370" y="44783"/>
                            <a:pt x="103094" y="67235"/>
                          </a:cubicBezTo>
                          <a:cubicBezTo>
                            <a:pt x="101393" y="76163"/>
                            <a:pt x="100656" y="85274"/>
                            <a:pt x="98612" y="94130"/>
                          </a:cubicBezTo>
                          <a:cubicBezTo>
                            <a:pt x="96503" y="103267"/>
                            <a:pt x="87443" y="130903"/>
                            <a:pt x="85165" y="143435"/>
                          </a:cubicBezTo>
                          <a:cubicBezTo>
                            <a:pt x="83275" y="153830"/>
                            <a:pt x="82573" y="164417"/>
                            <a:pt x="80683" y="174812"/>
                          </a:cubicBezTo>
                          <a:cubicBezTo>
                            <a:pt x="70922" y="228496"/>
                            <a:pt x="81317" y="162989"/>
                            <a:pt x="71718" y="206188"/>
                          </a:cubicBezTo>
                          <a:cubicBezTo>
                            <a:pt x="69747" y="215060"/>
                            <a:pt x="69208" y="224210"/>
                            <a:pt x="67236" y="233082"/>
                          </a:cubicBezTo>
                          <a:cubicBezTo>
                            <a:pt x="66211" y="237695"/>
                            <a:pt x="64051" y="241987"/>
                            <a:pt x="62753" y="246530"/>
                          </a:cubicBezTo>
                          <a:cubicBezTo>
                            <a:pt x="51498" y="285920"/>
                            <a:pt x="64535" y="245670"/>
                            <a:pt x="53788" y="277906"/>
                          </a:cubicBezTo>
                          <a:cubicBezTo>
                            <a:pt x="53249" y="284377"/>
                            <a:pt x="52144" y="332544"/>
                            <a:pt x="44824" y="349624"/>
                          </a:cubicBezTo>
                          <a:cubicBezTo>
                            <a:pt x="42702" y="354576"/>
                            <a:pt x="38847" y="358589"/>
                            <a:pt x="35859" y="363071"/>
                          </a:cubicBezTo>
                          <a:cubicBezTo>
                            <a:pt x="33298" y="375878"/>
                            <a:pt x="30695" y="390743"/>
                            <a:pt x="26894" y="403412"/>
                          </a:cubicBezTo>
                          <a:cubicBezTo>
                            <a:pt x="24179" y="412463"/>
                            <a:pt x="17930" y="430306"/>
                            <a:pt x="17930" y="430306"/>
                          </a:cubicBezTo>
                          <a:cubicBezTo>
                            <a:pt x="11261" y="516991"/>
                            <a:pt x="18713" y="462635"/>
                            <a:pt x="8965" y="506506"/>
                          </a:cubicBezTo>
                          <a:cubicBezTo>
                            <a:pt x="3369" y="531689"/>
                            <a:pt x="10065" y="523337"/>
                            <a:pt x="0" y="53340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98" name="フリーフォーム 434">
                      <a:extLst>
                        <a:ext uri="{FF2B5EF4-FFF2-40B4-BE49-F238E27FC236}">
                          <a16:creationId xmlns:a16="http://schemas.microsoft.com/office/drawing/2014/main" id="{C6CA70E0-D0E0-4021-B1D6-7E827272B2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9468" y="5429385"/>
                      <a:ext cx="138273" cy="616402"/>
                    </a:xfrm>
                    <a:custGeom>
                      <a:avLst/>
                      <a:gdLst>
                        <a:gd name="connsiteX0" fmla="*/ 0 w 139682"/>
                        <a:gd name="connsiteY0" fmla="*/ 0 h 600636"/>
                        <a:gd name="connsiteX1" fmla="*/ 13447 w 139682"/>
                        <a:gd name="connsiteY1" fmla="*/ 22412 h 600636"/>
                        <a:gd name="connsiteX2" fmla="*/ 17929 w 139682"/>
                        <a:gd name="connsiteY2" fmla="*/ 40342 h 600636"/>
                        <a:gd name="connsiteX3" fmla="*/ 31376 w 139682"/>
                        <a:gd name="connsiteY3" fmla="*/ 71718 h 600636"/>
                        <a:gd name="connsiteX4" fmla="*/ 49306 w 139682"/>
                        <a:gd name="connsiteY4" fmla="*/ 107577 h 600636"/>
                        <a:gd name="connsiteX5" fmla="*/ 62753 w 139682"/>
                        <a:gd name="connsiteY5" fmla="*/ 138953 h 600636"/>
                        <a:gd name="connsiteX6" fmla="*/ 71717 w 139682"/>
                        <a:gd name="connsiteY6" fmla="*/ 165847 h 600636"/>
                        <a:gd name="connsiteX7" fmla="*/ 76200 w 139682"/>
                        <a:gd name="connsiteY7" fmla="*/ 179295 h 600636"/>
                        <a:gd name="connsiteX8" fmla="*/ 85165 w 139682"/>
                        <a:gd name="connsiteY8" fmla="*/ 264459 h 600636"/>
                        <a:gd name="connsiteX9" fmla="*/ 89647 w 139682"/>
                        <a:gd name="connsiteY9" fmla="*/ 309283 h 600636"/>
                        <a:gd name="connsiteX10" fmla="*/ 94129 w 139682"/>
                        <a:gd name="connsiteY10" fmla="*/ 331695 h 600636"/>
                        <a:gd name="connsiteX11" fmla="*/ 103094 w 139682"/>
                        <a:gd name="connsiteY11" fmla="*/ 389965 h 600636"/>
                        <a:gd name="connsiteX12" fmla="*/ 107576 w 139682"/>
                        <a:gd name="connsiteY12" fmla="*/ 434789 h 600636"/>
                        <a:gd name="connsiteX13" fmla="*/ 121023 w 139682"/>
                        <a:gd name="connsiteY13" fmla="*/ 493059 h 600636"/>
                        <a:gd name="connsiteX14" fmla="*/ 125506 w 139682"/>
                        <a:gd name="connsiteY14" fmla="*/ 551330 h 600636"/>
                        <a:gd name="connsiteX15" fmla="*/ 138953 w 139682"/>
                        <a:gd name="connsiteY15" fmla="*/ 582706 h 600636"/>
                        <a:gd name="connsiteX16" fmla="*/ 138953 w 139682"/>
                        <a:gd name="connsiteY16" fmla="*/ 600636 h 6006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9682" h="600636">
                          <a:moveTo>
                            <a:pt x="0" y="0"/>
                          </a:moveTo>
                          <a:cubicBezTo>
                            <a:pt x="4482" y="7471"/>
                            <a:pt x="9909" y="14451"/>
                            <a:pt x="13447" y="22412"/>
                          </a:cubicBezTo>
                          <a:cubicBezTo>
                            <a:pt x="15949" y="28042"/>
                            <a:pt x="15824" y="34552"/>
                            <a:pt x="17929" y="40342"/>
                          </a:cubicBezTo>
                          <a:cubicBezTo>
                            <a:pt x="21818" y="51036"/>
                            <a:pt x="26564" y="61407"/>
                            <a:pt x="31376" y="71718"/>
                          </a:cubicBezTo>
                          <a:cubicBezTo>
                            <a:pt x="37028" y="83828"/>
                            <a:pt x="49306" y="107577"/>
                            <a:pt x="49306" y="107577"/>
                          </a:cubicBezTo>
                          <a:cubicBezTo>
                            <a:pt x="61163" y="155007"/>
                            <a:pt x="45064" y="99152"/>
                            <a:pt x="62753" y="138953"/>
                          </a:cubicBezTo>
                          <a:cubicBezTo>
                            <a:pt x="66591" y="147588"/>
                            <a:pt x="68729" y="156882"/>
                            <a:pt x="71717" y="165847"/>
                          </a:cubicBezTo>
                          <a:lnTo>
                            <a:pt x="76200" y="179295"/>
                          </a:lnTo>
                          <a:cubicBezTo>
                            <a:pt x="88846" y="305759"/>
                            <a:pt x="72881" y="147762"/>
                            <a:pt x="85165" y="264459"/>
                          </a:cubicBezTo>
                          <a:cubicBezTo>
                            <a:pt x="86737" y="279392"/>
                            <a:pt x="87663" y="294399"/>
                            <a:pt x="89647" y="309283"/>
                          </a:cubicBezTo>
                          <a:cubicBezTo>
                            <a:pt x="90654" y="316835"/>
                            <a:pt x="93122" y="324143"/>
                            <a:pt x="94129" y="331695"/>
                          </a:cubicBezTo>
                          <a:cubicBezTo>
                            <a:pt x="101833" y="389472"/>
                            <a:pt x="92998" y="359676"/>
                            <a:pt x="103094" y="389965"/>
                          </a:cubicBezTo>
                          <a:cubicBezTo>
                            <a:pt x="104588" y="404906"/>
                            <a:pt x="105349" y="419939"/>
                            <a:pt x="107576" y="434789"/>
                          </a:cubicBezTo>
                          <a:cubicBezTo>
                            <a:pt x="112971" y="470753"/>
                            <a:pt x="113117" y="469341"/>
                            <a:pt x="121023" y="493059"/>
                          </a:cubicBezTo>
                          <a:cubicBezTo>
                            <a:pt x="122517" y="512483"/>
                            <a:pt x="123230" y="531982"/>
                            <a:pt x="125506" y="551330"/>
                          </a:cubicBezTo>
                          <a:cubicBezTo>
                            <a:pt x="131749" y="604395"/>
                            <a:pt x="126173" y="537978"/>
                            <a:pt x="138953" y="582706"/>
                          </a:cubicBezTo>
                          <a:cubicBezTo>
                            <a:pt x="140595" y="588453"/>
                            <a:pt x="138953" y="594659"/>
                            <a:pt x="138953" y="600636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99" name="フリーフォーム 435">
                      <a:extLst>
                        <a:ext uri="{FF2B5EF4-FFF2-40B4-BE49-F238E27FC236}">
                          <a16:creationId xmlns:a16="http://schemas.microsoft.com/office/drawing/2014/main" id="{94AAB3BB-DB52-4E21-AC6D-5A3061DB1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9412" y="5429385"/>
                      <a:ext cx="475156" cy="448704"/>
                    </a:xfrm>
                    <a:custGeom>
                      <a:avLst/>
                      <a:gdLst>
                        <a:gd name="connsiteX0" fmla="*/ 0 w 475130"/>
                        <a:gd name="connsiteY0" fmla="*/ 0 h 448236"/>
                        <a:gd name="connsiteX1" fmla="*/ 116541 w 475130"/>
                        <a:gd name="connsiteY1" fmla="*/ 49306 h 448236"/>
                        <a:gd name="connsiteX2" fmla="*/ 152400 w 475130"/>
                        <a:gd name="connsiteY2" fmla="*/ 67236 h 448236"/>
                        <a:gd name="connsiteX3" fmla="*/ 197224 w 475130"/>
                        <a:gd name="connsiteY3" fmla="*/ 94130 h 448236"/>
                        <a:gd name="connsiteX4" fmla="*/ 219635 w 475130"/>
                        <a:gd name="connsiteY4" fmla="*/ 112059 h 448236"/>
                        <a:gd name="connsiteX5" fmla="*/ 242047 w 475130"/>
                        <a:gd name="connsiteY5" fmla="*/ 147918 h 448236"/>
                        <a:gd name="connsiteX6" fmla="*/ 259977 w 475130"/>
                        <a:gd name="connsiteY6" fmla="*/ 174812 h 448236"/>
                        <a:gd name="connsiteX7" fmla="*/ 277906 w 475130"/>
                        <a:gd name="connsiteY7" fmla="*/ 206189 h 448236"/>
                        <a:gd name="connsiteX8" fmla="*/ 304800 w 475130"/>
                        <a:gd name="connsiteY8" fmla="*/ 233083 h 448236"/>
                        <a:gd name="connsiteX9" fmla="*/ 327212 w 475130"/>
                        <a:gd name="connsiteY9" fmla="*/ 264459 h 448236"/>
                        <a:gd name="connsiteX10" fmla="*/ 349624 w 475130"/>
                        <a:gd name="connsiteY10" fmla="*/ 286871 h 448236"/>
                        <a:gd name="connsiteX11" fmla="*/ 389965 w 475130"/>
                        <a:gd name="connsiteY11" fmla="*/ 331695 h 448236"/>
                        <a:gd name="connsiteX12" fmla="*/ 389965 w 475130"/>
                        <a:gd name="connsiteY12" fmla="*/ 331695 h 448236"/>
                        <a:gd name="connsiteX13" fmla="*/ 403412 w 475130"/>
                        <a:gd name="connsiteY13" fmla="*/ 349624 h 448236"/>
                        <a:gd name="connsiteX14" fmla="*/ 412377 w 475130"/>
                        <a:gd name="connsiteY14" fmla="*/ 363071 h 448236"/>
                        <a:gd name="connsiteX15" fmla="*/ 425824 w 475130"/>
                        <a:gd name="connsiteY15" fmla="*/ 372036 h 448236"/>
                        <a:gd name="connsiteX16" fmla="*/ 448235 w 475130"/>
                        <a:gd name="connsiteY16" fmla="*/ 407895 h 448236"/>
                        <a:gd name="connsiteX17" fmla="*/ 461682 w 475130"/>
                        <a:gd name="connsiteY17" fmla="*/ 425824 h 448236"/>
                        <a:gd name="connsiteX18" fmla="*/ 475130 w 475130"/>
                        <a:gd name="connsiteY18" fmla="*/ 448236 h 448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75130" h="448236">
                          <a:moveTo>
                            <a:pt x="0" y="0"/>
                          </a:moveTo>
                          <a:cubicBezTo>
                            <a:pt x="80839" y="40421"/>
                            <a:pt x="-17991" y="-7612"/>
                            <a:pt x="116541" y="49306"/>
                          </a:cubicBezTo>
                          <a:cubicBezTo>
                            <a:pt x="128849" y="54513"/>
                            <a:pt x="141159" y="60009"/>
                            <a:pt x="152400" y="67236"/>
                          </a:cubicBezTo>
                          <a:cubicBezTo>
                            <a:pt x="199361" y="97425"/>
                            <a:pt x="159878" y="84792"/>
                            <a:pt x="197224" y="94130"/>
                          </a:cubicBezTo>
                          <a:cubicBezTo>
                            <a:pt x="204694" y="100106"/>
                            <a:pt x="214149" y="104222"/>
                            <a:pt x="219635" y="112059"/>
                          </a:cubicBezTo>
                          <a:cubicBezTo>
                            <a:pt x="252307" y="158733"/>
                            <a:pt x="208194" y="125348"/>
                            <a:pt x="242047" y="147918"/>
                          </a:cubicBezTo>
                          <a:cubicBezTo>
                            <a:pt x="252707" y="179895"/>
                            <a:pt x="237591" y="141232"/>
                            <a:pt x="259977" y="174812"/>
                          </a:cubicBezTo>
                          <a:cubicBezTo>
                            <a:pt x="287339" y="215855"/>
                            <a:pt x="229183" y="152051"/>
                            <a:pt x="277906" y="206189"/>
                          </a:cubicBezTo>
                          <a:cubicBezTo>
                            <a:pt x="286387" y="215613"/>
                            <a:pt x="304800" y="233083"/>
                            <a:pt x="304800" y="233083"/>
                          </a:cubicBezTo>
                          <a:cubicBezTo>
                            <a:pt x="313035" y="257791"/>
                            <a:pt x="304008" y="237388"/>
                            <a:pt x="327212" y="264459"/>
                          </a:cubicBezTo>
                          <a:cubicBezTo>
                            <a:pt x="347136" y="287702"/>
                            <a:pt x="323724" y="269604"/>
                            <a:pt x="349624" y="286871"/>
                          </a:cubicBezTo>
                          <a:cubicBezTo>
                            <a:pt x="366792" y="312625"/>
                            <a:pt x="354779" y="296509"/>
                            <a:pt x="389965" y="331695"/>
                          </a:cubicBezTo>
                          <a:lnTo>
                            <a:pt x="389965" y="331695"/>
                          </a:lnTo>
                          <a:cubicBezTo>
                            <a:pt x="394447" y="337671"/>
                            <a:pt x="399070" y="343545"/>
                            <a:pt x="403412" y="349624"/>
                          </a:cubicBezTo>
                          <a:cubicBezTo>
                            <a:pt x="406543" y="354008"/>
                            <a:pt x="408568" y="359262"/>
                            <a:pt x="412377" y="363071"/>
                          </a:cubicBezTo>
                          <a:cubicBezTo>
                            <a:pt x="416186" y="366880"/>
                            <a:pt x="422015" y="368227"/>
                            <a:pt x="425824" y="372036"/>
                          </a:cubicBezTo>
                          <a:cubicBezTo>
                            <a:pt x="442758" y="388970"/>
                            <a:pt x="436398" y="388955"/>
                            <a:pt x="448235" y="407895"/>
                          </a:cubicBezTo>
                          <a:cubicBezTo>
                            <a:pt x="452194" y="414230"/>
                            <a:pt x="457340" y="419745"/>
                            <a:pt x="461682" y="425824"/>
                          </a:cubicBezTo>
                          <a:cubicBezTo>
                            <a:pt x="470697" y="438445"/>
                            <a:pt x="469356" y="436689"/>
                            <a:pt x="475130" y="448236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0" name="フリーフォーム 436">
                      <a:extLst>
                        <a:ext uri="{FF2B5EF4-FFF2-40B4-BE49-F238E27FC236}">
                          <a16:creationId xmlns:a16="http://schemas.microsoft.com/office/drawing/2014/main" id="{9A229C03-9F07-4332-8464-CA7C10E7B6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1252" y="5458846"/>
                      <a:ext cx="70393" cy="18129"/>
                    </a:xfrm>
                    <a:custGeom>
                      <a:avLst/>
                      <a:gdLst>
                        <a:gd name="connsiteX0" fmla="*/ 69273 w 69273"/>
                        <a:gd name="connsiteY0" fmla="*/ 0 h 16625"/>
                        <a:gd name="connsiteX1" fmla="*/ 24938 w 69273"/>
                        <a:gd name="connsiteY1" fmla="*/ 8313 h 16625"/>
                        <a:gd name="connsiteX2" fmla="*/ 8313 w 69273"/>
                        <a:gd name="connsiteY2" fmla="*/ 13854 h 16625"/>
                        <a:gd name="connsiteX3" fmla="*/ 0 w 69273"/>
                        <a:gd name="connsiteY3" fmla="*/ 16625 h 16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9273" h="16625">
                          <a:moveTo>
                            <a:pt x="69273" y="0"/>
                          </a:moveTo>
                          <a:cubicBezTo>
                            <a:pt x="35751" y="3352"/>
                            <a:pt x="50370" y="-164"/>
                            <a:pt x="24938" y="8313"/>
                          </a:cubicBezTo>
                          <a:lnTo>
                            <a:pt x="8313" y="13854"/>
                          </a:lnTo>
                          <a:lnTo>
                            <a:pt x="0" y="16625"/>
                          </a:ln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1" name="フリーフォーム 437">
                      <a:extLst>
                        <a:ext uri="{FF2B5EF4-FFF2-40B4-BE49-F238E27FC236}">
                          <a16:creationId xmlns:a16="http://schemas.microsoft.com/office/drawing/2014/main" id="{82341455-CBD4-4BF9-A993-3BC72B75C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8906" y="5522299"/>
                      <a:ext cx="15084" cy="70251"/>
                    </a:xfrm>
                    <a:custGeom>
                      <a:avLst/>
                      <a:gdLst>
                        <a:gd name="connsiteX0" fmla="*/ 0 w 13855"/>
                        <a:gd name="connsiteY0" fmla="*/ 0 h 69273"/>
                        <a:gd name="connsiteX1" fmla="*/ 13855 w 13855"/>
                        <a:gd name="connsiteY1" fmla="*/ 36022 h 69273"/>
                        <a:gd name="connsiteX2" fmla="*/ 11084 w 13855"/>
                        <a:gd name="connsiteY2" fmla="*/ 60960 h 69273"/>
                        <a:gd name="connsiteX3" fmla="*/ 8313 w 13855"/>
                        <a:gd name="connsiteY3" fmla="*/ 69273 h 69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855" h="69273">
                          <a:moveTo>
                            <a:pt x="0" y="0"/>
                          </a:moveTo>
                          <a:cubicBezTo>
                            <a:pt x="8576" y="15008"/>
                            <a:pt x="13855" y="19042"/>
                            <a:pt x="13855" y="36022"/>
                          </a:cubicBezTo>
                          <a:cubicBezTo>
                            <a:pt x="13855" y="44386"/>
                            <a:pt x="12459" y="52710"/>
                            <a:pt x="11084" y="60960"/>
                          </a:cubicBezTo>
                          <a:cubicBezTo>
                            <a:pt x="10604" y="63841"/>
                            <a:pt x="8313" y="69273"/>
                            <a:pt x="8313" y="69273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2" name="フリーフォーム 438">
                      <a:extLst>
                        <a:ext uri="{FF2B5EF4-FFF2-40B4-BE49-F238E27FC236}">
                          <a16:creationId xmlns:a16="http://schemas.microsoft.com/office/drawing/2014/main" id="{57C27C83-51F9-403A-B495-72739B9C0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5887" y="5572155"/>
                      <a:ext cx="47766" cy="13597"/>
                    </a:xfrm>
                    <a:custGeom>
                      <a:avLst/>
                      <a:gdLst>
                        <a:gd name="connsiteX0" fmla="*/ 49877 w 49877"/>
                        <a:gd name="connsiteY0" fmla="*/ 0 h 13858"/>
                        <a:gd name="connsiteX1" fmla="*/ 24938 w 49877"/>
                        <a:gd name="connsiteY1" fmla="*/ 2771 h 13858"/>
                        <a:gd name="connsiteX2" fmla="*/ 13855 w 49877"/>
                        <a:gd name="connsiteY2" fmla="*/ 11084 h 13858"/>
                        <a:gd name="connsiteX3" fmla="*/ 0 w 49877"/>
                        <a:gd name="connsiteY3" fmla="*/ 13855 h 13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9877" h="13858">
                          <a:moveTo>
                            <a:pt x="49877" y="0"/>
                          </a:moveTo>
                          <a:cubicBezTo>
                            <a:pt x="41564" y="924"/>
                            <a:pt x="32932" y="311"/>
                            <a:pt x="24938" y="2771"/>
                          </a:cubicBezTo>
                          <a:cubicBezTo>
                            <a:pt x="20524" y="4129"/>
                            <a:pt x="17985" y="9019"/>
                            <a:pt x="13855" y="11084"/>
                          </a:cubicBezTo>
                          <a:cubicBezTo>
                            <a:pt x="7865" y="14079"/>
                            <a:pt x="5127" y="13855"/>
                            <a:pt x="0" y="13855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3" name="フリーフォーム 439">
                      <a:extLst>
                        <a:ext uri="{FF2B5EF4-FFF2-40B4-BE49-F238E27FC236}">
                          <a16:creationId xmlns:a16="http://schemas.microsoft.com/office/drawing/2014/main" id="{EB3AC92C-B6AE-4056-90CF-C8A9C65889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0915" y="5642406"/>
                      <a:ext cx="2513" cy="65720"/>
                    </a:xfrm>
                    <a:custGeom>
                      <a:avLst/>
                      <a:gdLst>
                        <a:gd name="connsiteX0" fmla="*/ 0 w 3721"/>
                        <a:gd name="connsiteY0" fmla="*/ 0 h 66502"/>
                        <a:gd name="connsiteX1" fmla="*/ 2771 w 3721"/>
                        <a:gd name="connsiteY1" fmla="*/ 66502 h 66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721" h="66502">
                          <a:moveTo>
                            <a:pt x="0" y="0"/>
                          </a:moveTo>
                          <a:cubicBezTo>
                            <a:pt x="6213" y="31062"/>
                            <a:pt x="2771" y="9145"/>
                            <a:pt x="2771" y="66502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4" name="フリーフォーム 440">
                      <a:extLst>
                        <a:ext uri="{FF2B5EF4-FFF2-40B4-BE49-F238E27FC236}">
                          <a16:creationId xmlns:a16="http://schemas.microsoft.com/office/drawing/2014/main" id="{D565EC5C-5D5A-4004-BC65-95E1151433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7839" y="5703594"/>
                      <a:ext cx="55309" cy="22662"/>
                    </a:xfrm>
                    <a:custGeom>
                      <a:avLst/>
                      <a:gdLst>
                        <a:gd name="connsiteX0" fmla="*/ 55419 w 55419"/>
                        <a:gd name="connsiteY0" fmla="*/ 0 h 22167"/>
                        <a:gd name="connsiteX1" fmla="*/ 27709 w 55419"/>
                        <a:gd name="connsiteY1" fmla="*/ 5542 h 22167"/>
                        <a:gd name="connsiteX2" fmla="*/ 2771 w 55419"/>
                        <a:gd name="connsiteY2" fmla="*/ 16625 h 22167"/>
                        <a:gd name="connsiteX3" fmla="*/ 0 w 55419"/>
                        <a:gd name="connsiteY3" fmla="*/ 22167 h 22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419" h="22167">
                          <a:moveTo>
                            <a:pt x="55419" y="0"/>
                          </a:moveTo>
                          <a:cubicBezTo>
                            <a:pt x="44185" y="1872"/>
                            <a:pt x="38042" y="2442"/>
                            <a:pt x="27709" y="5542"/>
                          </a:cubicBezTo>
                          <a:cubicBezTo>
                            <a:pt x="19874" y="7893"/>
                            <a:pt x="9133" y="10264"/>
                            <a:pt x="2771" y="16625"/>
                          </a:cubicBezTo>
                          <a:cubicBezTo>
                            <a:pt x="1310" y="18085"/>
                            <a:pt x="924" y="20320"/>
                            <a:pt x="0" y="2216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5" name="フリーフォーム 441">
                      <a:extLst>
                        <a:ext uri="{FF2B5EF4-FFF2-40B4-BE49-F238E27FC236}">
                          <a16:creationId xmlns:a16="http://schemas.microsoft.com/office/drawing/2014/main" id="{FB9EE17E-A307-4F43-9860-BEF450D9B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2810" y="5753450"/>
                      <a:ext cx="12571" cy="88380"/>
                    </a:xfrm>
                    <a:custGeom>
                      <a:avLst/>
                      <a:gdLst>
                        <a:gd name="connsiteX0" fmla="*/ 14158 w 14158"/>
                        <a:gd name="connsiteY0" fmla="*/ 0 h 88669"/>
                        <a:gd name="connsiteX1" fmla="*/ 11387 w 14158"/>
                        <a:gd name="connsiteY1" fmla="*/ 30480 h 88669"/>
                        <a:gd name="connsiteX2" fmla="*/ 8616 w 14158"/>
                        <a:gd name="connsiteY2" fmla="*/ 66502 h 88669"/>
                        <a:gd name="connsiteX3" fmla="*/ 304 w 14158"/>
                        <a:gd name="connsiteY3" fmla="*/ 83128 h 88669"/>
                        <a:gd name="connsiteX4" fmla="*/ 304 w 14158"/>
                        <a:gd name="connsiteY4" fmla="*/ 88669 h 886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158" h="88669">
                          <a:moveTo>
                            <a:pt x="14158" y="0"/>
                          </a:moveTo>
                          <a:cubicBezTo>
                            <a:pt x="13234" y="10160"/>
                            <a:pt x="12234" y="20313"/>
                            <a:pt x="11387" y="30480"/>
                          </a:cubicBezTo>
                          <a:cubicBezTo>
                            <a:pt x="10387" y="42481"/>
                            <a:pt x="10110" y="54552"/>
                            <a:pt x="8616" y="66502"/>
                          </a:cubicBezTo>
                          <a:cubicBezTo>
                            <a:pt x="7126" y="78418"/>
                            <a:pt x="4803" y="71878"/>
                            <a:pt x="304" y="83128"/>
                          </a:cubicBezTo>
                          <a:cubicBezTo>
                            <a:pt x="-382" y="84843"/>
                            <a:pt x="304" y="86822"/>
                            <a:pt x="304" y="88669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6" name="フリーフォーム 442">
                      <a:extLst>
                        <a:ext uri="{FF2B5EF4-FFF2-40B4-BE49-F238E27FC236}">
                          <a16:creationId xmlns:a16="http://schemas.microsoft.com/office/drawing/2014/main" id="{A29D337E-A06C-4F55-BD5C-EEA644E02C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1533" y="5510967"/>
                      <a:ext cx="40225" cy="45324"/>
                    </a:xfrm>
                    <a:custGeom>
                      <a:avLst/>
                      <a:gdLst>
                        <a:gd name="connsiteX0" fmla="*/ 41564 w 41564"/>
                        <a:gd name="connsiteY0" fmla="*/ 0 h 44335"/>
                        <a:gd name="connsiteX1" fmla="*/ 27709 w 41564"/>
                        <a:gd name="connsiteY1" fmla="*/ 8313 h 44335"/>
                        <a:gd name="connsiteX2" fmla="*/ 22168 w 41564"/>
                        <a:gd name="connsiteY2" fmla="*/ 16626 h 44335"/>
                        <a:gd name="connsiteX3" fmla="*/ 13855 w 41564"/>
                        <a:gd name="connsiteY3" fmla="*/ 22167 h 44335"/>
                        <a:gd name="connsiteX4" fmla="*/ 8313 w 41564"/>
                        <a:gd name="connsiteY4" fmla="*/ 33251 h 44335"/>
                        <a:gd name="connsiteX5" fmla="*/ 5542 w 41564"/>
                        <a:gd name="connsiteY5" fmla="*/ 41564 h 44335"/>
                        <a:gd name="connsiteX6" fmla="*/ 0 w 41564"/>
                        <a:gd name="connsiteY6" fmla="*/ 44335 h 44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564" h="44335">
                          <a:moveTo>
                            <a:pt x="41564" y="0"/>
                          </a:moveTo>
                          <a:cubicBezTo>
                            <a:pt x="36946" y="2771"/>
                            <a:pt x="31798" y="4808"/>
                            <a:pt x="27709" y="8313"/>
                          </a:cubicBezTo>
                          <a:cubicBezTo>
                            <a:pt x="25181" y="10480"/>
                            <a:pt x="24523" y="14271"/>
                            <a:pt x="22168" y="16626"/>
                          </a:cubicBezTo>
                          <a:cubicBezTo>
                            <a:pt x="19813" y="18981"/>
                            <a:pt x="16626" y="20320"/>
                            <a:pt x="13855" y="22167"/>
                          </a:cubicBezTo>
                          <a:cubicBezTo>
                            <a:pt x="12008" y="25862"/>
                            <a:pt x="9940" y="29454"/>
                            <a:pt x="8313" y="33251"/>
                          </a:cubicBezTo>
                          <a:cubicBezTo>
                            <a:pt x="7162" y="35936"/>
                            <a:pt x="7295" y="39227"/>
                            <a:pt x="5542" y="41564"/>
                          </a:cubicBezTo>
                          <a:cubicBezTo>
                            <a:pt x="4303" y="43216"/>
                            <a:pt x="1847" y="43411"/>
                            <a:pt x="0" y="44335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7" name="フリーフォーム 443">
                      <a:extLst>
                        <a:ext uri="{FF2B5EF4-FFF2-40B4-BE49-F238E27FC236}">
                          <a16:creationId xmlns:a16="http://schemas.microsoft.com/office/drawing/2014/main" id="{B49BC4CB-440A-4B05-AFC1-CBCAA9ACAA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9243" y="5540428"/>
                      <a:ext cx="27655" cy="49856"/>
                    </a:xfrm>
                    <a:custGeom>
                      <a:avLst/>
                      <a:gdLst>
                        <a:gd name="connsiteX0" fmla="*/ 0 w 27709"/>
                        <a:gd name="connsiteY0" fmla="*/ 0 h 49877"/>
                        <a:gd name="connsiteX1" fmla="*/ 11084 w 27709"/>
                        <a:gd name="connsiteY1" fmla="*/ 13855 h 49877"/>
                        <a:gd name="connsiteX2" fmla="*/ 16626 w 27709"/>
                        <a:gd name="connsiteY2" fmla="*/ 30480 h 49877"/>
                        <a:gd name="connsiteX3" fmla="*/ 22167 w 27709"/>
                        <a:gd name="connsiteY3" fmla="*/ 38793 h 49877"/>
                        <a:gd name="connsiteX4" fmla="*/ 27709 w 27709"/>
                        <a:gd name="connsiteY4" fmla="*/ 49877 h 49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09" h="49877">
                          <a:moveTo>
                            <a:pt x="0" y="0"/>
                          </a:moveTo>
                          <a:cubicBezTo>
                            <a:pt x="3695" y="4618"/>
                            <a:pt x="8252" y="8663"/>
                            <a:pt x="11084" y="13855"/>
                          </a:cubicBezTo>
                          <a:cubicBezTo>
                            <a:pt x="13881" y="18983"/>
                            <a:pt x="13386" y="25619"/>
                            <a:pt x="16626" y="30480"/>
                          </a:cubicBezTo>
                          <a:cubicBezTo>
                            <a:pt x="18473" y="33251"/>
                            <a:pt x="20678" y="35814"/>
                            <a:pt x="22167" y="38793"/>
                          </a:cubicBezTo>
                          <a:cubicBezTo>
                            <a:pt x="28534" y="51528"/>
                            <a:pt x="21449" y="43617"/>
                            <a:pt x="27709" y="4987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8" name="フリーフォーム 444">
                      <a:extLst>
                        <a:ext uri="{FF2B5EF4-FFF2-40B4-BE49-F238E27FC236}">
                          <a16:creationId xmlns:a16="http://schemas.microsoft.com/office/drawing/2014/main" id="{2E1D0861-E834-4D0E-AD1C-22B0C449CB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3766" y="5615212"/>
                      <a:ext cx="70393" cy="52123"/>
                    </a:xfrm>
                    <a:custGeom>
                      <a:avLst/>
                      <a:gdLst>
                        <a:gd name="connsiteX0" fmla="*/ 69351 w 69351"/>
                        <a:gd name="connsiteY0" fmla="*/ 0 h 52647"/>
                        <a:gd name="connsiteX1" fmla="*/ 52725 w 69351"/>
                        <a:gd name="connsiteY1" fmla="*/ 8313 h 52647"/>
                        <a:gd name="connsiteX2" fmla="*/ 38871 w 69351"/>
                        <a:gd name="connsiteY2" fmla="*/ 16625 h 52647"/>
                        <a:gd name="connsiteX3" fmla="*/ 27787 w 69351"/>
                        <a:gd name="connsiteY3" fmla="*/ 19396 h 52647"/>
                        <a:gd name="connsiteX4" fmla="*/ 11162 w 69351"/>
                        <a:gd name="connsiteY4" fmla="*/ 27709 h 52647"/>
                        <a:gd name="connsiteX5" fmla="*/ 2849 w 69351"/>
                        <a:gd name="connsiteY5" fmla="*/ 33251 h 52647"/>
                        <a:gd name="connsiteX6" fmla="*/ 78 w 69351"/>
                        <a:gd name="connsiteY6" fmla="*/ 44334 h 52647"/>
                        <a:gd name="connsiteX7" fmla="*/ 5620 w 69351"/>
                        <a:gd name="connsiteY7" fmla="*/ 52647 h 52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9351" h="52647">
                          <a:moveTo>
                            <a:pt x="69351" y="0"/>
                          </a:moveTo>
                          <a:cubicBezTo>
                            <a:pt x="63809" y="2771"/>
                            <a:pt x="58165" y="5346"/>
                            <a:pt x="52725" y="8313"/>
                          </a:cubicBezTo>
                          <a:cubicBezTo>
                            <a:pt x="47997" y="10892"/>
                            <a:pt x="43792" y="14438"/>
                            <a:pt x="38871" y="16625"/>
                          </a:cubicBezTo>
                          <a:cubicBezTo>
                            <a:pt x="35391" y="18172"/>
                            <a:pt x="31482" y="18472"/>
                            <a:pt x="27787" y="19396"/>
                          </a:cubicBezTo>
                          <a:cubicBezTo>
                            <a:pt x="3962" y="35280"/>
                            <a:pt x="34106" y="16236"/>
                            <a:pt x="11162" y="27709"/>
                          </a:cubicBezTo>
                          <a:cubicBezTo>
                            <a:pt x="8183" y="29198"/>
                            <a:pt x="5620" y="31404"/>
                            <a:pt x="2849" y="33251"/>
                          </a:cubicBezTo>
                          <a:cubicBezTo>
                            <a:pt x="1925" y="36945"/>
                            <a:pt x="-461" y="40564"/>
                            <a:pt x="78" y="44334"/>
                          </a:cubicBezTo>
                          <a:cubicBezTo>
                            <a:pt x="549" y="47631"/>
                            <a:pt x="5620" y="52647"/>
                            <a:pt x="5620" y="5264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09" name="フリーフォーム 445">
                      <a:extLst>
                        <a:ext uri="{FF2B5EF4-FFF2-40B4-BE49-F238E27FC236}">
                          <a16:creationId xmlns:a16="http://schemas.microsoft.com/office/drawing/2014/main" id="{A354B570-1BB4-475F-862A-A603A76B9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1590" y="5687730"/>
                      <a:ext cx="30169" cy="63453"/>
                    </a:xfrm>
                    <a:custGeom>
                      <a:avLst/>
                      <a:gdLst>
                        <a:gd name="connsiteX0" fmla="*/ 0 w 30483"/>
                        <a:gd name="connsiteY0" fmla="*/ 0 h 63731"/>
                        <a:gd name="connsiteX1" fmla="*/ 22167 w 30483"/>
                        <a:gd name="connsiteY1" fmla="*/ 22168 h 63731"/>
                        <a:gd name="connsiteX2" fmla="*/ 24938 w 30483"/>
                        <a:gd name="connsiteY2" fmla="*/ 41564 h 63731"/>
                        <a:gd name="connsiteX3" fmla="*/ 27709 w 30483"/>
                        <a:gd name="connsiteY3" fmla="*/ 49877 h 63731"/>
                        <a:gd name="connsiteX4" fmla="*/ 30480 w 30483"/>
                        <a:gd name="connsiteY4" fmla="*/ 63731 h 63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483" h="63731">
                          <a:moveTo>
                            <a:pt x="0" y="0"/>
                          </a:moveTo>
                          <a:cubicBezTo>
                            <a:pt x="7389" y="7389"/>
                            <a:pt x="20689" y="11823"/>
                            <a:pt x="22167" y="22168"/>
                          </a:cubicBezTo>
                          <a:cubicBezTo>
                            <a:pt x="23091" y="28633"/>
                            <a:pt x="23657" y="35160"/>
                            <a:pt x="24938" y="41564"/>
                          </a:cubicBezTo>
                          <a:cubicBezTo>
                            <a:pt x="25511" y="44428"/>
                            <a:pt x="26907" y="47069"/>
                            <a:pt x="27709" y="49877"/>
                          </a:cubicBezTo>
                          <a:cubicBezTo>
                            <a:pt x="30704" y="60359"/>
                            <a:pt x="30480" y="57515"/>
                            <a:pt x="30480" y="63731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0" name="フリーフォーム 446">
                      <a:extLst>
                        <a:ext uri="{FF2B5EF4-FFF2-40B4-BE49-F238E27FC236}">
                          <a16:creationId xmlns:a16="http://schemas.microsoft.com/office/drawing/2014/main" id="{A6E30917-AA0F-4774-86FA-9460C0FCFC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6224" y="5744385"/>
                      <a:ext cx="42738" cy="56654"/>
                    </a:xfrm>
                    <a:custGeom>
                      <a:avLst/>
                      <a:gdLst>
                        <a:gd name="connsiteX0" fmla="*/ 44342 w 44342"/>
                        <a:gd name="connsiteY0" fmla="*/ 0 h 55418"/>
                        <a:gd name="connsiteX1" fmla="*/ 41571 w 44342"/>
                        <a:gd name="connsiteY1" fmla="*/ 13854 h 55418"/>
                        <a:gd name="connsiteX2" fmla="*/ 36029 w 44342"/>
                        <a:gd name="connsiteY2" fmla="*/ 22167 h 55418"/>
                        <a:gd name="connsiteX3" fmla="*/ 19404 w 44342"/>
                        <a:gd name="connsiteY3" fmla="*/ 36021 h 55418"/>
                        <a:gd name="connsiteX4" fmla="*/ 2778 w 44342"/>
                        <a:gd name="connsiteY4" fmla="*/ 44334 h 55418"/>
                        <a:gd name="connsiteX5" fmla="*/ 7 w 44342"/>
                        <a:gd name="connsiteY5" fmla="*/ 55418 h 55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342" h="55418">
                          <a:moveTo>
                            <a:pt x="44342" y="0"/>
                          </a:moveTo>
                          <a:cubicBezTo>
                            <a:pt x="43418" y="4618"/>
                            <a:pt x="43225" y="9444"/>
                            <a:pt x="41571" y="13854"/>
                          </a:cubicBezTo>
                          <a:cubicBezTo>
                            <a:pt x="40402" y="16972"/>
                            <a:pt x="38161" y="19609"/>
                            <a:pt x="36029" y="22167"/>
                          </a:cubicBezTo>
                          <a:cubicBezTo>
                            <a:pt x="31652" y="27420"/>
                            <a:pt x="25632" y="32907"/>
                            <a:pt x="19404" y="36021"/>
                          </a:cubicBezTo>
                          <a:cubicBezTo>
                            <a:pt x="-3537" y="47491"/>
                            <a:pt x="26597" y="28455"/>
                            <a:pt x="2778" y="44334"/>
                          </a:cubicBezTo>
                          <a:cubicBezTo>
                            <a:pt x="-285" y="53523"/>
                            <a:pt x="7" y="49726"/>
                            <a:pt x="7" y="55418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1" name="フリーフォーム 447">
                      <a:extLst>
                        <a:ext uri="{FF2B5EF4-FFF2-40B4-BE49-F238E27FC236}">
                          <a16:creationId xmlns:a16="http://schemas.microsoft.com/office/drawing/2014/main" id="{6B940B3D-1317-4552-A79E-75DE548F4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1365" y="5862227"/>
                      <a:ext cx="37710" cy="70251"/>
                    </a:xfrm>
                    <a:custGeom>
                      <a:avLst/>
                      <a:gdLst>
                        <a:gd name="connsiteX0" fmla="*/ 0 w 38795"/>
                        <a:gd name="connsiteY0" fmla="*/ 0 h 72043"/>
                        <a:gd name="connsiteX1" fmla="*/ 13855 w 38795"/>
                        <a:gd name="connsiteY1" fmla="*/ 8312 h 72043"/>
                        <a:gd name="connsiteX2" fmla="*/ 24939 w 38795"/>
                        <a:gd name="connsiteY2" fmla="*/ 36022 h 72043"/>
                        <a:gd name="connsiteX3" fmla="*/ 27709 w 38795"/>
                        <a:gd name="connsiteY3" fmla="*/ 44334 h 72043"/>
                        <a:gd name="connsiteX4" fmla="*/ 36022 w 38795"/>
                        <a:gd name="connsiteY4" fmla="*/ 55418 h 72043"/>
                        <a:gd name="connsiteX5" fmla="*/ 38793 w 38795"/>
                        <a:gd name="connsiteY5" fmla="*/ 72043 h 72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795" h="72043">
                          <a:moveTo>
                            <a:pt x="0" y="0"/>
                          </a:moveTo>
                          <a:cubicBezTo>
                            <a:pt x="4618" y="2771"/>
                            <a:pt x="10047" y="4504"/>
                            <a:pt x="13855" y="8312"/>
                          </a:cubicBezTo>
                          <a:cubicBezTo>
                            <a:pt x="17932" y="12389"/>
                            <a:pt x="23857" y="32776"/>
                            <a:pt x="24939" y="36022"/>
                          </a:cubicBezTo>
                          <a:cubicBezTo>
                            <a:pt x="25862" y="38793"/>
                            <a:pt x="25957" y="41998"/>
                            <a:pt x="27709" y="44334"/>
                          </a:cubicBezTo>
                          <a:lnTo>
                            <a:pt x="36022" y="55418"/>
                          </a:lnTo>
                          <a:cubicBezTo>
                            <a:pt x="38974" y="70178"/>
                            <a:pt x="38793" y="64563"/>
                            <a:pt x="38793" y="72043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2" name="フリーフォーム 448">
                      <a:extLst>
                        <a:ext uri="{FF2B5EF4-FFF2-40B4-BE49-F238E27FC236}">
                          <a16:creationId xmlns:a16="http://schemas.microsoft.com/office/drawing/2014/main" id="{C67EBFCD-DFF3-4760-ABC5-C19221BDE1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440" y="5554026"/>
                      <a:ext cx="20112" cy="61186"/>
                    </a:xfrm>
                    <a:custGeom>
                      <a:avLst/>
                      <a:gdLst>
                        <a:gd name="connsiteX0" fmla="*/ 19599 w 19599"/>
                        <a:gd name="connsiteY0" fmla="*/ 0 h 60960"/>
                        <a:gd name="connsiteX1" fmla="*/ 14057 w 19599"/>
                        <a:gd name="connsiteY1" fmla="*/ 13854 h 60960"/>
                        <a:gd name="connsiteX2" fmla="*/ 8516 w 19599"/>
                        <a:gd name="connsiteY2" fmla="*/ 22167 h 60960"/>
                        <a:gd name="connsiteX3" fmla="*/ 203 w 19599"/>
                        <a:gd name="connsiteY3" fmla="*/ 49876 h 60960"/>
                        <a:gd name="connsiteX4" fmla="*/ 203 w 19599"/>
                        <a:gd name="connsiteY4" fmla="*/ 60960 h 609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599" h="60960">
                          <a:moveTo>
                            <a:pt x="19599" y="0"/>
                          </a:moveTo>
                          <a:cubicBezTo>
                            <a:pt x="17752" y="4618"/>
                            <a:pt x="16281" y="9405"/>
                            <a:pt x="14057" y="13854"/>
                          </a:cubicBezTo>
                          <a:cubicBezTo>
                            <a:pt x="12568" y="16833"/>
                            <a:pt x="9868" y="19124"/>
                            <a:pt x="8516" y="22167"/>
                          </a:cubicBezTo>
                          <a:cubicBezTo>
                            <a:pt x="7119" y="25310"/>
                            <a:pt x="904" y="44270"/>
                            <a:pt x="203" y="49876"/>
                          </a:cubicBezTo>
                          <a:cubicBezTo>
                            <a:pt x="-255" y="53542"/>
                            <a:pt x="203" y="57265"/>
                            <a:pt x="203" y="6096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3" name="フリーフォーム 449">
                      <a:extLst>
                        <a:ext uri="{FF2B5EF4-FFF2-40B4-BE49-F238E27FC236}">
                          <a16:creationId xmlns:a16="http://schemas.microsoft.com/office/drawing/2014/main" id="{C0B8BC5C-FEB9-4999-8F55-DBBE08228C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4608" y="5662802"/>
                      <a:ext cx="37711" cy="58921"/>
                    </a:xfrm>
                    <a:custGeom>
                      <a:avLst/>
                      <a:gdLst>
                        <a:gd name="connsiteX0" fmla="*/ 0 w 38793"/>
                        <a:gd name="connsiteY0" fmla="*/ 0 h 60960"/>
                        <a:gd name="connsiteX1" fmla="*/ 13855 w 38793"/>
                        <a:gd name="connsiteY1" fmla="*/ 13855 h 60960"/>
                        <a:gd name="connsiteX2" fmla="*/ 16625 w 38793"/>
                        <a:gd name="connsiteY2" fmla="*/ 22168 h 60960"/>
                        <a:gd name="connsiteX3" fmla="*/ 22167 w 38793"/>
                        <a:gd name="connsiteY3" fmla="*/ 30480 h 60960"/>
                        <a:gd name="connsiteX4" fmla="*/ 33251 w 38793"/>
                        <a:gd name="connsiteY4" fmla="*/ 52648 h 60960"/>
                        <a:gd name="connsiteX5" fmla="*/ 38793 w 38793"/>
                        <a:gd name="connsiteY5" fmla="*/ 60960 h 609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793" h="60960">
                          <a:moveTo>
                            <a:pt x="0" y="0"/>
                          </a:moveTo>
                          <a:cubicBezTo>
                            <a:pt x="4618" y="4618"/>
                            <a:pt x="9936" y="8630"/>
                            <a:pt x="13855" y="13855"/>
                          </a:cubicBezTo>
                          <a:cubicBezTo>
                            <a:pt x="15607" y="16192"/>
                            <a:pt x="15319" y="19556"/>
                            <a:pt x="16625" y="22168"/>
                          </a:cubicBezTo>
                          <a:cubicBezTo>
                            <a:pt x="18114" y="25147"/>
                            <a:pt x="20320" y="27709"/>
                            <a:pt x="22167" y="30480"/>
                          </a:cubicBezTo>
                          <a:cubicBezTo>
                            <a:pt x="26387" y="43141"/>
                            <a:pt x="23903" y="37692"/>
                            <a:pt x="33251" y="52648"/>
                          </a:cubicBezTo>
                          <a:cubicBezTo>
                            <a:pt x="35016" y="55472"/>
                            <a:pt x="38793" y="60960"/>
                            <a:pt x="38793" y="6096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4" name="フリーフォーム 450">
                      <a:extLst>
                        <a:ext uri="{FF2B5EF4-FFF2-40B4-BE49-F238E27FC236}">
                          <a16:creationId xmlns:a16="http://schemas.microsoft.com/office/drawing/2014/main" id="{A5D811B6-A826-46C1-A45A-EA34FA571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9468" y="5764780"/>
                      <a:ext cx="20112" cy="77050"/>
                    </a:xfrm>
                    <a:custGeom>
                      <a:avLst/>
                      <a:gdLst>
                        <a:gd name="connsiteX0" fmla="*/ 22167 w 22167"/>
                        <a:gd name="connsiteY0" fmla="*/ 0 h 77585"/>
                        <a:gd name="connsiteX1" fmla="*/ 19396 w 22167"/>
                        <a:gd name="connsiteY1" fmla="*/ 16625 h 77585"/>
                        <a:gd name="connsiteX2" fmla="*/ 13854 w 22167"/>
                        <a:gd name="connsiteY2" fmla="*/ 27709 h 77585"/>
                        <a:gd name="connsiteX3" fmla="*/ 8313 w 22167"/>
                        <a:gd name="connsiteY3" fmla="*/ 47105 h 77585"/>
                        <a:gd name="connsiteX4" fmla="*/ 2771 w 22167"/>
                        <a:gd name="connsiteY4" fmla="*/ 63731 h 77585"/>
                        <a:gd name="connsiteX5" fmla="*/ 0 w 22167"/>
                        <a:gd name="connsiteY5" fmla="*/ 72044 h 77585"/>
                        <a:gd name="connsiteX6" fmla="*/ 0 w 22167"/>
                        <a:gd name="connsiteY6" fmla="*/ 77585 h 77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167" h="77585">
                          <a:moveTo>
                            <a:pt x="22167" y="0"/>
                          </a:moveTo>
                          <a:cubicBezTo>
                            <a:pt x="21243" y="5542"/>
                            <a:pt x="21010" y="11244"/>
                            <a:pt x="19396" y="16625"/>
                          </a:cubicBezTo>
                          <a:cubicBezTo>
                            <a:pt x="18209" y="20582"/>
                            <a:pt x="15481" y="23912"/>
                            <a:pt x="13854" y="27709"/>
                          </a:cubicBezTo>
                          <a:cubicBezTo>
                            <a:pt x="10748" y="34957"/>
                            <a:pt x="10658" y="39287"/>
                            <a:pt x="8313" y="47105"/>
                          </a:cubicBezTo>
                          <a:cubicBezTo>
                            <a:pt x="6635" y="52700"/>
                            <a:pt x="4618" y="58189"/>
                            <a:pt x="2771" y="63731"/>
                          </a:cubicBezTo>
                          <a:cubicBezTo>
                            <a:pt x="1847" y="66502"/>
                            <a:pt x="0" y="69123"/>
                            <a:pt x="0" y="72044"/>
                          </a:cubicBezTo>
                          <a:lnTo>
                            <a:pt x="0" y="77585"/>
                          </a:ln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5" name="フリーフォーム 451">
                      <a:extLst>
                        <a:ext uri="{FF2B5EF4-FFF2-40B4-BE49-F238E27FC236}">
                          <a16:creationId xmlns:a16="http://schemas.microsoft.com/office/drawing/2014/main" id="{DF36FAF2-8DD1-4059-9132-CAC37F8C51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4608" y="5828233"/>
                      <a:ext cx="25140" cy="54388"/>
                    </a:xfrm>
                    <a:custGeom>
                      <a:avLst/>
                      <a:gdLst>
                        <a:gd name="connsiteX0" fmla="*/ 0 w 24938"/>
                        <a:gd name="connsiteY0" fmla="*/ 0 h 55418"/>
                        <a:gd name="connsiteX1" fmla="*/ 13855 w 24938"/>
                        <a:gd name="connsiteY1" fmla="*/ 11083 h 55418"/>
                        <a:gd name="connsiteX2" fmla="*/ 22167 w 24938"/>
                        <a:gd name="connsiteY2" fmla="*/ 49876 h 55418"/>
                        <a:gd name="connsiteX3" fmla="*/ 24938 w 24938"/>
                        <a:gd name="connsiteY3" fmla="*/ 55418 h 55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938" h="55418">
                          <a:moveTo>
                            <a:pt x="0" y="0"/>
                          </a:moveTo>
                          <a:cubicBezTo>
                            <a:pt x="4618" y="3694"/>
                            <a:pt x="9961" y="6632"/>
                            <a:pt x="13855" y="11083"/>
                          </a:cubicBezTo>
                          <a:cubicBezTo>
                            <a:pt x="23002" y="21536"/>
                            <a:pt x="20210" y="38132"/>
                            <a:pt x="22167" y="49876"/>
                          </a:cubicBezTo>
                          <a:cubicBezTo>
                            <a:pt x="22507" y="51913"/>
                            <a:pt x="24014" y="53571"/>
                            <a:pt x="24938" y="55418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6" name="フリーフォーム 452">
                      <a:extLst>
                        <a:ext uri="{FF2B5EF4-FFF2-40B4-BE49-F238E27FC236}">
                          <a16:creationId xmlns:a16="http://schemas.microsoft.com/office/drawing/2014/main" id="{B155DBA7-7807-4997-ACD5-DAB708301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1870" y="5932478"/>
                      <a:ext cx="42738" cy="36259"/>
                    </a:xfrm>
                    <a:custGeom>
                      <a:avLst/>
                      <a:gdLst>
                        <a:gd name="connsiteX0" fmla="*/ 41564 w 41564"/>
                        <a:gd name="connsiteY0" fmla="*/ 0 h 36022"/>
                        <a:gd name="connsiteX1" fmla="*/ 27709 w 41564"/>
                        <a:gd name="connsiteY1" fmla="*/ 8313 h 36022"/>
                        <a:gd name="connsiteX2" fmla="*/ 19397 w 41564"/>
                        <a:gd name="connsiteY2" fmla="*/ 11084 h 36022"/>
                        <a:gd name="connsiteX3" fmla="*/ 13855 w 41564"/>
                        <a:gd name="connsiteY3" fmla="*/ 19397 h 36022"/>
                        <a:gd name="connsiteX4" fmla="*/ 5542 w 41564"/>
                        <a:gd name="connsiteY4" fmla="*/ 24939 h 36022"/>
                        <a:gd name="connsiteX5" fmla="*/ 0 w 41564"/>
                        <a:gd name="connsiteY5" fmla="*/ 36022 h 36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564" h="36022">
                          <a:moveTo>
                            <a:pt x="41564" y="0"/>
                          </a:moveTo>
                          <a:cubicBezTo>
                            <a:pt x="36946" y="2771"/>
                            <a:pt x="32526" y="5904"/>
                            <a:pt x="27709" y="8313"/>
                          </a:cubicBezTo>
                          <a:cubicBezTo>
                            <a:pt x="25097" y="9619"/>
                            <a:pt x="21678" y="9259"/>
                            <a:pt x="19397" y="11084"/>
                          </a:cubicBezTo>
                          <a:cubicBezTo>
                            <a:pt x="16797" y="13165"/>
                            <a:pt x="16210" y="17042"/>
                            <a:pt x="13855" y="19397"/>
                          </a:cubicBezTo>
                          <a:cubicBezTo>
                            <a:pt x="11500" y="21752"/>
                            <a:pt x="8313" y="23092"/>
                            <a:pt x="5542" y="24939"/>
                          </a:cubicBezTo>
                          <a:cubicBezTo>
                            <a:pt x="2358" y="34490"/>
                            <a:pt x="4836" y="31186"/>
                            <a:pt x="0" y="36022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7" name="フリーフォーム 453">
                      <a:extLst>
                        <a:ext uri="{FF2B5EF4-FFF2-40B4-BE49-F238E27FC236}">
                          <a16:creationId xmlns:a16="http://schemas.microsoft.com/office/drawing/2014/main" id="{D8701AFB-6B25-4B11-BB38-A6C1DDFE4E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7179" y="5501903"/>
                      <a:ext cx="62850" cy="63453"/>
                    </a:xfrm>
                    <a:custGeom>
                      <a:avLst/>
                      <a:gdLst>
                        <a:gd name="connsiteX0" fmla="*/ 0 w 63730"/>
                        <a:gd name="connsiteY0" fmla="*/ 0 h 63730"/>
                        <a:gd name="connsiteX1" fmla="*/ 13854 w 63730"/>
                        <a:gd name="connsiteY1" fmla="*/ 11083 h 63730"/>
                        <a:gd name="connsiteX2" fmla="*/ 24938 w 63730"/>
                        <a:gd name="connsiteY2" fmla="*/ 27709 h 63730"/>
                        <a:gd name="connsiteX3" fmla="*/ 27709 w 63730"/>
                        <a:gd name="connsiteY3" fmla="*/ 36021 h 63730"/>
                        <a:gd name="connsiteX4" fmla="*/ 36021 w 63730"/>
                        <a:gd name="connsiteY4" fmla="*/ 38792 h 63730"/>
                        <a:gd name="connsiteX5" fmla="*/ 55418 w 63730"/>
                        <a:gd name="connsiteY5" fmla="*/ 60960 h 63730"/>
                        <a:gd name="connsiteX6" fmla="*/ 63730 w 63730"/>
                        <a:gd name="connsiteY6" fmla="*/ 63730 h 63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3730" h="63730">
                          <a:moveTo>
                            <a:pt x="0" y="0"/>
                          </a:moveTo>
                          <a:cubicBezTo>
                            <a:pt x="4618" y="3694"/>
                            <a:pt x="9898" y="6687"/>
                            <a:pt x="13854" y="11083"/>
                          </a:cubicBezTo>
                          <a:cubicBezTo>
                            <a:pt x="18310" y="16034"/>
                            <a:pt x="22831" y="21390"/>
                            <a:pt x="24938" y="27709"/>
                          </a:cubicBezTo>
                          <a:cubicBezTo>
                            <a:pt x="25862" y="30480"/>
                            <a:pt x="25644" y="33956"/>
                            <a:pt x="27709" y="36021"/>
                          </a:cubicBezTo>
                          <a:cubicBezTo>
                            <a:pt x="29774" y="38086"/>
                            <a:pt x="33250" y="37868"/>
                            <a:pt x="36021" y="38792"/>
                          </a:cubicBezTo>
                          <a:cubicBezTo>
                            <a:pt x="39378" y="52221"/>
                            <a:pt x="37423" y="54963"/>
                            <a:pt x="55418" y="60960"/>
                          </a:cubicBezTo>
                          <a:lnTo>
                            <a:pt x="63730" y="63730"/>
                          </a:ln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8" name="フリーフォーム 454">
                      <a:extLst>
                        <a:ext uri="{FF2B5EF4-FFF2-40B4-BE49-F238E27FC236}">
                          <a16:creationId xmlns:a16="http://schemas.microsoft.com/office/drawing/2014/main" id="{F25456DF-B504-4C85-A1EF-2EFEA1E329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9805" y="5617479"/>
                      <a:ext cx="12571" cy="52122"/>
                    </a:xfrm>
                    <a:custGeom>
                      <a:avLst/>
                      <a:gdLst>
                        <a:gd name="connsiteX0" fmla="*/ 14006 w 14006"/>
                        <a:gd name="connsiteY0" fmla="*/ 0 h 52647"/>
                        <a:gd name="connsiteX1" fmla="*/ 152 w 14006"/>
                        <a:gd name="connsiteY1" fmla="*/ 44334 h 52647"/>
                        <a:gd name="connsiteX2" fmla="*/ 152 w 14006"/>
                        <a:gd name="connsiteY2" fmla="*/ 52647 h 52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06" h="52647">
                          <a:moveTo>
                            <a:pt x="14006" y="0"/>
                          </a:moveTo>
                          <a:cubicBezTo>
                            <a:pt x="8244" y="14406"/>
                            <a:pt x="2094" y="28797"/>
                            <a:pt x="152" y="44334"/>
                          </a:cubicBezTo>
                          <a:cubicBezTo>
                            <a:pt x="-192" y="47084"/>
                            <a:pt x="152" y="49876"/>
                            <a:pt x="152" y="5264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19" name="フリーフォーム 455">
                      <a:extLst>
                        <a:ext uri="{FF2B5EF4-FFF2-40B4-BE49-F238E27FC236}">
                          <a16:creationId xmlns:a16="http://schemas.microsoft.com/office/drawing/2014/main" id="{033758A9-6397-40A1-9724-F41E882297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4946" y="5705859"/>
                      <a:ext cx="32683" cy="70252"/>
                    </a:xfrm>
                    <a:custGeom>
                      <a:avLst/>
                      <a:gdLst>
                        <a:gd name="connsiteX0" fmla="*/ 0 w 33253"/>
                        <a:gd name="connsiteY0" fmla="*/ 0 h 69273"/>
                        <a:gd name="connsiteX1" fmla="*/ 13855 w 33253"/>
                        <a:gd name="connsiteY1" fmla="*/ 8313 h 69273"/>
                        <a:gd name="connsiteX2" fmla="*/ 16625 w 33253"/>
                        <a:gd name="connsiteY2" fmla="*/ 19396 h 69273"/>
                        <a:gd name="connsiteX3" fmla="*/ 24938 w 33253"/>
                        <a:gd name="connsiteY3" fmla="*/ 38793 h 69273"/>
                        <a:gd name="connsiteX4" fmla="*/ 27709 w 33253"/>
                        <a:gd name="connsiteY4" fmla="*/ 49876 h 69273"/>
                        <a:gd name="connsiteX5" fmla="*/ 33251 w 33253"/>
                        <a:gd name="connsiteY5" fmla="*/ 69273 h 69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253" h="69273">
                          <a:moveTo>
                            <a:pt x="0" y="0"/>
                          </a:moveTo>
                          <a:cubicBezTo>
                            <a:pt x="4618" y="2771"/>
                            <a:pt x="10350" y="4224"/>
                            <a:pt x="13855" y="8313"/>
                          </a:cubicBezTo>
                          <a:cubicBezTo>
                            <a:pt x="16333" y="11204"/>
                            <a:pt x="15324" y="15817"/>
                            <a:pt x="16625" y="19396"/>
                          </a:cubicBezTo>
                          <a:cubicBezTo>
                            <a:pt x="19029" y="26007"/>
                            <a:pt x="22534" y="32182"/>
                            <a:pt x="24938" y="38793"/>
                          </a:cubicBezTo>
                          <a:cubicBezTo>
                            <a:pt x="26239" y="42372"/>
                            <a:pt x="26615" y="46229"/>
                            <a:pt x="27709" y="49876"/>
                          </a:cubicBezTo>
                          <a:cubicBezTo>
                            <a:pt x="33543" y="69322"/>
                            <a:pt x="33251" y="60353"/>
                            <a:pt x="33251" y="69273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0" name="フリーフォーム 456">
                      <a:extLst>
                        <a:ext uri="{FF2B5EF4-FFF2-40B4-BE49-F238E27FC236}">
                          <a16:creationId xmlns:a16="http://schemas.microsoft.com/office/drawing/2014/main" id="{D9B8ABFD-3A5F-4A9A-A440-70A2CA2F3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85002" y="5850895"/>
                      <a:ext cx="2515" cy="38526"/>
                    </a:xfrm>
                    <a:custGeom>
                      <a:avLst/>
                      <a:gdLst>
                        <a:gd name="connsiteX0" fmla="*/ 2797 w 2797"/>
                        <a:gd name="connsiteY0" fmla="*/ 0 h 38937"/>
                        <a:gd name="connsiteX1" fmla="*/ 26 w 2797"/>
                        <a:gd name="connsiteY1" fmla="*/ 38793 h 38937"/>
                        <a:gd name="connsiteX2" fmla="*/ 2797 w 2797"/>
                        <a:gd name="connsiteY2" fmla="*/ 0 h 38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97" h="38937">
                          <a:moveTo>
                            <a:pt x="2797" y="0"/>
                          </a:moveTo>
                          <a:cubicBezTo>
                            <a:pt x="2797" y="0"/>
                            <a:pt x="1541" y="25918"/>
                            <a:pt x="26" y="38793"/>
                          </a:cubicBezTo>
                          <a:cubicBezTo>
                            <a:pt x="-315" y="41694"/>
                            <a:pt x="2797" y="0"/>
                            <a:pt x="2797" y="0"/>
                          </a:cubicBezTo>
                          <a:close/>
                        </a:path>
                      </a:pathLst>
                    </a:custGeom>
                    <a:solidFill>
                      <a:srgbClr val="5B9BD5"/>
                    </a:solidFill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1" name="フリーフォーム 457">
                      <a:extLst>
                        <a:ext uri="{FF2B5EF4-FFF2-40B4-BE49-F238E27FC236}">
                          <a16:creationId xmlns:a16="http://schemas.microsoft.com/office/drawing/2014/main" id="{38C21169-1387-4073-8724-5AA57C0A5F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573" y="5855427"/>
                      <a:ext cx="120674" cy="117842"/>
                    </a:xfrm>
                    <a:custGeom>
                      <a:avLst/>
                      <a:gdLst>
                        <a:gd name="connsiteX0" fmla="*/ 0 w 121920"/>
                        <a:gd name="connsiteY0" fmla="*/ 0 h 117313"/>
                        <a:gd name="connsiteX1" fmla="*/ 16626 w 121920"/>
                        <a:gd name="connsiteY1" fmla="*/ 8313 h 117313"/>
                        <a:gd name="connsiteX2" fmla="*/ 49877 w 121920"/>
                        <a:gd name="connsiteY2" fmla="*/ 30480 h 117313"/>
                        <a:gd name="connsiteX3" fmla="*/ 69273 w 121920"/>
                        <a:gd name="connsiteY3" fmla="*/ 52647 h 117313"/>
                        <a:gd name="connsiteX4" fmla="*/ 83128 w 121920"/>
                        <a:gd name="connsiteY4" fmla="*/ 72044 h 117313"/>
                        <a:gd name="connsiteX5" fmla="*/ 88669 w 121920"/>
                        <a:gd name="connsiteY5" fmla="*/ 83127 h 117313"/>
                        <a:gd name="connsiteX6" fmla="*/ 108066 w 121920"/>
                        <a:gd name="connsiteY6" fmla="*/ 102524 h 117313"/>
                        <a:gd name="connsiteX7" fmla="*/ 113608 w 121920"/>
                        <a:gd name="connsiteY7" fmla="*/ 110836 h 117313"/>
                        <a:gd name="connsiteX8" fmla="*/ 121920 w 121920"/>
                        <a:gd name="connsiteY8" fmla="*/ 116378 h 117313"/>
                        <a:gd name="connsiteX9" fmla="*/ 113608 w 121920"/>
                        <a:gd name="connsiteY9" fmla="*/ 113607 h 117313"/>
                        <a:gd name="connsiteX10" fmla="*/ 110837 w 121920"/>
                        <a:gd name="connsiteY10" fmla="*/ 105294 h 117313"/>
                        <a:gd name="connsiteX11" fmla="*/ 99753 w 121920"/>
                        <a:gd name="connsiteY11" fmla="*/ 96982 h 117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920" h="117313">
                          <a:moveTo>
                            <a:pt x="0" y="0"/>
                          </a:moveTo>
                          <a:cubicBezTo>
                            <a:pt x="5542" y="2771"/>
                            <a:pt x="11246" y="5239"/>
                            <a:pt x="16626" y="8313"/>
                          </a:cubicBezTo>
                          <a:cubicBezTo>
                            <a:pt x="34886" y="18747"/>
                            <a:pt x="35969" y="20049"/>
                            <a:pt x="49877" y="30480"/>
                          </a:cubicBezTo>
                          <a:cubicBezTo>
                            <a:pt x="61879" y="60489"/>
                            <a:pt x="46322" y="29696"/>
                            <a:pt x="69273" y="52647"/>
                          </a:cubicBezTo>
                          <a:cubicBezTo>
                            <a:pt x="74891" y="58265"/>
                            <a:pt x="78862" y="65340"/>
                            <a:pt x="83128" y="72044"/>
                          </a:cubicBezTo>
                          <a:cubicBezTo>
                            <a:pt x="85345" y="75529"/>
                            <a:pt x="86054" y="79930"/>
                            <a:pt x="88669" y="83127"/>
                          </a:cubicBezTo>
                          <a:cubicBezTo>
                            <a:pt x="94459" y="90204"/>
                            <a:pt x="102993" y="94916"/>
                            <a:pt x="108066" y="102524"/>
                          </a:cubicBezTo>
                          <a:cubicBezTo>
                            <a:pt x="109913" y="105295"/>
                            <a:pt x="111253" y="108481"/>
                            <a:pt x="113608" y="110836"/>
                          </a:cubicBezTo>
                          <a:cubicBezTo>
                            <a:pt x="115963" y="113191"/>
                            <a:pt x="121920" y="113048"/>
                            <a:pt x="121920" y="116378"/>
                          </a:cubicBezTo>
                          <a:cubicBezTo>
                            <a:pt x="121920" y="119299"/>
                            <a:pt x="116379" y="114531"/>
                            <a:pt x="113608" y="113607"/>
                          </a:cubicBezTo>
                          <a:cubicBezTo>
                            <a:pt x="112684" y="110836"/>
                            <a:pt x="112707" y="107538"/>
                            <a:pt x="110837" y="105294"/>
                          </a:cubicBezTo>
                          <a:cubicBezTo>
                            <a:pt x="107880" y="101746"/>
                            <a:pt x="99753" y="96982"/>
                            <a:pt x="99753" y="96982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2" name="フリーフォーム 458">
                      <a:extLst>
                        <a:ext uri="{FF2B5EF4-FFF2-40B4-BE49-F238E27FC236}">
                          <a16:creationId xmlns:a16="http://schemas.microsoft.com/office/drawing/2014/main" id="{6879C2BD-5AFF-496B-AE8C-8AC0DA558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2601" y="5510967"/>
                      <a:ext cx="12569" cy="86115"/>
                    </a:xfrm>
                    <a:custGeom>
                      <a:avLst/>
                      <a:gdLst>
                        <a:gd name="connsiteX0" fmla="*/ 0 w 13855"/>
                        <a:gd name="connsiteY0" fmla="*/ 0 h 85914"/>
                        <a:gd name="connsiteX1" fmla="*/ 2771 w 13855"/>
                        <a:gd name="connsiteY1" fmla="*/ 33251 h 85914"/>
                        <a:gd name="connsiteX2" fmla="*/ 5542 w 13855"/>
                        <a:gd name="connsiteY2" fmla="*/ 77586 h 85914"/>
                        <a:gd name="connsiteX3" fmla="*/ 13855 w 13855"/>
                        <a:gd name="connsiteY3" fmla="*/ 85898 h 85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855" h="85914">
                          <a:moveTo>
                            <a:pt x="0" y="0"/>
                          </a:moveTo>
                          <a:cubicBezTo>
                            <a:pt x="924" y="11084"/>
                            <a:pt x="1979" y="22157"/>
                            <a:pt x="2771" y="33251"/>
                          </a:cubicBezTo>
                          <a:cubicBezTo>
                            <a:pt x="3826" y="48021"/>
                            <a:pt x="3233" y="62960"/>
                            <a:pt x="5542" y="77586"/>
                          </a:cubicBezTo>
                          <a:cubicBezTo>
                            <a:pt x="6976" y="86667"/>
                            <a:pt x="9036" y="85898"/>
                            <a:pt x="13855" y="85898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3" name="フリーフォーム 459">
                      <a:extLst>
                        <a:ext uri="{FF2B5EF4-FFF2-40B4-BE49-F238E27FC236}">
                          <a16:creationId xmlns:a16="http://schemas.microsoft.com/office/drawing/2014/main" id="{3CDD3950-0095-4322-A800-E3695BC85B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0592" y="5646938"/>
                      <a:ext cx="5028" cy="79317"/>
                    </a:xfrm>
                    <a:custGeom>
                      <a:avLst/>
                      <a:gdLst>
                        <a:gd name="connsiteX0" fmla="*/ 0 w 5542"/>
                        <a:gd name="connsiteY0" fmla="*/ 0 h 77585"/>
                        <a:gd name="connsiteX1" fmla="*/ 2771 w 5542"/>
                        <a:gd name="connsiteY1" fmla="*/ 19396 h 77585"/>
                        <a:gd name="connsiteX2" fmla="*/ 5542 w 5542"/>
                        <a:gd name="connsiteY2" fmla="*/ 77585 h 77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42" h="77585">
                          <a:moveTo>
                            <a:pt x="0" y="0"/>
                          </a:moveTo>
                          <a:cubicBezTo>
                            <a:pt x="924" y="6465"/>
                            <a:pt x="2306" y="12882"/>
                            <a:pt x="2771" y="19396"/>
                          </a:cubicBezTo>
                          <a:cubicBezTo>
                            <a:pt x="4155" y="38765"/>
                            <a:pt x="5542" y="77585"/>
                            <a:pt x="5542" y="77585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4" name="フリーフォーム 460">
                      <a:extLst>
                        <a:ext uri="{FF2B5EF4-FFF2-40B4-BE49-F238E27FC236}">
                          <a16:creationId xmlns:a16="http://schemas.microsoft.com/office/drawing/2014/main" id="{485CB9E2-46C1-469C-9C53-1E0692E0E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0479" y="5592550"/>
                      <a:ext cx="70393" cy="33993"/>
                    </a:xfrm>
                    <a:custGeom>
                      <a:avLst/>
                      <a:gdLst>
                        <a:gd name="connsiteX0" fmla="*/ 0 w 69273"/>
                        <a:gd name="connsiteY0" fmla="*/ 0 h 33250"/>
                        <a:gd name="connsiteX1" fmla="*/ 36022 w 69273"/>
                        <a:gd name="connsiteY1" fmla="*/ 13854 h 33250"/>
                        <a:gd name="connsiteX2" fmla="*/ 44334 w 69273"/>
                        <a:gd name="connsiteY2" fmla="*/ 22167 h 33250"/>
                        <a:gd name="connsiteX3" fmla="*/ 60960 w 69273"/>
                        <a:gd name="connsiteY3" fmla="*/ 27709 h 33250"/>
                        <a:gd name="connsiteX4" fmla="*/ 69273 w 69273"/>
                        <a:gd name="connsiteY4" fmla="*/ 33250 h 33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73" h="33250">
                          <a:moveTo>
                            <a:pt x="0" y="0"/>
                          </a:moveTo>
                          <a:cubicBezTo>
                            <a:pt x="6280" y="2093"/>
                            <a:pt x="27744" y="7941"/>
                            <a:pt x="36022" y="13854"/>
                          </a:cubicBezTo>
                          <a:cubicBezTo>
                            <a:pt x="39211" y="16132"/>
                            <a:pt x="40909" y="20264"/>
                            <a:pt x="44334" y="22167"/>
                          </a:cubicBezTo>
                          <a:cubicBezTo>
                            <a:pt x="49441" y="25004"/>
                            <a:pt x="56099" y="24469"/>
                            <a:pt x="60960" y="27709"/>
                          </a:cubicBezTo>
                          <a:lnTo>
                            <a:pt x="69273" y="33250"/>
                          </a:ln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5" name="フリーフォーム 461">
                      <a:extLst>
                        <a:ext uri="{FF2B5EF4-FFF2-40B4-BE49-F238E27FC236}">
                          <a16:creationId xmlns:a16="http://schemas.microsoft.com/office/drawing/2014/main" id="{8863CACD-B9B1-434C-B28F-7868D6D4BE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8359" y="5769312"/>
                      <a:ext cx="5028" cy="52123"/>
                    </a:xfrm>
                    <a:custGeom>
                      <a:avLst/>
                      <a:gdLst>
                        <a:gd name="connsiteX0" fmla="*/ 5548 w 5548"/>
                        <a:gd name="connsiteY0" fmla="*/ 0 h 50844"/>
                        <a:gd name="connsiteX1" fmla="*/ 2778 w 5548"/>
                        <a:gd name="connsiteY1" fmla="*/ 38792 h 50844"/>
                        <a:gd name="connsiteX2" fmla="*/ 7 w 5548"/>
                        <a:gd name="connsiteY2" fmla="*/ 49876 h 50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48" h="50844">
                          <a:moveTo>
                            <a:pt x="5548" y="0"/>
                          </a:moveTo>
                          <a:cubicBezTo>
                            <a:pt x="4625" y="12931"/>
                            <a:pt x="4292" y="25917"/>
                            <a:pt x="2778" y="38792"/>
                          </a:cubicBezTo>
                          <a:cubicBezTo>
                            <a:pt x="-285" y="64832"/>
                            <a:pt x="7" y="38855"/>
                            <a:pt x="7" y="49876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6" name="フリーフォーム 462">
                      <a:extLst>
                        <a:ext uri="{FF2B5EF4-FFF2-40B4-BE49-F238E27FC236}">
                          <a16:creationId xmlns:a16="http://schemas.microsoft.com/office/drawing/2014/main" id="{FF654B1E-370C-4209-AA47-522AAB17C8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5845" y="5712658"/>
                      <a:ext cx="32683" cy="13597"/>
                    </a:xfrm>
                    <a:custGeom>
                      <a:avLst/>
                      <a:gdLst>
                        <a:gd name="connsiteX0" fmla="*/ 0 w 33251"/>
                        <a:gd name="connsiteY0" fmla="*/ 0 h 13854"/>
                        <a:gd name="connsiteX1" fmla="*/ 16625 w 33251"/>
                        <a:gd name="connsiteY1" fmla="*/ 2771 h 13854"/>
                        <a:gd name="connsiteX2" fmla="*/ 33251 w 33251"/>
                        <a:gd name="connsiteY2" fmla="*/ 13854 h 13854"/>
                        <a:gd name="connsiteX3" fmla="*/ 0 w 33251"/>
                        <a:gd name="connsiteY3" fmla="*/ 0 h 138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251" h="13854">
                          <a:moveTo>
                            <a:pt x="0" y="0"/>
                          </a:moveTo>
                          <a:cubicBezTo>
                            <a:pt x="5542" y="924"/>
                            <a:pt x="11439" y="610"/>
                            <a:pt x="16625" y="2771"/>
                          </a:cubicBezTo>
                          <a:cubicBezTo>
                            <a:pt x="22773" y="5333"/>
                            <a:pt x="33251" y="13854"/>
                            <a:pt x="33251" y="13854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B9BD5"/>
                    </a:solidFill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7" name="フリーフォーム 463">
                      <a:extLst>
                        <a:ext uri="{FF2B5EF4-FFF2-40B4-BE49-F238E27FC236}">
                          <a16:creationId xmlns:a16="http://schemas.microsoft.com/office/drawing/2014/main" id="{5F4110EE-AFC7-4A9B-92BD-4A8D94BDE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573" y="5472443"/>
                      <a:ext cx="120674" cy="20395"/>
                    </a:xfrm>
                    <a:custGeom>
                      <a:avLst/>
                      <a:gdLst>
                        <a:gd name="connsiteX0" fmla="*/ 0 w 121920"/>
                        <a:gd name="connsiteY0" fmla="*/ 0 h 20146"/>
                        <a:gd name="connsiteX1" fmla="*/ 30480 w 121920"/>
                        <a:gd name="connsiteY1" fmla="*/ 2771 h 20146"/>
                        <a:gd name="connsiteX2" fmla="*/ 55418 w 121920"/>
                        <a:gd name="connsiteY2" fmla="*/ 11084 h 20146"/>
                        <a:gd name="connsiteX3" fmla="*/ 63731 w 121920"/>
                        <a:gd name="connsiteY3" fmla="*/ 13855 h 20146"/>
                        <a:gd name="connsiteX4" fmla="*/ 85898 w 121920"/>
                        <a:gd name="connsiteY4" fmla="*/ 16626 h 20146"/>
                        <a:gd name="connsiteX5" fmla="*/ 121920 w 121920"/>
                        <a:gd name="connsiteY5" fmla="*/ 19397 h 20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920" h="20146">
                          <a:moveTo>
                            <a:pt x="0" y="0"/>
                          </a:moveTo>
                          <a:cubicBezTo>
                            <a:pt x="10160" y="924"/>
                            <a:pt x="20433" y="998"/>
                            <a:pt x="30480" y="2771"/>
                          </a:cubicBezTo>
                          <a:cubicBezTo>
                            <a:pt x="30486" y="2772"/>
                            <a:pt x="51258" y="9697"/>
                            <a:pt x="55418" y="11084"/>
                          </a:cubicBezTo>
                          <a:cubicBezTo>
                            <a:pt x="58189" y="12008"/>
                            <a:pt x="60833" y="13493"/>
                            <a:pt x="63731" y="13855"/>
                          </a:cubicBezTo>
                          <a:lnTo>
                            <a:pt x="85898" y="16626"/>
                          </a:lnTo>
                          <a:cubicBezTo>
                            <a:pt x="102973" y="22318"/>
                            <a:pt x="91290" y="19397"/>
                            <a:pt x="121920" y="1939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8" name="フリーフォーム 464">
                      <a:extLst>
                        <a:ext uri="{FF2B5EF4-FFF2-40B4-BE49-F238E27FC236}">
                          <a16:creationId xmlns:a16="http://schemas.microsoft.com/office/drawing/2014/main" id="{E8DBA603-CC56-4813-89A8-FEC63B98BF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3107" y="5544961"/>
                      <a:ext cx="2513" cy="47589"/>
                    </a:xfrm>
                    <a:custGeom>
                      <a:avLst/>
                      <a:gdLst>
                        <a:gd name="connsiteX0" fmla="*/ 2798 w 2798"/>
                        <a:gd name="connsiteY0" fmla="*/ 0 h 47106"/>
                        <a:gd name="connsiteX1" fmla="*/ 27 w 2798"/>
                        <a:gd name="connsiteY1" fmla="*/ 47106 h 47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798" h="47106">
                          <a:moveTo>
                            <a:pt x="2798" y="0"/>
                          </a:moveTo>
                          <a:cubicBezTo>
                            <a:pt x="-475" y="35999"/>
                            <a:pt x="27" y="20278"/>
                            <a:pt x="27" y="47106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29" name="フリーフォーム 465">
                      <a:extLst>
                        <a:ext uri="{FF2B5EF4-FFF2-40B4-BE49-F238E27FC236}">
                          <a16:creationId xmlns:a16="http://schemas.microsoft.com/office/drawing/2014/main" id="{04DBF274-6B9E-444E-B424-9A66E550B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5901" y="5622011"/>
                      <a:ext cx="135759" cy="54388"/>
                    </a:xfrm>
                    <a:custGeom>
                      <a:avLst/>
                      <a:gdLst>
                        <a:gd name="connsiteX0" fmla="*/ 0 w 135775"/>
                        <a:gd name="connsiteY0" fmla="*/ 0 h 52647"/>
                        <a:gd name="connsiteX1" fmla="*/ 36022 w 135775"/>
                        <a:gd name="connsiteY1" fmla="*/ 11083 h 52647"/>
                        <a:gd name="connsiteX2" fmla="*/ 69273 w 135775"/>
                        <a:gd name="connsiteY2" fmla="*/ 22167 h 52647"/>
                        <a:gd name="connsiteX3" fmla="*/ 88669 w 135775"/>
                        <a:gd name="connsiteY3" fmla="*/ 33250 h 52647"/>
                        <a:gd name="connsiteX4" fmla="*/ 105295 w 135775"/>
                        <a:gd name="connsiteY4" fmla="*/ 38792 h 52647"/>
                        <a:gd name="connsiteX5" fmla="*/ 119149 w 135775"/>
                        <a:gd name="connsiteY5" fmla="*/ 47105 h 52647"/>
                        <a:gd name="connsiteX6" fmla="*/ 130233 w 135775"/>
                        <a:gd name="connsiteY6" fmla="*/ 49876 h 52647"/>
                        <a:gd name="connsiteX7" fmla="*/ 135775 w 135775"/>
                        <a:gd name="connsiteY7" fmla="*/ 52647 h 52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5775" h="52647">
                          <a:moveTo>
                            <a:pt x="0" y="0"/>
                          </a:moveTo>
                          <a:cubicBezTo>
                            <a:pt x="52617" y="13152"/>
                            <a:pt x="-1637" y="-1470"/>
                            <a:pt x="36022" y="11083"/>
                          </a:cubicBezTo>
                          <a:cubicBezTo>
                            <a:pt x="57941" y="18389"/>
                            <a:pt x="36953" y="7085"/>
                            <a:pt x="69273" y="22167"/>
                          </a:cubicBezTo>
                          <a:cubicBezTo>
                            <a:pt x="76021" y="25316"/>
                            <a:pt x="81908" y="30130"/>
                            <a:pt x="88669" y="33250"/>
                          </a:cubicBezTo>
                          <a:cubicBezTo>
                            <a:pt x="93973" y="35698"/>
                            <a:pt x="99977" y="36375"/>
                            <a:pt x="105295" y="38792"/>
                          </a:cubicBezTo>
                          <a:cubicBezTo>
                            <a:pt x="110198" y="41021"/>
                            <a:pt x="114228" y="44918"/>
                            <a:pt x="119149" y="47105"/>
                          </a:cubicBezTo>
                          <a:cubicBezTo>
                            <a:pt x="122629" y="48652"/>
                            <a:pt x="126620" y="48672"/>
                            <a:pt x="130233" y="49876"/>
                          </a:cubicBezTo>
                          <a:cubicBezTo>
                            <a:pt x="132192" y="50529"/>
                            <a:pt x="133928" y="51723"/>
                            <a:pt x="135775" y="5264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30" name="フリーフォーム 466">
                      <a:extLst>
                        <a:ext uri="{FF2B5EF4-FFF2-40B4-BE49-F238E27FC236}">
                          <a16:creationId xmlns:a16="http://schemas.microsoft.com/office/drawing/2014/main" id="{17D4F366-F91D-4ED4-8718-6DFA4F86A9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6069" y="5669600"/>
                      <a:ext cx="20112" cy="72518"/>
                    </a:xfrm>
                    <a:custGeom>
                      <a:avLst/>
                      <a:gdLst>
                        <a:gd name="connsiteX0" fmla="*/ 0 w 19397"/>
                        <a:gd name="connsiteY0" fmla="*/ 0 h 72044"/>
                        <a:gd name="connsiteX1" fmla="*/ 2771 w 19397"/>
                        <a:gd name="connsiteY1" fmla="*/ 13855 h 72044"/>
                        <a:gd name="connsiteX2" fmla="*/ 5542 w 19397"/>
                        <a:gd name="connsiteY2" fmla="*/ 24938 h 72044"/>
                        <a:gd name="connsiteX3" fmla="*/ 13855 w 19397"/>
                        <a:gd name="connsiteY3" fmla="*/ 69273 h 72044"/>
                        <a:gd name="connsiteX4" fmla="*/ 19397 w 19397"/>
                        <a:gd name="connsiteY4" fmla="*/ 72044 h 720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397" h="72044">
                          <a:moveTo>
                            <a:pt x="0" y="0"/>
                          </a:moveTo>
                          <a:cubicBezTo>
                            <a:pt x="924" y="4618"/>
                            <a:pt x="1749" y="9257"/>
                            <a:pt x="2771" y="13855"/>
                          </a:cubicBezTo>
                          <a:cubicBezTo>
                            <a:pt x="3597" y="17572"/>
                            <a:pt x="5097" y="21156"/>
                            <a:pt x="5542" y="24938"/>
                          </a:cubicBezTo>
                          <a:cubicBezTo>
                            <a:pt x="7438" y="41052"/>
                            <a:pt x="1946" y="57364"/>
                            <a:pt x="13855" y="69273"/>
                          </a:cubicBezTo>
                          <a:cubicBezTo>
                            <a:pt x="15315" y="70733"/>
                            <a:pt x="17550" y="71120"/>
                            <a:pt x="19397" y="72044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31" name="フリーフォーム 467">
                      <a:extLst>
                        <a:ext uri="{FF2B5EF4-FFF2-40B4-BE49-F238E27FC236}">
                          <a16:creationId xmlns:a16="http://schemas.microsoft.com/office/drawing/2014/main" id="{1AB61B74-8668-45F9-B092-7D3399E27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4006" y="5739853"/>
                      <a:ext cx="75421" cy="38524"/>
                    </a:xfrm>
                    <a:custGeom>
                      <a:avLst/>
                      <a:gdLst>
                        <a:gd name="connsiteX0" fmla="*/ 0 w 74836"/>
                        <a:gd name="connsiteY0" fmla="*/ 0 h 38792"/>
                        <a:gd name="connsiteX1" fmla="*/ 13854 w 74836"/>
                        <a:gd name="connsiteY1" fmla="*/ 5542 h 38792"/>
                        <a:gd name="connsiteX2" fmla="*/ 38793 w 74836"/>
                        <a:gd name="connsiteY2" fmla="*/ 13854 h 38792"/>
                        <a:gd name="connsiteX3" fmla="*/ 49876 w 74836"/>
                        <a:gd name="connsiteY3" fmla="*/ 24938 h 38792"/>
                        <a:gd name="connsiteX4" fmla="*/ 58189 w 74836"/>
                        <a:gd name="connsiteY4" fmla="*/ 27709 h 38792"/>
                        <a:gd name="connsiteX5" fmla="*/ 66502 w 74836"/>
                        <a:gd name="connsiteY5" fmla="*/ 33251 h 38792"/>
                        <a:gd name="connsiteX6" fmla="*/ 74814 w 74836"/>
                        <a:gd name="connsiteY6" fmla="*/ 38792 h 387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4836" h="38792">
                          <a:moveTo>
                            <a:pt x="0" y="0"/>
                          </a:moveTo>
                          <a:cubicBezTo>
                            <a:pt x="4618" y="1847"/>
                            <a:pt x="9170" y="3869"/>
                            <a:pt x="13854" y="5542"/>
                          </a:cubicBezTo>
                          <a:cubicBezTo>
                            <a:pt x="22106" y="8489"/>
                            <a:pt x="38793" y="13854"/>
                            <a:pt x="38793" y="13854"/>
                          </a:cubicBezTo>
                          <a:cubicBezTo>
                            <a:pt x="42487" y="17549"/>
                            <a:pt x="45624" y="21901"/>
                            <a:pt x="49876" y="24938"/>
                          </a:cubicBezTo>
                          <a:cubicBezTo>
                            <a:pt x="52253" y="26636"/>
                            <a:pt x="55576" y="26403"/>
                            <a:pt x="58189" y="27709"/>
                          </a:cubicBezTo>
                          <a:cubicBezTo>
                            <a:pt x="61168" y="29198"/>
                            <a:pt x="63523" y="31762"/>
                            <a:pt x="66502" y="33251"/>
                          </a:cubicBezTo>
                          <a:cubicBezTo>
                            <a:pt x="75690" y="37845"/>
                            <a:pt x="74814" y="32617"/>
                            <a:pt x="74814" y="38792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432" name="フリーフォーム 468">
                      <a:extLst>
                        <a:ext uri="{FF2B5EF4-FFF2-40B4-BE49-F238E27FC236}">
                          <a16:creationId xmlns:a16="http://schemas.microsoft.com/office/drawing/2014/main" id="{547139D9-C39C-4E94-9436-4D00D669A8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6687" y="5798773"/>
                      <a:ext cx="5028" cy="38524"/>
                    </a:xfrm>
                    <a:custGeom>
                      <a:avLst/>
                      <a:gdLst>
                        <a:gd name="connsiteX0" fmla="*/ 0 w 3123"/>
                        <a:gd name="connsiteY0" fmla="*/ 0 h 39938"/>
                        <a:gd name="connsiteX1" fmla="*/ 2771 w 3123"/>
                        <a:gd name="connsiteY1" fmla="*/ 38793 h 39938"/>
                        <a:gd name="connsiteX2" fmla="*/ 0 w 3123"/>
                        <a:gd name="connsiteY2" fmla="*/ 0 h 39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123" h="39938">
                          <a:moveTo>
                            <a:pt x="0" y="0"/>
                          </a:moveTo>
                          <a:cubicBezTo>
                            <a:pt x="0" y="0"/>
                            <a:pt x="518" y="26026"/>
                            <a:pt x="2771" y="38793"/>
                          </a:cubicBezTo>
                          <a:cubicBezTo>
                            <a:pt x="4373" y="4787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5B9BD5"/>
                    </a:solidFill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</p:grpSp>
            <p:grpSp>
              <p:nvGrpSpPr>
                <p:cNvPr id="6501" name="グループ化 148">
                  <a:extLst>
                    <a:ext uri="{FF2B5EF4-FFF2-40B4-BE49-F238E27FC236}">
                      <a16:creationId xmlns:a16="http://schemas.microsoft.com/office/drawing/2014/main" id="{F929571E-7963-448B-BE06-1B0FA5C47E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19473" y="3449340"/>
                  <a:ext cx="510482" cy="834123"/>
                  <a:chOff x="7982888" y="3451862"/>
                  <a:chExt cx="802913" cy="1292694"/>
                </a:xfrm>
              </p:grpSpPr>
              <p:sp>
                <p:nvSpPr>
                  <p:cNvPr id="341" name="フリーフォーム 585">
                    <a:extLst>
                      <a:ext uri="{FF2B5EF4-FFF2-40B4-BE49-F238E27FC236}">
                        <a16:creationId xmlns:a16="http://schemas.microsoft.com/office/drawing/2014/main" id="{BDE81F63-9270-49EC-A0FE-7593DA28F630}"/>
                      </a:ext>
                    </a:extLst>
                  </p:cNvPr>
                  <p:cNvSpPr/>
                  <p:nvPr/>
                </p:nvSpPr>
                <p:spPr>
                  <a:xfrm>
                    <a:off x="8315096" y="3513731"/>
                    <a:ext cx="287009" cy="549177"/>
                  </a:xfrm>
                  <a:custGeom>
                    <a:avLst/>
                    <a:gdLst>
                      <a:gd name="connsiteX0" fmla="*/ 63169 w 1090246"/>
                      <a:gd name="connsiteY0" fmla="*/ 1869647 h 1945671"/>
                      <a:gd name="connsiteX1" fmla="*/ 187860 w 1090246"/>
                      <a:gd name="connsiteY1" fmla="*/ 1869647 h 1945671"/>
                      <a:gd name="connsiteX2" fmla="*/ 229424 w 1090246"/>
                      <a:gd name="connsiteY2" fmla="*/ 1121501 h 1945671"/>
                      <a:gd name="connsiteX3" fmla="*/ 561933 w 1090246"/>
                      <a:gd name="connsiteY3" fmla="*/ 421847 h 1945671"/>
                      <a:gd name="connsiteX4" fmla="*/ 1039914 w 1090246"/>
                      <a:gd name="connsiteY4" fmla="*/ 40847 h 1945671"/>
                      <a:gd name="connsiteX5" fmla="*/ 1032987 w 1090246"/>
                      <a:gd name="connsiteY5" fmla="*/ 20065 h 1945671"/>
                      <a:gd name="connsiteX6" fmla="*/ 658914 w 1090246"/>
                      <a:gd name="connsiteY6" fmla="*/ 123974 h 1945671"/>
                      <a:gd name="connsiteX7" fmla="*/ 264060 w 1090246"/>
                      <a:gd name="connsiteY7" fmla="*/ 546538 h 1945671"/>
                      <a:gd name="connsiteX8" fmla="*/ 83951 w 1090246"/>
                      <a:gd name="connsiteY8" fmla="*/ 1031447 h 1945671"/>
                      <a:gd name="connsiteX9" fmla="*/ 824 w 1090246"/>
                      <a:gd name="connsiteY9" fmla="*/ 1419374 h 1945671"/>
                      <a:gd name="connsiteX10" fmla="*/ 63169 w 1090246"/>
                      <a:gd name="connsiteY10" fmla="*/ 1869647 h 1945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90246" h="1945671">
                        <a:moveTo>
                          <a:pt x="63169" y="1869647"/>
                        </a:moveTo>
                        <a:cubicBezTo>
                          <a:pt x="94342" y="1944693"/>
                          <a:pt x="160151" y="1994338"/>
                          <a:pt x="187860" y="1869647"/>
                        </a:cubicBezTo>
                        <a:cubicBezTo>
                          <a:pt x="215569" y="1744956"/>
                          <a:pt x="167079" y="1362801"/>
                          <a:pt x="229424" y="1121501"/>
                        </a:cubicBezTo>
                        <a:cubicBezTo>
                          <a:pt x="291769" y="880201"/>
                          <a:pt x="426851" y="601956"/>
                          <a:pt x="561933" y="421847"/>
                        </a:cubicBezTo>
                        <a:cubicBezTo>
                          <a:pt x="697015" y="241738"/>
                          <a:pt x="961405" y="107811"/>
                          <a:pt x="1039914" y="40847"/>
                        </a:cubicBezTo>
                        <a:cubicBezTo>
                          <a:pt x="1118423" y="-26117"/>
                          <a:pt x="1096487" y="6211"/>
                          <a:pt x="1032987" y="20065"/>
                        </a:cubicBezTo>
                        <a:cubicBezTo>
                          <a:pt x="969487" y="33919"/>
                          <a:pt x="787069" y="36228"/>
                          <a:pt x="658914" y="123974"/>
                        </a:cubicBezTo>
                        <a:cubicBezTo>
                          <a:pt x="530760" y="211719"/>
                          <a:pt x="359887" y="395292"/>
                          <a:pt x="264060" y="546538"/>
                        </a:cubicBezTo>
                        <a:cubicBezTo>
                          <a:pt x="168233" y="697783"/>
                          <a:pt x="127824" y="885974"/>
                          <a:pt x="83951" y="1031447"/>
                        </a:cubicBezTo>
                        <a:cubicBezTo>
                          <a:pt x="40078" y="1176920"/>
                          <a:pt x="7751" y="1279674"/>
                          <a:pt x="824" y="1419374"/>
                        </a:cubicBezTo>
                        <a:cubicBezTo>
                          <a:pt x="-6103" y="1559074"/>
                          <a:pt x="31996" y="1794601"/>
                          <a:pt x="63169" y="186964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42" name="フリーフォーム 586">
                    <a:extLst>
                      <a:ext uri="{FF2B5EF4-FFF2-40B4-BE49-F238E27FC236}">
                        <a16:creationId xmlns:a16="http://schemas.microsoft.com/office/drawing/2014/main" id="{79939948-B410-4662-88A1-A581D8E3C673}"/>
                      </a:ext>
                    </a:extLst>
                  </p:cNvPr>
                  <p:cNvSpPr/>
                  <p:nvPr/>
                </p:nvSpPr>
                <p:spPr>
                  <a:xfrm>
                    <a:off x="8117935" y="3678731"/>
                    <a:ext cx="237093" cy="329998"/>
                  </a:xfrm>
                  <a:custGeom>
                    <a:avLst/>
                    <a:gdLst>
                      <a:gd name="connsiteX0" fmla="*/ 895173 w 896428"/>
                      <a:gd name="connsiteY0" fmla="*/ 1136073 h 1174082"/>
                      <a:gd name="connsiteX1" fmla="*/ 805118 w 896428"/>
                      <a:gd name="connsiteY1" fmla="*/ 692727 h 1174082"/>
                      <a:gd name="connsiteX2" fmla="*/ 389482 w 896428"/>
                      <a:gd name="connsiteY2" fmla="*/ 193964 h 1174082"/>
                      <a:gd name="connsiteX3" fmla="*/ 1554 w 896428"/>
                      <a:gd name="connsiteY3" fmla="*/ 0 h 1174082"/>
                      <a:gd name="connsiteX4" fmla="*/ 264791 w 896428"/>
                      <a:gd name="connsiteY4" fmla="*/ 193964 h 1174082"/>
                      <a:gd name="connsiteX5" fmla="*/ 548809 w 896428"/>
                      <a:gd name="connsiteY5" fmla="*/ 602673 h 1174082"/>
                      <a:gd name="connsiteX6" fmla="*/ 701209 w 896428"/>
                      <a:gd name="connsiteY6" fmla="*/ 942109 h 1174082"/>
                      <a:gd name="connsiteX7" fmla="*/ 770482 w 896428"/>
                      <a:gd name="connsiteY7" fmla="*/ 1129145 h 1174082"/>
                      <a:gd name="connsiteX8" fmla="*/ 895173 w 896428"/>
                      <a:gd name="connsiteY8" fmla="*/ 1136073 h 117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428" h="1174082">
                        <a:moveTo>
                          <a:pt x="895173" y="1136073"/>
                        </a:moveTo>
                        <a:cubicBezTo>
                          <a:pt x="900946" y="1063337"/>
                          <a:pt x="889400" y="849745"/>
                          <a:pt x="805118" y="692727"/>
                        </a:cubicBezTo>
                        <a:cubicBezTo>
                          <a:pt x="720836" y="535709"/>
                          <a:pt x="523409" y="309418"/>
                          <a:pt x="389482" y="193964"/>
                        </a:cubicBezTo>
                        <a:cubicBezTo>
                          <a:pt x="255555" y="78510"/>
                          <a:pt x="22336" y="0"/>
                          <a:pt x="1554" y="0"/>
                        </a:cubicBezTo>
                        <a:cubicBezTo>
                          <a:pt x="-19228" y="0"/>
                          <a:pt x="173582" y="93518"/>
                          <a:pt x="264791" y="193964"/>
                        </a:cubicBezTo>
                        <a:cubicBezTo>
                          <a:pt x="356000" y="294410"/>
                          <a:pt x="476073" y="477982"/>
                          <a:pt x="548809" y="602673"/>
                        </a:cubicBezTo>
                        <a:cubicBezTo>
                          <a:pt x="621545" y="727364"/>
                          <a:pt x="664263" y="854364"/>
                          <a:pt x="701209" y="942109"/>
                        </a:cubicBezTo>
                        <a:cubicBezTo>
                          <a:pt x="738154" y="1029854"/>
                          <a:pt x="737000" y="1097972"/>
                          <a:pt x="770482" y="1129145"/>
                        </a:cubicBezTo>
                        <a:cubicBezTo>
                          <a:pt x="803964" y="1160318"/>
                          <a:pt x="889400" y="1208809"/>
                          <a:pt x="895173" y="1136073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43" name="フリーフォーム 587">
                    <a:extLst>
                      <a:ext uri="{FF2B5EF4-FFF2-40B4-BE49-F238E27FC236}">
                        <a16:creationId xmlns:a16="http://schemas.microsoft.com/office/drawing/2014/main" id="{EC7AE056-6343-4D22-8168-4F2B8D672358}"/>
                      </a:ext>
                    </a:extLst>
                  </p:cNvPr>
                  <p:cNvSpPr/>
                  <p:nvPr/>
                </p:nvSpPr>
                <p:spPr>
                  <a:xfrm>
                    <a:off x="7983166" y="3452165"/>
                    <a:ext cx="366870" cy="652608"/>
                  </a:xfrm>
                  <a:custGeom>
                    <a:avLst/>
                    <a:gdLst>
                      <a:gd name="connsiteX0" fmla="*/ 1359554 w 1390159"/>
                      <a:gd name="connsiteY0" fmla="*/ 2259984 h 2313757"/>
                      <a:gd name="connsiteX1" fmla="*/ 1380336 w 1390159"/>
                      <a:gd name="connsiteY1" fmla="*/ 1678093 h 2313757"/>
                      <a:gd name="connsiteX2" fmla="*/ 1207154 w 1390159"/>
                      <a:gd name="connsiteY2" fmla="*/ 923020 h 2313757"/>
                      <a:gd name="connsiteX3" fmla="*/ 708391 w 1390159"/>
                      <a:gd name="connsiteY3" fmla="*/ 320347 h 2313757"/>
                      <a:gd name="connsiteX4" fmla="*/ 161136 w 1390159"/>
                      <a:gd name="connsiteY4" fmla="*/ 29402 h 2313757"/>
                      <a:gd name="connsiteX5" fmla="*/ 1809 w 1390159"/>
                      <a:gd name="connsiteY5" fmla="*/ 22475 h 2313757"/>
                      <a:gd name="connsiteX6" fmla="*/ 237336 w 1390159"/>
                      <a:gd name="connsiteY6" fmla="*/ 140238 h 2313757"/>
                      <a:gd name="connsiteX7" fmla="*/ 611409 w 1390159"/>
                      <a:gd name="connsiteY7" fmla="*/ 431184 h 2313757"/>
                      <a:gd name="connsiteX8" fmla="*/ 895427 w 1390159"/>
                      <a:gd name="connsiteY8" fmla="*/ 826038 h 2313757"/>
                      <a:gd name="connsiteX9" fmla="*/ 1096318 w 1390159"/>
                      <a:gd name="connsiteY9" fmla="*/ 1248602 h 2313757"/>
                      <a:gd name="connsiteX10" fmla="*/ 1200227 w 1390159"/>
                      <a:gd name="connsiteY10" fmla="*/ 1678093 h 2313757"/>
                      <a:gd name="connsiteX11" fmla="*/ 1241791 w 1390159"/>
                      <a:gd name="connsiteY11" fmla="*/ 2121438 h 2313757"/>
                      <a:gd name="connsiteX12" fmla="*/ 1283354 w 1390159"/>
                      <a:gd name="connsiteY12" fmla="*/ 2273838 h 2313757"/>
                      <a:gd name="connsiteX13" fmla="*/ 1359554 w 1390159"/>
                      <a:gd name="connsiteY13" fmla="*/ 2259984 h 2313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90159" h="2313757">
                        <a:moveTo>
                          <a:pt x="1359554" y="2259984"/>
                        </a:moveTo>
                        <a:cubicBezTo>
                          <a:pt x="1375718" y="2160693"/>
                          <a:pt x="1405736" y="1900920"/>
                          <a:pt x="1380336" y="1678093"/>
                        </a:cubicBezTo>
                        <a:cubicBezTo>
                          <a:pt x="1354936" y="1455266"/>
                          <a:pt x="1319145" y="1149311"/>
                          <a:pt x="1207154" y="923020"/>
                        </a:cubicBezTo>
                        <a:cubicBezTo>
                          <a:pt x="1095163" y="696729"/>
                          <a:pt x="882727" y="469283"/>
                          <a:pt x="708391" y="320347"/>
                        </a:cubicBezTo>
                        <a:cubicBezTo>
                          <a:pt x="534055" y="171411"/>
                          <a:pt x="278900" y="79047"/>
                          <a:pt x="161136" y="29402"/>
                        </a:cubicBezTo>
                        <a:cubicBezTo>
                          <a:pt x="43372" y="-20243"/>
                          <a:pt x="-10891" y="4002"/>
                          <a:pt x="1809" y="22475"/>
                        </a:cubicBezTo>
                        <a:cubicBezTo>
                          <a:pt x="14509" y="40948"/>
                          <a:pt x="135736" y="72120"/>
                          <a:pt x="237336" y="140238"/>
                        </a:cubicBezTo>
                        <a:cubicBezTo>
                          <a:pt x="338936" y="208356"/>
                          <a:pt x="501727" y="316884"/>
                          <a:pt x="611409" y="431184"/>
                        </a:cubicBezTo>
                        <a:cubicBezTo>
                          <a:pt x="721091" y="545484"/>
                          <a:pt x="814609" y="689802"/>
                          <a:pt x="895427" y="826038"/>
                        </a:cubicBezTo>
                        <a:cubicBezTo>
                          <a:pt x="976245" y="962274"/>
                          <a:pt x="1045518" y="1106593"/>
                          <a:pt x="1096318" y="1248602"/>
                        </a:cubicBezTo>
                        <a:cubicBezTo>
                          <a:pt x="1147118" y="1390611"/>
                          <a:pt x="1175982" y="1532620"/>
                          <a:pt x="1200227" y="1678093"/>
                        </a:cubicBezTo>
                        <a:cubicBezTo>
                          <a:pt x="1224472" y="1823566"/>
                          <a:pt x="1227937" y="2022147"/>
                          <a:pt x="1241791" y="2121438"/>
                        </a:cubicBezTo>
                        <a:cubicBezTo>
                          <a:pt x="1255645" y="2220729"/>
                          <a:pt x="1259109" y="2253056"/>
                          <a:pt x="1283354" y="2273838"/>
                        </a:cubicBezTo>
                        <a:cubicBezTo>
                          <a:pt x="1307599" y="2294620"/>
                          <a:pt x="1343390" y="2359275"/>
                          <a:pt x="1359554" y="2259984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44" name="フリーフォーム 588">
                    <a:extLst>
                      <a:ext uri="{FF2B5EF4-FFF2-40B4-BE49-F238E27FC236}">
                        <a16:creationId xmlns:a16="http://schemas.microsoft.com/office/drawing/2014/main" id="{EA100657-A917-4C6D-8D1C-D2E20D47F4E5}"/>
                      </a:ext>
                    </a:extLst>
                  </p:cNvPr>
                  <p:cNvSpPr/>
                  <p:nvPr/>
                </p:nvSpPr>
                <p:spPr>
                  <a:xfrm>
                    <a:off x="8312601" y="3782163"/>
                    <a:ext cx="194666" cy="334924"/>
                  </a:xfrm>
                  <a:custGeom>
                    <a:avLst/>
                    <a:gdLst>
                      <a:gd name="connsiteX0" fmla="*/ 112332 w 826659"/>
                      <a:gd name="connsiteY0" fmla="*/ 792837 h 822660"/>
                      <a:gd name="connsiteX1" fmla="*/ 271660 w 826659"/>
                      <a:gd name="connsiteY1" fmla="*/ 453401 h 822660"/>
                      <a:gd name="connsiteX2" fmla="*/ 638805 w 826659"/>
                      <a:gd name="connsiteY2" fmla="*/ 134746 h 822660"/>
                      <a:gd name="connsiteX3" fmla="*/ 811987 w 826659"/>
                      <a:gd name="connsiteY3" fmla="*/ 3128 h 822660"/>
                      <a:gd name="connsiteX4" fmla="*/ 271660 w 826659"/>
                      <a:gd name="connsiteY4" fmla="*/ 252510 h 822660"/>
                      <a:gd name="connsiteX5" fmla="*/ 22278 w 826659"/>
                      <a:gd name="connsiteY5" fmla="*/ 612728 h 822660"/>
                      <a:gd name="connsiteX6" fmla="*/ 22278 w 826659"/>
                      <a:gd name="connsiteY6" fmla="*/ 785910 h 822660"/>
                      <a:gd name="connsiteX7" fmla="*/ 112332 w 826659"/>
                      <a:gd name="connsiteY7" fmla="*/ 792837 h 822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6659" h="822660">
                        <a:moveTo>
                          <a:pt x="112332" y="792837"/>
                        </a:moveTo>
                        <a:cubicBezTo>
                          <a:pt x="153896" y="737419"/>
                          <a:pt x="183915" y="563083"/>
                          <a:pt x="271660" y="453401"/>
                        </a:cubicBezTo>
                        <a:cubicBezTo>
                          <a:pt x="359405" y="343719"/>
                          <a:pt x="548750" y="209792"/>
                          <a:pt x="638805" y="134746"/>
                        </a:cubicBezTo>
                        <a:cubicBezTo>
                          <a:pt x="728860" y="59700"/>
                          <a:pt x="873178" y="-16499"/>
                          <a:pt x="811987" y="3128"/>
                        </a:cubicBezTo>
                        <a:cubicBezTo>
                          <a:pt x="750796" y="22755"/>
                          <a:pt x="403278" y="150910"/>
                          <a:pt x="271660" y="252510"/>
                        </a:cubicBezTo>
                        <a:cubicBezTo>
                          <a:pt x="140042" y="354110"/>
                          <a:pt x="63842" y="523828"/>
                          <a:pt x="22278" y="612728"/>
                        </a:cubicBezTo>
                        <a:cubicBezTo>
                          <a:pt x="-19286" y="701628"/>
                          <a:pt x="7269" y="757046"/>
                          <a:pt x="22278" y="785910"/>
                        </a:cubicBezTo>
                        <a:cubicBezTo>
                          <a:pt x="37287" y="814774"/>
                          <a:pt x="70768" y="848255"/>
                          <a:pt x="112332" y="79283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45" name="フリーフォーム 589">
                    <a:extLst>
                      <a:ext uri="{FF2B5EF4-FFF2-40B4-BE49-F238E27FC236}">
                        <a16:creationId xmlns:a16="http://schemas.microsoft.com/office/drawing/2014/main" id="{D4854B6E-0A2C-4534-9C31-9FD6223F6358}"/>
                      </a:ext>
                    </a:extLst>
                  </p:cNvPr>
                  <p:cNvSpPr/>
                  <p:nvPr/>
                </p:nvSpPr>
                <p:spPr>
                  <a:xfrm>
                    <a:off x="8115439" y="3762462"/>
                    <a:ext cx="234598" cy="329998"/>
                  </a:xfrm>
                  <a:custGeom>
                    <a:avLst/>
                    <a:gdLst>
                      <a:gd name="connsiteX0" fmla="*/ 895173 w 896428"/>
                      <a:gd name="connsiteY0" fmla="*/ 1136073 h 1174082"/>
                      <a:gd name="connsiteX1" fmla="*/ 805118 w 896428"/>
                      <a:gd name="connsiteY1" fmla="*/ 692727 h 1174082"/>
                      <a:gd name="connsiteX2" fmla="*/ 389482 w 896428"/>
                      <a:gd name="connsiteY2" fmla="*/ 193964 h 1174082"/>
                      <a:gd name="connsiteX3" fmla="*/ 1554 w 896428"/>
                      <a:gd name="connsiteY3" fmla="*/ 0 h 1174082"/>
                      <a:gd name="connsiteX4" fmla="*/ 264791 w 896428"/>
                      <a:gd name="connsiteY4" fmla="*/ 193964 h 1174082"/>
                      <a:gd name="connsiteX5" fmla="*/ 548809 w 896428"/>
                      <a:gd name="connsiteY5" fmla="*/ 602673 h 1174082"/>
                      <a:gd name="connsiteX6" fmla="*/ 701209 w 896428"/>
                      <a:gd name="connsiteY6" fmla="*/ 942109 h 1174082"/>
                      <a:gd name="connsiteX7" fmla="*/ 770482 w 896428"/>
                      <a:gd name="connsiteY7" fmla="*/ 1129145 h 1174082"/>
                      <a:gd name="connsiteX8" fmla="*/ 895173 w 896428"/>
                      <a:gd name="connsiteY8" fmla="*/ 1136073 h 117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428" h="1174082">
                        <a:moveTo>
                          <a:pt x="895173" y="1136073"/>
                        </a:moveTo>
                        <a:cubicBezTo>
                          <a:pt x="900946" y="1063337"/>
                          <a:pt x="889400" y="849745"/>
                          <a:pt x="805118" y="692727"/>
                        </a:cubicBezTo>
                        <a:cubicBezTo>
                          <a:pt x="720836" y="535709"/>
                          <a:pt x="523409" y="309418"/>
                          <a:pt x="389482" y="193964"/>
                        </a:cubicBezTo>
                        <a:cubicBezTo>
                          <a:pt x="255555" y="78510"/>
                          <a:pt x="22336" y="0"/>
                          <a:pt x="1554" y="0"/>
                        </a:cubicBezTo>
                        <a:cubicBezTo>
                          <a:pt x="-19228" y="0"/>
                          <a:pt x="173582" y="93518"/>
                          <a:pt x="264791" y="193964"/>
                        </a:cubicBezTo>
                        <a:cubicBezTo>
                          <a:pt x="356000" y="294410"/>
                          <a:pt x="476073" y="477982"/>
                          <a:pt x="548809" y="602673"/>
                        </a:cubicBezTo>
                        <a:cubicBezTo>
                          <a:pt x="621545" y="727364"/>
                          <a:pt x="664263" y="854364"/>
                          <a:pt x="701209" y="942109"/>
                        </a:cubicBezTo>
                        <a:cubicBezTo>
                          <a:pt x="738154" y="1029854"/>
                          <a:pt x="737000" y="1097972"/>
                          <a:pt x="770482" y="1129145"/>
                        </a:cubicBezTo>
                        <a:cubicBezTo>
                          <a:pt x="803964" y="1160318"/>
                          <a:pt x="889400" y="1208809"/>
                          <a:pt x="895173" y="1136073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46" name="フリーフォーム 590">
                    <a:extLst>
                      <a:ext uri="{FF2B5EF4-FFF2-40B4-BE49-F238E27FC236}">
                        <a16:creationId xmlns:a16="http://schemas.microsoft.com/office/drawing/2014/main" id="{95A43DA8-1371-48C7-A929-64C7321165D7}"/>
                      </a:ext>
                    </a:extLst>
                  </p:cNvPr>
                  <p:cNvSpPr/>
                  <p:nvPr/>
                </p:nvSpPr>
                <p:spPr>
                  <a:xfrm rot="748910">
                    <a:off x="8379985" y="3562984"/>
                    <a:ext cx="287009" cy="549177"/>
                  </a:xfrm>
                  <a:custGeom>
                    <a:avLst/>
                    <a:gdLst>
                      <a:gd name="connsiteX0" fmla="*/ 63169 w 1090246"/>
                      <a:gd name="connsiteY0" fmla="*/ 1869647 h 1945671"/>
                      <a:gd name="connsiteX1" fmla="*/ 187860 w 1090246"/>
                      <a:gd name="connsiteY1" fmla="*/ 1869647 h 1945671"/>
                      <a:gd name="connsiteX2" fmla="*/ 229424 w 1090246"/>
                      <a:gd name="connsiteY2" fmla="*/ 1121501 h 1945671"/>
                      <a:gd name="connsiteX3" fmla="*/ 561933 w 1090246"/>
                      <a:gd name="connsiteY3" fmla="*/ 421847 h 1945671"/>
                      <a:gd name="connsiteX4" fmla="*/ 1039914 w 1090246"/>
                      <a:gd name="connsiteY4" fmla="*/ 40847 h 1945671"/>
                      <a:gd name="connsiteX5" fmla="*/ 1032987 w 1090246"/>
                      <a:gd name="connsiteY5" fmla="*/ 20065 h 1945671"/>
                      <a:gd name="connsiteX6" fmla="*/ 658914 w 1090246"/>
                      <a:gd name="connsiteY6" fmla="*/ 123974 h 1945671"/>
                      <a:gd name="connsiteX7" fmla="*/ 264060 w 1090246"/>
                      <a:gd name="connsiteY7" fmla="*/ 546538 h 1945671"/>
                      <a:gd name="connsiteX8" fmla="*/ 83951 w 1090246"/>
                      <a:gd name="connsiteY8" fmla="*/ 1031447 h 1945671"/>
                      <a:gd name="connsiteX9" fmla="*/ 824 w 1090246"/>
                      <a:gd name="connsiteY9" fmla="*/ 1419374 h 1945671"/>
                      <a:gd name="connsiteX10" fmla="*/ 63169 w 1090246"/>
                      <a:gd name="connsiteY10" fmla="*/ 1869647 h 1945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90246" h="1945671">
                        <a:moveTo>
                          <a:pt x="63169" y="1869647"/>
                        </a:moveTo>
                        <a:cubicBezTo>
                          <a:pt x="94342" y="1944693"/>
                          <a:pt x="160151" y="1994338"/>
                          <a:pt x="187860" y="1869647"/>
                        </a:cubicBezTo>
                        <a:cubicBezTo>
                          <a:pt x="215569" y="1744956"/>
                          <a:pt x="167079" y="1362801"/>
                          <a:pt x="229424" y="1121501"/>
                        </a:cubicBezTo>
                        <a:cubicBezTo>
                          <a:pt x="291769" y="880201"/>
                          <a:pt x="426851" y="601956"/>
                          <a:pt x="561933" y="421847"/>
                        </a:cubicBezTo>
                        <a:cubicBezTo>
                          <a:pt x="697015" y="241738"/>
                          <a:pt x="961405" y="107811"/>
                          <a:pt x="1039914" y="40847"/>
                        </a:cubicBezTo>
                        <a:cubicBezTo>
                          <a:pt x="1118423" y="-26117"/>
                          <a:pt x="1096487" y="6211"/>
                          <a:pt x="1032987" y="20065"/>
                        </a:cubicBezTo>
                        <a:cubicBezTo>
                          <a:pt x="969487" y="33919"/>
                          <a:pt x="787069" y="36228"/>
                          <a:pt x="658914" y="123974"/>
                        </a:cubicBezTo>
                        <a:cubicBezTo>
                          <a:pt x="530760" y="211719"/>
                          <a:pt x="359887" y="395292"/>
                          <a:pt x="264060" y="546538"/>
                        </a:cubicBezTo>
                        <a:cubicBezTo>
                          <a:pt x="168233" y="697783"/>
                          <a:pt x="127824" y="885974"/>
                          <a:pt x="83951" y="1031447"/>
                        </a:cubicBezTo>
                        <a:cubicBezTo>
                          <a:pt x="40078" y="1176920"/>
                          <a:pt x="7751" y="1279674"/>
                          <a:pt x="824" y="1419374"/>
                        </a:cubicBezTo>
                        <a:cubicBezTo>
                          <a:pt x="-6103" y="1559074"/>
                          <a:pt x="31996" y="1794601"/>
                          <a:pt x="63169" y="186964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grpSp>
                <p:nvGrpSpPr>
                  <p:cNvPr id="6508" name="グループ化 346">
                    <a:extLst>
                      <a:ext uri="{FF2B5EF4-FFF2-40B4-BE49-F238E27FC236}">
                        <a16:creationId xmlns:a16="http://schemas.microsoft.com/office/drawing/2014/main" id="{3C996B5D-537D-441D-8D05-180DA08B41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992000" y="4068000"/>
                    <a:ext cx="793801" cy="676556"/>
                    <a:chOff x="3055194" y="5406189"/>
                    <a:chExt cx="799630" cy="622576"/>
                  </a:xfrm>
                </p:grpSpPr>
                <p:sp>
                  <p:nvSpPr>
                    <p:cNvPr id="348" name="フリーフォーム 592">
                      <a:extLst>
                        <a:ext uri="{FF2B5EF4-FFF2-40B4-BE49-F238E27FC236}">
                          <a16:creationId xmlns:a16="http://schemas.microsoft.com/office/drawing/2014/main" id="{01C861A8-5E71-4A40-8B85-3790F45EDE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8865" y="5406035"/>
                      <a:ext cx="326826" cy="482698"/>
                    </a:xfrm>
                    <a:custGeom>
                      <a:avLst/>
                      <a:gdLst>
                        <a:gd name="connsiteX0" fmla="*/ 329690 w 329690"/>
                        <a:gd name="connsiteY0" fmla="*/ 0 h 481264"/>
                        <a:gd name="connsiteX1" fmla="*/ 289585 w 329690"/>
                        <a:gd name="connsiteY1" fmla="*/ 32085 h 481264"/>
                        <a:gd name="connsiteX2" fmla="*/ 249480 w 329690"/>
                        <a:gd name="connsiteY2" fmla="*/ 64169 h 481264"/>
                        <a:gd name="connsiteX3" fmla="*/ 233438 w 329690"/>
                        <a:gd name="connsiteY3" fmla="*/ 88232 h 481264"/>
                        <a:gd name="connsiteX4" fmla="*/ 225417 w 329690"/>
                        <a:gd name="connsiteY4" fmla="*/ 112295 h 481264"/>
                        <a:gd name="connsiteX5" fmla="*/ 169269 w 329690"/>
                        <a:gd name="connsiteY5" fmla="*/ 192506 h 481264"/>
                        <a:gd name="connsiteX6" fmla="*/ 129164 w 329690"/>
                        <a:gd name="connsiteY6" fmla="*/ 240632 h 481264"/>
                        <a:gd name="connsiteX7" fmla="*/ 105101 w 329690"/>
                        <a:gd name="connsiteY7" fmla="*/ 288758 h 481264"/>
                        <a:gd name="connsiteX8" fmla="*/ 81038 w 329690"/>
                        <a:gd name="connsiteY8" fmla="*/ 304800 h 481264"/>
                        <a:gd name="connsiteX9" fmla="*/ 40932 w 329690"/>
                        <a:gd name="connsiteY9" fmla="*/ 344906 h 481264"/>
                        <a:gd name="connsiteX10" fmla="*/ 16869 w 329690"/>
                        <a:gd name="connsiteY10" fmla="*/ 368969 h 481264"/>
                        <a:gd name="connsiteX11" fmla="*/ 8848 w 329690"/>
                        <a:gd name="connsiteY11" fmla="*/ 401053 h 481264"/>
                        <a:gd name="connsiteX12" fmla="*/ 827 w 329690"/>
                        <a:gd name="connsiteY12" fmla="*/ 425116 h 481264"/>
                        <a:gd name="connsiteX13" fmla="*/ 827 w 329690"/>
                        <a:gd name="connsiteY13" fmla="*/ 481264 h 4812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29690" h="481264">
                          <a:moveTo>
                            <a:pt x="329690" y="0"/>
                          </a:moveTo>
                          <a:cubicBezTo>
                            <a:pt x="316322" y="10695"/>
                            <a:pt x="301691" y="19979"/>
                            <a:pt x="289585" y="32085"/>
                          </a:cubicBezTo>
                          <a:cubicBezTo>
                            <a:pt x="253305" y="68366"/>
                            <a:pt x="296325" y="48554"/>
                            <a:pt x="249480" y="64169"/>
                          </a:cubicBezTo>
                          <a:cubicBezTo>
                            <a:pt x="244133" y="72190"/>
                            <a:pt x="237749" y="79610"/>
                            <a:pt x="233438" y="88232"/>
                          </a:cubicBezTo>
                          <a:cubicBezTo>
                            <a:pt x="229657" y="95794"/>
                            <a:pt x="229523" y="104904"/>
                            <a:pt x="225417" y="112295"/>
                          </a:cubicBezTo>
                          <a:cubicBezTo>
                            <a:pt x="206978" y="145486"/>
                            <a:pt x="190297" y="163066"/>
                            <a:pt x="169269" y="192506"/>
                          </a:cubicBezTo>
                          <a:cubicBezTo>
                            <a:pt x="141351" y="231591"/>
                            <a:pt x="166614" y="203182"/>
                            <a:pt x="129164" y="240632"/>
                          </a:cubicBezTo>
                          <a:cubicBezTo>
                            <a:pt x="122640" y="260203"/>
                            <a:pt x="120650" y="273209"/>
                            <a:pt x="105101" y="288758"/>
                          </a:cubicBezTo>
                          <a:cubicBezTo>
                            <a:pt x="98284" y="295575"/>
                            <a:pt x="88293" y="298452"/>
                            <a:pt x="81038" y="304800"/>
                          </a:cubicBezTo>
                          <a:cubicBezTo>
                            <a:pt x="66810" y="317250"/>
                            <a:pt x="54301" y="331537"/>
                            <a:pt x="40932" y="344906"/>
                          </a:cubicBezTo>
                          <a:lnTo>
                            <a:pt x="16869" y="368969"/>
                          </a:lnTo>
                          <a:cubicBezTo>
                            <a:pt x="14195" y="379664"/>
                            <a:pt x="11876" y="390453"/>
                            <a:pt x="8848" y="401053"/>
                          </a:cubicBezTo>
                          <a:cubicBezTo>
                            <a:pt x="6525" y="409183"/>
                            <a:pt x="1668" y="416703"/>
                            <a:pt x="827" y="425116"/>
                          </a:cubicBezTo>
                          <a:cubicBezTo>
                            <a:pt x="-1035" y="443739"/>
                            <a:pt x="827" y="462548"/>
                            <a:pt x="827" y="481264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49" name="フリーフォーム 593">
                      <a:extLst>
                        <a:ext uri="{FF2B5EF4-FFF2-40B4-BE49-F238E27FC236}">
                          <a16:creationId xmlns:a16="http://schemas.microsoft.com/office/drawing/2014/main" id="{BDC40316-3D30-493E-A718-98D663A56F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8206" y="5415100"/>
                      <a:ext cx="27654" cy="591475"/>
                    </a:xfrm>
                    <a:custGeom>
                      <a:avLst/>
                      <a:gdLst>
                        <a:gd name="connsiteX0" fmla="*/ 0 w 26896"/>
                        <a:gd name="connsiteY0" fmla="*/ 0 h 592064"/>
                        <a:gd name="connsiteX1" fmla="*/ 8965 w 26896"/>
                        <a:gd name="connsiteY1" fmla="*/ 22412 h 592064"/>
                        <a:gd name="connsiteX2" fmla="*/ 13447 w 26896"/>
                        <a:gd name="connsiteY2" fmla="*/ 40342 h 592064"/>
                        <a:gd name="connsiteX3" fmla="*/ 17929 w 26896"/>
                        <a:gd name="connsiteY3" fmla="*/ 233083 h 592064"/>
                        <a:gd name="connsiteX4" fmla="*/ 22412 w 26896"/>
                        <a:gd name="connsiteY4" fmla="*/ 268942 h 592064"/>
                        <a:gd name="connsiteX5" fmla="*/ 22412 w 26896"/>
                        <a:gd name="connsiteY5" fmla="*/ 510989 h 592064"/>
                        <a:gd name="connsiteX6" fmla="*/ 17929 w 26896"/>
                        <a:gd name="connsiteY6" fmla="*/ 524436 h 592064"/>
                        <a:gd name="connsiteX7" fmla="*/ 13447 w 26896"/>
                        <a:gd name="connsiteY7" fmla="*/ 542365 h 592064"/>
                        <a:gd name="connsiteX8" fmla="*/ 8965 w 26896"/>
                        <a:gd name="connsiteY8" fmla="*/ 578224 h 592064"/>
                        <a:gd name="connsiteX9" fmla="*/ 0 w 26896"/>
                        <a:gd name="connsiteY9" fmla="*/ 587189 h 592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896" h="592064">
                          <a:moveTo>
                            <a:pt x="0" y="0"/>
                          </a:moveTo>
                          <a:cubicBezTo>
                            <a:pt x="2988" y="7471"/>
                            <a:pt x="6421" y="14779"/>
                            <a:pt x="8965" y="22412"/>
                          </a:cubicBezTo>
                          <a:cubicBezTo>
                            <a:pt x="10913" y="28256"/>
                            <a:pt x="13185" y="34187"/>
                            <a:pt x="13447" y="40342"/>
                          </a:cubicBezTo>
                          <a:cubicBezTo>
                            <a:pt x="16179" y="104548"/>
                            <a:pt x="15411" y="168868"/>
                            <a:pt x="17929" y="233083"/>
                          </a:cubicBezTo>
                          <a:cubicBezTo>
                            <a:pt x="18401" y="245120"/>
                            <a:pt x="20918" y="256989"/>
                            <a:pt x="22412" y="268942"/>
                          </a:cubicBezTo>
                          <a:cubicBezTo>
                            <a:pt x="26014" y="380610"/>
                            <a:pt x="30383" y="407367"/>
                            <a:pt x="22412" y="510989"/>
                          </a:cubicBezTo>
                          <a:cubicBezTo>
                            <a:pt x="22050" y="515700"/>
                            <a:pt x="19227" y="519893"/>
                            <a:pt x="17929" y="524436"/>
                          </a:cubicBezTo>
                          <a:cubicBezTo>
                            <a:pt x="16237" y="530359"/>
                            <a:pt x="14941" y="536389"/>
                            <a:pt x="13447" y="542365"/>
                          </a:cubicBezTo>
                          <a:cubicBezTo>
                            <a:pt x="11953" y="554318"/>
                            <a:pt x="11120" y="566372"/>
                            <a:pt x="8965" y="578224"/>
                          </a:cubicBezTo>
                          <a:cubicBezTo>
                            <a:pt x="5795" y="595657"/>
                            <a:pt x="6937" y="594126"/>
                            <a:pt x="0" y="587189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0" name="フリーフォーム 594">
                      <a:extLst>
                        <a:ext uri="{FF2B5EF4-FFF2-40B4-BE49-F238E27FC236}">
                          <a16:creationId xmlns:a16="http://schemas.microsoft.com/office/drawing/2014/main" id="{63554194-6F9F-46C3-BCB6-BC052357B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8206" y="5415100"/>
                      <a:ext cx="291629" cy="466835"/>
                    </a:xfrm>
                    <a:custGeom>
                      <a:avLst/>
                      <a:gdLst>
                        <a:gd name="connsiteX0" fmla="*/ 0 w 292264"/>
                        <a:gd name="connsiteY0" fmla="*/ 0 h 466165"/>
                        <a:gd name="connsiteX1" fmla="*/ 26894 w 292264"/>
                        <a:gd name="connsiteY1" fmla="*/ 13447 h 466165"/>
                        <a:gd name="connsiteX2" fmla="*/ 58270 w 292264"/>
                        <a:gd name="connsiteY2" fmla="*/ 26894 h 466165"/>
                        <a:gd name="connsiteX3" fmla="*/ 98612 w 292264"/>
                        <a:gd name="connsiteY3" fmla="*/ 53789 h 466165"/>
                        <a:gd name="connsiteX4" fmla="*/ 129988 w 292264"/>
                        <a:gd name="connsiteY4" fmla="*/ 98612 h 466165"/>
                        <a:gd name="connsiteX5" fmla="*/ 143435 w 292264"/>
                        <a:gd name="connsiteY5" fmla="*/ 107577 h 466165"/>
                        <a:gd name="connsiteX6" fmla="*/ 165847 w 292264"/>
                        <a:gd name="connsiteY6" fmla="*/ 147918 h 466165"/>
                        <a:gd name="connsiteX7" fmla="*/ 179294 w 292264"/>
                        <a:gd name="connsiteY7" fmla="*/ 170330 h 466165"/>
                        <a:gd name="connsiteX8" fmla="*/ 188259 w 292264"/>
                        <a:gd name="connsiteY8" fmla="*/ 188259 h 466165"/>
                        <a:gd name="connsiteX9" fmla="*/ 201706 w 292264"/>
                        <a:gd name="connsiteY9" fmla="*/ 210671 h 466165"/>
                        <a:gd name="connsiteX10" fmla="*/ 210670 w 292264"/>
                        <a:gd name="connsiteY10" fmla="*/ 237565 h 466165"/>
                        <a:gd name="connsiteX11" fmla="*/ 219635 w 292264"/>
                        <a:gd name="connsiteY11" fmla="*/ 255494 h 466165"/>
                        <a:gd name="connsiteX12" fmla="*/ 237565 w 292264"/>
                        <a:gd name="connsiteY12" fmla="*/ 286871 h 466165"/>
                        <a:gd name="connsiteX13" fmla="*/ 246529 w 292264"/>
                        <a:gd name="connsiteY13" fmla="*/ 322730 h 466165"/>
                        <a:gd name="connsiteX14" fmla="*/ 251012 w 292264"/>
                        <a:gd name="connsiteY14" fmla="*/ 340659 h 466165"/>
                        <a:gd name="connsiteX15" fmla="*/ 264459 w 292264"/>
                        <a:gd name="connsiteY15" fmla="*/ 354106 h 466165"/>
                        <a:gd name="connsiteX16" fmla="*/ 277906 w 292264"/>
                        <a:gd name="connsiteY16" fmla="*/ 403412 h 466165"/>
                        <a:gd name="connsiteX17" fmla="*/ 282388 w 292264"/>
                        <a:gd name="connsiteY17" fmla="*/ 421342 h 466165"/>
                        <a:gd name="connsiteX18" fmla="*/ 291353 w 292264"/>
                        <a:gd name="connsiteY18" fmla="*/ 434789 h 466165"/>
                        <a:gd name="connsiteX19" fmla="*/ 291353 w 292264"/>
                        <a:gd name="connsiteY19" fmla="*/ 466165 h 4661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92264" h="466165">
                          <a:moveTo>
                            <a:pt x="0" y="0"/>
                          </a:moveTo>
                          <a:cubicBezTo>
                            <a:pt x="8965" y="4482"/>
                            <a:pt x="17794" y="9247"/>
                            <a:pt x="26894" y="13447"/>
                          </a:cubicBezTo>
                          <a:cubicBezTo>
                            <a:pt x="37225" y="18215"/>
                            <a:pt x="48353" y="21315"/>
                            <a:pt x="58270" y="26894"/>
                          </a:cubicBezTo>
                          <a:cubicBezTo>
                            <a:pt x="72356" y="34818"/>
                            <a:pt x="98612" y="53789"/>
                            <a:pt x="98612" y="53789"/>
                          </a:cubicBezTo>
                          <a:cubicBezTo>
                            <a:pt x="108999" y="71100"/>
                            <a:pt x="115382" y="84006"/>
                            <a:pt x="129988" y="98612"/>
                          </a:cubicBezTo>
                          <a:cubicBezTo>
                            <a:pt x="133797" y="102421"/>
                            <a:pt x="138953" y="104589"/>
                            <a:pt x="143435" y="107577"/>
                          </a:cubicBezTo>
                          <a:cubicBezTo>
                            <a:pt x="162220" y="135753"/>
                            <a:pt x="142065" y="104317"/>
                            <a:pt x="165847" y="147918"/>
                          </a:cubicBezTo>
                          <a:cubicBezTo>
                            <a:pt x="170019" y="155566"/>
                            <a:pt x="175063" y="162714"/>
                            <a:pt x="179294" y="170330"/>
                          </a:cubicBezTo>
                          <a:cubicBezTo>
                            <a:pt x="182539" y="176171"/>
                            <a:pt x="185014" y="182418"/>
                            <a:pt x="188259" y="188259"/>
                          </a:cubicBezTo>
                          <a:cubicBezTo>
                            <a:pt x="192490" y="195875"/>
                            <a:pt x="198101" y="202740"/>
                            <a:pt x="201706" y="210671"/>
                          </a:cubicBezTo>
                          <a:cubicBezTo>
                            <a:pt x="205616" y="219274"/>
                            <a:pt x="206444" y="229113"/>
                            <a:pt x="210670" y="237565"/>
                          </a:cubicBezTo>
                          <a:cubicBezTo>
                            <a:pt x="213658" y="243541"/>
                            <a:pt x="216320" y="249693"/>
                            <a:pt x="219635" y="255494"/>
                          </a:cubicBezTo>
                          <a:cubicBezTo>
                            <a:pt x="232493" y="277995"/>
                            <a:pt x="225959" y="259790"/>
                            <a:pt x="237565" y="286871"/>
                          </a:cubicBezTo>
                          <a:cubicBezTo>
                            <a:pt x="243110" y="299809"/>
                            <a:pt x="243291" y="308161"/>
                            <a:pt x="246529" y="322730"/>
                          </a:cubicBezTo>
                          <a:cubicBezTo>
                            <a:pt x="247865" y="328744"/>
                            <a:pt x="247956" y="335310"/>
                            <a:pt x="251012" y="340659"/>
                          </a:cubicBezTo>
                          <a:cubicBezTo>
                            <a:pt x="254157" y="346163"/>
                            <a:pt x="259977" y="349624"/>
                            <a:pt x="264459" y="354106"/>
                          </a:cubicBezTo>
                          <a:cubicBezTo>
                            <a:pt x="279618" y="384427"/>
                            <a:pt x="270153" y="360770"/>
                            <a:pt x="277906" y="403412"/>
                          </a:cubicBezTo>
                          <a:cubicBezTo>
                            <a:pt x="279008" y="409473"/>
                            <a:pt x="279961" y="415680"/>
                            <a:pt x="282388" y="421342"/>
                          </a:cubicBezTo>
                          <a:cubicBezTo>
                            <a:pt x="284510" y="426294"/>
                            <a:pt x="290296" y="429506"/>
                            <a:pt x="291353" y="434789"/>
                          </a:cubicBezTo>
                          <a:cubicBezTo>
                            <a:pt x="293404" y="445045"/>
                            <a:pt x="291353" y="455706"/>
                            <a:pt x="291353" y="466165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1" name="フリーフォーム 595">
                      <a:extLst>
                        <a:ext uri="{FF2B5EF4-FFF2-40B4-BE49-F238E27FC236}">
                          <a16:creationId xmlns:a16="http://schemas.microsoft.com/office/drawing/2014/main" id="{DD463D40-DF12-47DB-BE0E-FD280E2FC3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4961" y="5437761"/>
                      <a:ext cx="115646" cy="532554"/>
                    </a:xfrm>
                    <a:custGeom>
                      <a:avLst/>
                      <a:gdLst>
                        <a:gd name="connsiteX0" fmla="*/ 116541 w 116541"/>
                        <a:gd name="connsiteY0" fmla="*/ 0 h 533400"/>
                        <a:gd name="connsiteX1" fmla="*/ 103094 w 116541"/>
                        <a:gd name="connsiteY1" fmla="*/ 67235 h 533400"/>
                        <a:gd name="connsiteX2" fmla="*/ 98612 w 116541"/>
                        <a:gd name="connsiteY2" fmla="*/ 94130 h 533400"/>
                        <a:gd name="connsiteX3" fmla="*/ 85165 w 116541"/>
                        <a:gd name="connsiteY3" fmla="*/ 143435 h 533400"/>
                        <a:gd name="connsiteX4" fmla="*/ 80683 w 116541"/>
                        <a:gd name="connsiteY4" fmla="*/ 174812 h 533400"/>
                        <a:gd name="connsiteX5" fmla="*/ 71718 w 116541"/>
                        <a:gd name="connsiteY5" fmla="*/ 206188 h 533400"/>
                        <a:gd name="connsiteX6" fmla="*/ 67236 w 116541"/>
                        <a:gd name="connsiteY6" fmla="*/ 233082 h 533400"/>
                        <a:gd name="connsiteX7" fmla="*/ 62753 w 116541"/>
                        <a:gd name="connsiteY7" fmla="*/ 246530 h 533400"/>
                        <a:gd name="connsiteX8" fmla="*/ 53788 w 116541"/>
                        <a:gd name="connsiteY8" fmla="*/ 277906 h 533400"/>
                        <a:gd name="connsiteX9" fmla="*/ 44824 w 116541"/>
                        <a:gd name="connsiteY9" fmla="*/ 349624 h 533400"/>
                        <a:gd name="connsiteX10" fmla="*/ 35859 w 116541"/>
                        <a:gd name="connsiteY10" fmla="*/ 363071 h 533400"/>
                        <a:gd name="connsiteX11" fmla="*/ 26894 w 116541"/>
                        <a:gd name="connsiteY11" fmla="*/ 403412 h 533400"/>
                        <a:gd name="connsiteX12" fmla="*/ 17930 w 116541"/>
                        <a:gd name="connsiteY12" fmla="*/ 430306 h 533400"/>
                        <a:gd name="connsiteX13" fmla="*/ 8965 w 116541"/>
                        <a:gd name="connsiteY13" fmla="*/ 506506 h 533400"/>
                        <a:gd name="connsiteX14" fmla="*/ 0 w 116541"/>
                        <a:gd name="connsiteY14" fmla="*/ 533400 h 53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16541" h="533400">
                          <a:moveTo>
                            <a:pt x="116541" y="0"/>
                          </a:moveTo>
                          <a:cubicBezTo>
                            <a:pt x="112059" y="22412"/>
                            <a:pt x="107370" y="44783"/>
                            <a:pt x="103094" y="67235"/>
                          </a:cubicBezTo>
                          <a:cubicBezTo>
                            <a:pt x="101393" y="76163"/>
                            <a:pt x="100656" y="85274"/>
                            <a:pt x="98612" y="94130"/>
                          </a:cubicBezTo>
                          <a:cubicBezTo>
                            <a:pt x="96503" y="103267"/>
                            <a:pt x="87443" y="130903"/>
                            <a:pt x="85165" y="143435"/>
                          </a:cubicBezTo>
                          <a:cubicBezTo>
                            <a:pt x="83275" y="153830"/>
                            <a:pt x="82573" y="164417"/>
                            <a:pt x="80683" y="174812"/>
                          </a:cubicBezTo>
                          <a:cubicBezTo>
                            <a:pt x="70922" y="228496"/>
                            <a:pt x="81317" y="162989"/>
                            <a:pt x="71718" y="206188"/>
                          </a:cubicBezTo>
                          <a:cubicBezTo>
                            <a:pt x="69747" y="215060"/>
                            <a:pt x="69208" y="224210"/>
                            <a:pt x="67236" y="233082"/>
                          </a:cubicBezTo>
                          <a:cubicBezTo>
                            <a:pt x="66211" y="237695"/>
                            <a:pt x="64051" y="241987"/>
                            <a:pt x="62753" y="246530"/>
                          </a:cubicBezTo>
                          <a:cubicBezTo>
                            <a:pt x="51498" y="285920"/>
                            <a:pt x="64535" y="245670"/>
                            <a:pt x="53788" y="277906"/>
                          </a:cubicBezTo>
                          <a:cubicBezTo>
                            <a:pt x="53249" y="284377"/>
                            <a:pt x="52144" y="332544"/>
                            <a:pt x="44824" y="349624"/>
                          </a:cubicBezTo>
                          <a:cubicBezTo>
                            <a:pt x="42702" y="354576"/>
                            <a:pt x="38847" y="358589"/>
                            <a:pt x="35859" y="363071"/>
                          </a:cubicBezTo>
                          <a:cubicBezTo>
                            <a:pt x="33298" y="375878"/>
                            <a:pt x="30695" y="390743"/>
                            <a:pt x="26894" y="403412"/>
                          </a:cubicBezTo>
                          <a:cubicBezTo>
                            <a:pt x="24179" y="412463"/>
                            <a:pt x="17930" y="430306"/>
                            <a:pt x="17930" y="430306"/>
                          </a:cubicBezTo>
                          <a:cubicBezTo>
                            <a:pt x="11261" y="516991"/>
                            <a:pt x="18713" y="462635"/>
                            <a:pt x="8965" y="506506"/>
                          </a:cubicBezTo>
                          <a:cubicBezTo>
                            <a:pt x="3369" y="531689"/>
                            <a:pt x="10065" y="523337"/>
                            <a:pt x="0" y="53340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2" name="フリーフォーム 596">
                      <a:extLst>
                        <a:ext uri="{FF2B5EF4-FFF2-40B4-BE49-F238E27FC236}">
                          <a16:creationId xmlns:a16="http://schemas.microsoft.com/office/drawing/2014/main" id="{9405809C-5118-479B-8BEF-E62C1A8C46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8206" y="5428697"/>
                      <a:ext cx="140787" cy="600539"/>
                    </a:xfrm>
                    <a:custGeom>
                      <a:avLst/>
                      <a:gdLst>
                        <a:gd name="connsiteX0" fmla="*/ 0 w 139682"/>
                        <a:gd name="connsiteY0" fmla="*/ 0 h 600636"/>
                        <a:gd name="connsiteX1" fmla="*/ 13447 w 139682"/>
                        <a:gd name="connsiteY1" fmla="*/ 22412 h 600636"/>
                        <a:gd name="connsiteX2" fmla="*/ 17929 w 139682"/>
                        <a:gd name="connsiteY2" fmla="*/ 40342 h 600636"/>
                        <a:gd name="connsiteX3" fmla="*/ 31376 w 139682"/>
                        <a:gd name="connsiteY3" fmla="*/ 71718 h 600636"/>
                        <a:gd name="connsiteX4" fmla="*/ 49306 w 139682"/>
                        <a:gd name="connsiteY4" fmla="*/ 107577 h 600636"/>
                        <a:gd name="connsiteX5" fmla="*/ 62753 w 139682"/>
                        <a:gd name="connsiteY5" fmla="*/ 138953 h 600636"/>
                        <a:gd name="connsiteX6" fmla="*/ 71717 w 139682"/>
                        <a:gd name="connsiteY6" fmla="*/ 165847 h 600636"/>
                        <a:gd name="connsiteX7" fmla="*/ 76200 w 139682"/>
                        <a:gd name="connsiteY7" fmla="*/ 179295 h 600636"/>
                        <a:gd name="connsiteX8" fmla="*/ 85165 w 139682"/>
                        <a:gd name="connsiteY8" fmla="*/ 264459 h 600636"/>
                        <a:gd name="connsiteX9" fmla="*/ 89647 w 139682"/>
                        <a:gd name="connsiteY9" fmla="*/ 309283 h 600636"/>
                        <a:gd name="connsiteX10" fmla="*/ 94129 w 139682"/>
                        <a:gd name="connsiteY10" fmla="*/ 331695 h 600636"/>
                        <a:gd name="connsiteX11" fmla="*/ 103094 w 139682"/>
                        <a:gd name="connsiteY11" fmla="*/ 389965 h 600636"/>
                        <a:gd name="connsiteX12" fmla="*/ 107576 w 139682"/>
                        <a:gd name="connsiteY12" fmla="*/ 434789 h 600636"/>
                        <a:gd name="connsiteX13" fmla="*/ 121023 w 139682"/>
                        <a:gd name="connsiteY13" fmla="*/ 493059 h 600636"/>
                        <a:gd name="connsiteX14" fmla="*/ 125506 w 139682"/>
                        <a:gd name="connsiteY14" fmla="*/ 551330 h 600636"/>
                        <a:gd name="connsiteX15" fmla="*/ 138953 w 139682"/>
                        <a:gd name="connsiteY15" fmla="*/ 582706 h 600636"/>
                        <a:gd name="connsiteX16" fmla="*/ 138953 w 139682"/>
                        <a:gd name="connsiteY16" fmla="*/ 600636 h 6006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9682" h="600636">
                          <a:moveTo>
                            <a:pt x="0" y="0"/>
                          </a:moveTo>
                          <a:cubicBezTo>
                            <a:pt x="4482" y="7471"/>
                            <a:pt x="9909" y="14451"/>
                            <a:pt x="13447" y="22412"/>
                          </a:cubicBezTo>
                          <a:cubicBezTo>
                            <a:pt x="15949" y="28042"/>
                            <a:pt x="15824" y="34552"/>
                            <a:pt x="17929" y="40342"/>
                          </a:cubicBezTo>
                          <a:cubicBezTo>
                            <a:pt x="21818" y="51036"/>
                            <a:pt x="26564" y="61407"/>
                            <a:pt x="31376" y="71718"/>
                          </a:cubicBezTo>
                          <a:cubicBezTo>
                            <a:pt x="37028" y="83828"/>
                            <a:pt x="49306" y="107577"/>
                            <a:pt x="49306" y="107577"/>
                          </a:cubicBezTo>
                          <a:cubicBezTo>
                            <a:pt x="61163" y="155007"/>
                            <a:pt x="45064" y="99152"/>
                            <a:pt x="62753" y="138953"/>
                          </a:cubicBezTo>
                          <a:cubicBezTo>
                            <a:pt x="66591" y="147588"/>
                            <a:pt x="68729" y="156882"/>
                            <a:pt x="71717" y="165847"/>
                          </a:cubicBezTo>
                          <a:lnTo>
                            <a:pt x="76200" y="179295"/>
                          </a:lnTo>
                          <a:cubicBezTo>
                            <a:pt x="88846" y="305759"/>
                            <a:pt x="72881" y="147762"/>
                            <a:pt x="85165" y="264459"/>
                          </a:cubicBezTo>
                          <a:cubicBezTo>
                            <a:pt x="86737" y="279392"/>
                            <a:pt x="87663" y="294399"/>
                            <a:pt x="89647" y="309283"/>
                          </a:cubicBezTo>
                          <a:cubicBezTo>
                            <a:pt x="90654" y="316835"/>
                            <a:pt x="93122" y="324143"/>
                            <a:pt x="94129" y="331695"/>
                          </a:cubicBezTo>
                          <a:cubicBezTo>
                            <a:pt x="101833" y="389472"/>
                            <a:pt x="92998" y="359676"/>
                            <a:pt x="103094" y="389965"/>
                          </a:cubicBezTo>
                          <a:cubicBezTo>
                            <a:pt x="104588" y="404906"/>
                            <a:pt x="105349" y="419939"/>
                            <a:pt x="107576" y="434789"/>
                          </a:cubicBezTo>
                          <a:cubicBezTo>
                            <a:pt x="112971" y="470753"/>
                            <a:pt x="113117" y="469341"/>
                            <a:pt x="121023" y="493059"/>
                          </a:cubicBezTo>
                          <a:cubicBezTo>
                            <a:pt x="122517" y="512483"/>
                            <a:pt x="123230" y="531982"/>
                            <a:pt x="125506" y="551330"/>
                          </a:cubicBezTo>
                          <a:cubicBezTo>
                            <a:pt x="131749" y="604395"/>
                            <a:pt x="126173" y="537978"/>
                            <a:pt x="138953" y="582706"/>
                          </a:cubicBezTo>
                          <a:cubicBezTo>
                            <a:pt x="140595" y="588453"/>
                            <a:pt x="138953" y="594659"/>
                            <a:pt x="138953" y="600636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3" name="フリーフォーム 597">
                      <a:extLst>
                        <a:ext uri="{FF2B5EF4-FFF2-40B4-BE49-F238E27FC236}">
                          <a16:creationId xmlns:a16="http://schemas.microsoft.com/office/drawing/2014/main" id="{42DC634C-D4A0-4599-8EE3-89D9A72EB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0663" y="5428697"/>
                      <a:ext cx="452528" cy="448705"/>
                    </a:xfrm>
                    <a:custGeom>
                      <a:avLst/>
                      <a:gdLst>
                        <a:gd name="connsiteX0" fmla="*/ 0 w 475130"/>
                        <a:gd name="connsiteY0" fmla="*/ 0 h 448236"/>
                        <a:gd name="connsiteX1" fmla="*/ 116541 w 475130"/>
                        <a:gd name="connsiteY1" fmla="*/ 49306 h 448236"/>
                        <a:gd name="connsiteX2" fmla="*/ 152400 w 475130"/>
                        <a:gd name="connsiteY2" fmla="*/ 67236 h 448236"/>
                        <a:gd name="connsiteX3" fmla="*/ 197224 w 475130"/>
                        <a:gd name="connsiteY3" fmla="*/ 94130 h 448236"/>
                        <a:gd name="connsiteX4" fmla="*/ 219635 w 475130"/>
                        <a:gd name="connsiteY4" fmla="*/ 112059 h 448236"/>
                        <a:gd name="connsiteX5" fmla="*/ 242047 w 475130"/>
                        <a:gd name="connsiteY5" fmla="*/ 147918 h 448236"/>
                        <a:gd name="connsiteX6" fmla="*/ 259977 w 475130"/>
                        <a:gd name="connsiteY6" fmla="*/ 174812 h 448236"/>
                        <a:gd name="connsiteX7" fmla="*/ 277906 w 475130"/>
                        <a:gd name="connsiteY7" fmla="*/ 206189 h 448236"/>
                        <a:gd name="connsiteX8" fmla="*/ 304800 w 475130"/>
                        <a:gd name="connsiteY8" fmla="*/ 233083 h 448236"/>
                        <a:gd name="connsiteX9" fmla="*/ 327212 w 475130"/>
                        <a:gd name="connsiteY9" fmla="*/ 264459 h 448236"/>
                        <a:gd name="connsiteX10" fmla="*/ 349624 w 475130"/>
                        <a:gd name="connsiteY10" fmla="*/ 286871 h 448236"/>
                        <a:gd name="connsiteX11" fmla="*/ 389965 w 475130"/>
                        <a:gd name="connsiteY11" fmla="*/ 331695 h 448236"/>
                        <a:gd name="connsiteX12" fmla="*/ 389965 w 475130"/>
                        <a:gd name="connsiteY12" fmla="*/ 331695 h 448236"/>
                        <a:gd name="connsiteX13" fmla="*/ 403412 w 475130"/>
                        <a:gd name="connsiteY13" fmla="*/ 349624 h 448236"/>
                        <a:gd name="connsiteX14" fmla="*/ 412377 w 475130"/>
                        <a:gd name="connsiteY14" fmla="*/ 363071 h 448236"/>
                        <a:gd name="connsiteX15" fmla="*/ 425824 w 475130"/>
                        <a:gd name="connsiteY15" fmla="*/ 372036 h 448236"/>
                        <a:gd name="connsiteX16" fmla="*/ 448235 w 475130"/>
                        <a:gd name="connsiteY16" fmla="*/ 407895 h 448236"/>
                        <a:gd name="connsiteX17" fmla="*/ 461682 w 475130"/>
                        <a:gd name="connsiteY17" fmla="*/ 425824 h 448236"/>
                        <a:gd name="connsiteX18" fmla="*/ 475130 w 475130"/>
                        <a:gd name="connsiteY18" fmla="*/ 448236 h 448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75130" h="448236">
                          <a:moveTo>
                            <a:pt x="0" y="0"/>
                          </a:moveTo>
                          <a:cubicBezTo>
                            <a:pt x="80839" y="40421"/>
                            <a:pt x="-17991" y="-7612"/>
                            <a:pt x="116541" y="49306"/>
                          </a:cubicBezTo>
                          <a:cubicBezTo>
                            <a:pt x="128849" y="54513"/>
                            <a:pt x="141159" y="60009"/>
                            <a:pt x="152400" y="67236"/>
                          </a:cubicBezTo>
                          <a:cubicBezTo>
                            <a:pt x="199361" y="97425"/>
                            <a:pt x="159878" y="84792"/>
                            <a:pt x="197224" y="94130"/>
                          </a:cubicBezTo>
                          <a:cubicBezTo>
                            <a:pt x="204694" y="100106"/>
                            <a:pt x="214149" y="104222"/>
                            <a:pt x="219635" y="112059"/>
                          </a:cubicBezTo>
                          <a:cubicBezTo>
                            <a:pt x="252307" y="158733"/>
                            <a:pt x="208194" y="125348"/>
                            <a:pt x="242047" y="147918"/>
                          </a:cubicBezTo>
                          <a:cubicBezTo>
                            <a:pt x="252707" y="179895"/>
                            <a:pt x="237591" y="141232"/>
                            <a:pt x="259977" y="174812"/>
                          </a:cubicBezTo>
                          <a:cubicBezTo>
                            <a:pt x="287339" y="215855"/>
                            <a:pt x="229183" y="152051"/>
                            <a:pt x="277906" y="206189"/>
                          </a:cubicBezTo>
                          <a:cubicBezTo>
                            <a:pt x="286387" y="215613"/>
                            <a:pt x="304800" y="233083"/>
                            <a:pt x="304800" y="233083"/>
                          </a:cubicBezTo>
                          <a:cubicBezTo>
                            <a:pt x="313035" y="257791"/>
                            <a:pt x="304008" y="237388"/>
                            <a:pt x="327212" y="264459"/>
                          </a:cubicBezTo>
                          <a:cubicBezTo>
                            <a:pt x="347136" y="287702"/>
                            <a:pt x="323724" y="269604"/>
                            <a:pt x="349624" y="286871"/>
                          </a:cubicBezTo>
                          <a:cubicBezTo>
                            <a:pt x="366792" y="312625"/>
                            <a:pt x="354779" y="296509"/>
                            <a:pt x="389965" y="331695"/>
                          </a:cubicBezTo>
                          <a:lnTo>
                            <a:pt x="389965" y="331695"/>
                          </a:lnTo>
                          <a:cubicBezTo>
                            <a:pt x="394447" y="337671"/>
                            <a:pt x="399070" y="343545"/>
                            <a:pt x="403412" y="349624"/>
                          </a:cubicBezTo>
                          <a:cubicBezTo>
                            <a:pt x="406543" y="354008"/>
                            <a:pt x="408568" y="359262"/>
                            <a:pt x="412377" y="363071"/>
                          </a:cubicBezTo>
                          <a:cubicBezTo>
                            <a:pt x="416186" y="366880"/>
                            <a:pt x="422015" y="368227"/>
                            <a:pt x="425824" y="372036"/>
                          </a:cubicBezTo>
                          <a:cubicBezTo>
                            <a:pt x="442758" y="388970"/>
                            <a:pt x="436398" y="388955"/>
                            <a:pt x="448235" y="407895"/>
                          </a:cubicBezTo>
                          <a:cubicBezTo>
                            <a:pt x="452194" y="414230"/>
                            <a:pt x="457340" y="419745"/>
                            <a:pt x="461682" y="425824"/>
                          </a:cubicBezTo>
                          <a:cubicBezTo>
                            <a:pt x="470697" y="438445"/>
                            <a:pt x="469356" y="436689"/>
                            <a:pt x="475130" y="448236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4" name="フリーフォーム 598">
                      <a:extLst>
                        <a:ext uri="{FF2B5EF4-FFF2-40B4-BE49-F238E27FC236}">
                          <a16:creationId xmlns:a16="http://schemas.microsoft.com/office/drawing/2014/main" id="{C1B358C9-1586-40AD-8BEF-020AB78611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2503" y="5458156"/>
                      <a:ext cx="67878" cy="18130"/>
                    </a:xfrm>
                    <a:custGeom>
                      <a:avLst/>
                      <a:gdLst>
                        <a:gd name="connsiteX0" fmla="*/ 69273 w 69273"/>
                        <a:gd name="connsiteY0" fmla="*/ 0 h 16625"/>
                        <a:gd name="connsiteX1" fmla="*/ 24938 w 69273"/>
                        <a:gd name="connsiteY1" fmla="*/ 8313 h 16625"/>
                        <a:gd name="connsiteX2" fmla="*/ 8313 w 69273"/>
                        <a:gd name="connsiteY2" fmla="*/ 13854 h 16625"/>
                        <a:gd name="connsiteX3" fmla="*/ 0 w 69273"/>
                        <a:gd name="connsiteY3" fmla="*/ 16625 h 16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9273" h="16625">
                          <a:moveTo>
                            <a:pt x="69273" y="0"/>
                          </a:moveTo>
                          <a:cubicBezTo>
                            <a:pt x="35751" y="3352"/>
                            <a:pt x="50370" y="-164"/>
                            <a:pt x="24938" y="8313"/>
                          </a:cubicBezTo>
                          <a:lnTo>
                            <a:pt x="8313" y="13854"/>
                          </a:lnTo>
                          <a:lnTo>
                            <a:pt x="0" y="16625"/>
                          </a:ln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5" name="フリーフォーム 599">
                      <a:extLst>
                        <a:ext uri="{FF2B5EF4-FFF2-40B4-BE49-F238E27FC236}">
                          <a16:creationId xmlns:a16="http://schemas.microsoft.com/office/drawing/2014/main" id="{C1B6FAAD-C3C8-4EC3-9F2B-76C0C9DA52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0157" y="5521610"/>
                      <a:ext cx="12571" cy="70253"/>
                    </a:xfrm>
                    <a:custGeom>
                      <a:avLst/>
                      <a:gdLst>
                        <a:gd name="connsiteX0" fmla="*/ 0 w 13855"/>
                        <a:gd name="connsiteY0" fmla="*/ 0 h 69273"/>
                        <a:gd name="connsiteX1" fmla="*/ 13855 w 13855"/>
                        <a:gd name="connsiteY1" fmla="*/ 36022 h 69273"/>
                        <a:gd name="connsiteX2" fmla="*/ 11084 w 13855"/>
                        <a:gd name="connsiteY2" fmla="*/ 60960 h 69273"/>
                        <a:gd name="connsiteX3" fmla="*/ 8313 w 13855"/>
                        <a:gd name="connsiteY3" fmla="*/ 69273 h 69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855" h="69273">
                          <a:moveTo>
                            <a:pt x="0" y="0"/>
                          </a:moveTo>
                          <a:cubicBezTo>
                            <a:pt x="8576" y="15008"/>
                            <a:pt x="13855" y="19042"/>
                            <a:pt x="13855" y="36022"/>
                          </a:cubicBezTo>
                          <a:cubicBezTo>
                            <a:pt x="13855" y="44386"/>
                            <a:pt x="12459" y="52710"/>
                            <a:pt x="11084" y="60960"/>
                          </a:cubicBezTo>
                          <a:cubicBezTo>
                            <a:pt x="10604" y="63841"/>
                            <a:pt x="8313" y="69273"/>
                            <a:pt x="8313" y="69273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6" name="フリーフォーム 600">
                      <a:extLst>
                        <a:ext uri="{FF2B5EF4-FFF2-40B4-BE49-F238E27FC236}">
                          <a16:creationId xmlns:a16="http://schemas.microsoft.com/office/drawing/2014/main" id="{48C8AB1A-6E92-4218-A720-5DEB5295A2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7138" y="5571466"/>
                      <a:ext cx="47766" cy="13597"/>
                    </a:xfrm>
                    <a:custGeom>
                      <a:avLst/>
                      <a:gdLst>
                        <a:gd name="connsiteX0" fmla="*/ 49877 w 49877"/>
                        <a:gd name="connsiteY0" fmla="*/ 0 h 13858"/>
                        <a:gd name="connsiteX1" fmla="*/ 24938 w 49877"/>
                        <a:gd name="connsiteY1" fmla="*/ 2771 h 13858"/>
                        <a:gd name="connsiteX2" fmla="*/ 13855 w 49877"/>
                        <a:gd name="connsiteY2" fmla="*/ 11084 h 13858"/>
                        <a:gd name="connsiteX3" fmla="*/ 0 w 49877"/>
                        <a:gd name="connsiteY3" fmla="*/ 13855 h 138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9877" h="13858">
                          <a:moveTo>
                            <a:pt x="49877" y="0"/>
                          </a:moveTo>
                          <a:cubicBezTo>
                            <a:pt x="41564" y="924"/>
                            <a:pt x="32932" y="311"/>
                            <a:pt x="24938" y="2771"/>
                          </a:cubicBezTo>
                          <a:cubicBezTo>
                            <a:pt x="20524" y="4129"/>
                            <a:pt x="17985" y="9019"/>
                            <a:pt x="13855" y="11084"/>
                          </a:cubicBezTo>
                          <a:cubicBezTo>
                            <a:pt x="7865" y="14079"/>
                            <a:pt x="5127" y="13855"/>
                            <a:pt x="0" y="13855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7" name="フリーフォーム 601">
                      <a:extLst>
                        <a:ext uri="{FF2B5EF4-FFF2-40B4-BE49-F238E27FC236}">
                          <a16:creationId xmlns:a16="http://schemas.microsoft.com/office/drawing/2014/main" id="{757BC2DD-A9BE-491F-876A-92AD8A50C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4680" y="5641718"/>
                      <a:ext cx="2515" cy="65719"/>
                    </a:xfrm>
                    <a:custGeom>
                      <a:avLst/>
                      <a:gdLst>
                        <a:gd name="connsiteX0" fmla="*/ 0 w 3721"/>
                        <a:gd name="connsiteY0" fmla="*/ 0 h 66502"/>
                        <a:gd name="connsiteX1" fmla="*/ 2771 w 3721"/>
                        <a:gd name="connsiteY1" fmla="*/ 66502 h 66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721" h="66502">
                          <a:moveTo>
                            <a:pt x="0" y="0"/>
                          </a:moveTo>
                          <a:cubicBezTo>
                            <a:pt x="6213" y="31062"/>
                            <a:pt x="2771" y="9145"/>
                            <a:pt x="2771" y="66502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8" name="フリーフォーム 602">
                      <a:extLst>
                        <a:ext uri="{FF2B5EF4-FFF2-40B4-BE49-F238E27FC236}">
                          <a16:creationId xmlns:a16="http://schemas.microsoft.com/office/drawing/2014/main" id="{E1527ED6-41F6-4A42-9D34-C73F4CA5D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1604" y="5702905"/>
                      <a:ext cx="55309" cy="22662"/>
                    </a:xfrm>
                    <a:custGeom>
                      <a:avLst/>
                      <a:gdLst>
                        <a:gd name="connsiteX0" fmla="*/ 55419 w 55419"/>
                        <a:gd name="connsiteY0" fmla="*/ 0 h 22167"/>
                        <a:gd name="connsiteX1" fmla="*/ 27709 w 55419"/>
                        <a:gd name="connsiteY1" fmla="*/ 5542 h 22167"/>
                        <a:gd name="connsiteX2" fmla="*/ 2771 w 55419"/>
                        <a:gd name="connsiteY2" fmla="*/ 16625 h 22167"/>
                        <a:gd name="connsiteX3" fmla="*/ 0 w 55419"/>
                        <a:gd name="connsiteY3" fmla="*/ 22167 h 22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419" h="22167">
                          <a:moveTo>
                            <a:pt x="55419" y="0"/>
                          </a:moveTo>
                          <a:cubicBezTo>
                            <a:pt x="44185" y="1872"/>
                            <a:pt x="38042" y="2442"/>
                            <a:pt x="27709" y="5542"/>
                          </a:cubicBezTo>
                          <a:cubicBezTo>
                            <a:pt x="19874" y="7893"/>
                            <a:pt x="9133" y="10264"/>
                            <a:pt x="2771" y="16625"/>
                          </a:cubicBezTo>
                          <a:cubicBezTo>
                            <a:pt x="1310" y="18085"/>
                            <a:pt x="924" y="20320"/>
                            <a:pt x="0" y="2216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59" name="フリーフォーム 603">
                      <a:extLst>
                        <a:ext uri="{FF2B5EF4-FFF2-40B4-BE49-F238E27FC236}">
                          <a16:creationId xmlns:a16="http://schemas.microsoft.com/office/drawing/2014/main" id="{77D5FF83-AAD7-4A28-9F0F-EA91F3195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6576" y="5752761"/>
                      <a:ext cx="12569" cy="88382"/>
                    </a:xfrm>
                    <a:custGeom>
                      <a:avLst/>
                      <a:gdLst>
                        <a:gd name="connsiteX0" fmla="*/ 14158 w 14158"/>
                        <a:gd name="connsiteY0" fmla="*/ 0 h 88669"/>
                        <a:gd name="connsiteX1" fmla="*/ 11387 w 14158"/>
                        <a:gd name="connsiteY1" fmla="*/ 30480 h 88669"/>
                        <a:gd name="connsiteX2" fmla="*/ 8616 w 14158"/>
                        <a:gd name="connsiteY2" fmla="*/ 66502 h 88669"/>
                        <a:gd name="connsiteX3" fmla="*/ 304 w 14158"/>
                        <a:gd name="connsiteY3" fmla="*/ 83128 h 88669"/>
                        <a:gd name="connsiteX4" fmla="*/ 304 w 14158"/>
                        <a:gd name="connsiteY4" fmla="*/ 88669 h 886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158" h="88669">
                          <a:moveTo>
                            <a:pt x="14158" y="0"/>
                          </a:moveTo>
                          <a:cubicBezTo>
                            <a:pt x="13234" y="10160"/>
                            <a:pt x="12234" y="20313"/>
                            <a:pt x="11387" y="30480"/>
                          </a:cubicBezTo>
                          <a:cubicBezTo>
                            <a:pt x="10387" y="42481"/>
                            <a:pt x="10110" y="54552"/>
                            <a:pt x="8616" y="66502"/>
                          </a:cubicBezTo>
                          <a:cubicBezTo>
                            <a:pt x="7126" y="78418"/>
                            <a:pt x="4803" y="71878"/>
                            <a:pt x="304" y="83128"/>
                          </a:cubicBezTo>
                          <a:cubicBezTo>
                            <a:pt x="-382" y="84843"/>
                            <a:pt x="304" y="86822"/>
                            <a:pt x="304" y="88669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0" name="フリーフォーム 604">
                      <a:extLst>
                        <a:ext uri="{FF2B5EF4-FFF2-40B4-BE49-F238E27FC236}">
                          <a16:creationId xmlns:a16="http://schemas.microsoft.com/office/drawing/2014/main" id="{9C3A9FD1-2782-4C56-8155-9D03555644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2784" y="5510280"/>
                      <a:ext cx="40225" cy="45324"/>
                    </a:xfrm>
                    <a:custGeom>
                      <a:avLst/>
                      <a:gdLst>
                        <a:gd name="connsiteX0" fmla="*/ 41564 w 41564"/>
                        <a:gd name="connsiteY0" fmla="*/ 0 h 44335"/>
                        <a:gd name="connsiteX1" fmla="*/ 27709 w 41564"/>
                        <a:gd name="connsiteY1" fmla="*/ 8313 h 44335"/>
                        <a:gd name="connsiteX2" fmla="*/ 22168 w 41564"/>
                        <a:gd name="connsiteY2" fmla="*/ 16626 h 44335"/>
                        <a:gd name="connsiteX3" fmla="*/ 13855 w 41564"/>
                        <a:gd name="connsiteY3" fmla="*/ 22167 h 44335"/>
                        <a:gd name="connsiteX4" fmla="*/ 8313 w 41564"/>
                        <a:gd name="connsiteY4" fmla="*/ 33251 h 44335"/>
                        <a:gd name="connsiteX5" fmla="*/ 5542 w 41564"/>
                        <a:gd name="connsiteY5" fmla="*/ 41564 h 44335"/>
                        <a:gd name="connsiteX6" fmla="*/ 0 w 41564"/>
                        <a:gd name="connsiteY6" fmla="*/ 44335 h 44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564" h="44335">
                          <a:moveTo>
                            <a:pt x="41564" y="0"/>
                          </a:moveTo>
                          <a:cubicBezTo>
                            <a:pt x="36946" y="2771"/>
                            <a:pt x="31798" y="4808"/>
                            <a:pt x="27709" y="8313"/>
                          </a:cubicBezTo>
                          <a:cubicBezTo>
                            <a:pt x="25181" y="10480"/>
                            <a:pt x="24523" y="14271"/>
                            <a:pt x="22168" y="16626"/>
                          </a:cubicBezTo>
                          <a:cubicBezTo>
                            <a:pt x="19813" y="18981"/>
                            <a:pt x="16626" y="20320"/>
                            <a:pt x="13855" y="22167"/>
                          </a:cubicBezTo>
                          <a:cubicBezTo>
                            <a:pt x="12008" y="25862"/>
                            <a:pt x="9940" y="29454"/>
                            <a:pt x="8313" y="33251"/>
                          </a:cubicBezTo>
                          <a:cubicBezTo>
                            <a:pt x="7162" y="35936"/>
                            <a:pt x="7295" y="39227"/>
                            <a:pt x="5542" y="41564"/>
                          </a:cubicBezTo>
                          <a:cubicBezTo>
                            <a:pt x="4303" y="43216"/>
                            <a:pt x="1847" y="43411"/>
                            <a:pt x="0" y="44335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1" name="フリーフォーム 605">
                      <a:extLst>
                        <a:ext uri="{FF2B5EF4-FFF2-40B4-BE49-F238E27FC236}">
                          <a16:creationId xmlns:a16="http://schemas.microsoft.com/office/drawing/2014/main" id="{335B1721-9015-43EB-AD4F-431ABE7F0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0494" y="5539739"/>
                      <a:ext cx="27655" cy="49856"/>
                    </a:xfrm>
                    <a:custGeom>
                      <a:avLst/>
                      <a:gdLst>
                        <a:gd name="connsiteX0" fmla="*/ 0 w 27709"/>
                        <a:gd name="connsiteY0" fmla="*/ 0 h 49877"/>
                        <a:gd name="connsiteX1" fmla="*/ 11084 w 27709"/>
                        <a:gd name="connsiteY1" fmla="*/ 13855 h 49877"/>
                        <a:gd name="connsiteX2" fmla="*/ 16626 w 27709"/>
                        <a:gd name="connsiteY2" fmla="*/ 30480 h 49877"/>
                        <a:gd name="connsiteX3" fmla="*/ 22167 w 27709"/>
                        <a:gd name="connsiteY3" fmla="*/ 38793 h 49877"/>
                        <a:gd name="connsiteX4" fmla="*/ 27709 w 27709"/>
                        <a:gd name="connsiteY4" fmla="*/ 49877 h 49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09" h="49877">
                          <a:moveTo>
                            <a:pt x="0" y="0"/>
                          </a:moveTo>
                          <a:cubicBezTo>
                            <a:pt x="3695" y="4618"/>
                            <a:pt x="8252" y="8663"/>
                            <a:pt x="11084" y="13855"/>
                          </a:cubicBezTo>
                          <a:cubicBezTo>
                            <a:pt x="13881" y="18983"/>
                            <a:pt x="13386" y="25619"/>
                            <a:pt x="16626" y="30480"/>
                          </a:cubicBezTo>
                          <a:cubicBezTo>
                            <a:pt x="18473" y="33251"/>
                            <a:pt x="20678" y="35814"/>
                            <a:pt x="22167" y="38793"/>
                          </a:cubicBezTo>
                          <a:cubicBezTo>
                            <a:pt x="28534" y="51528"/>
                            <a:pt x="21449" y="43617"/>
                            <a:pt x="27709" y="4987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2" name="フリーフォーム 606">
                      <a:extLst>
                        <a:ext uri="{FF2B5EF4-FFF2-40B4-BE49-F238E27FC236}">
                          <a16:creationId xmlns:a16="http://schemas.microsoft.com/office/drawing/2014/main" id="{19AF38EC-799A-494C-89F7-4D4DA4FFEE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5017" y="5614524"/>
                      <a:ext cx="67880" cy="52122"/>
                    </a:xfrm>
                    <a:custGeom>
                      <a:avLst/>
                      <a:gdLst>
                        <a:gd name="connsiteX0" fmla="*/ 69351 w 69351"/>
                        <a:gd name="connsiteY0" fmla="*/ 0 h 52647"/>
                        <a:gd name="connsiteX1" fmla="*/ 52725 w 69351"/>
                        <a:gd name="connsiteY1" fmla="*/ 8313 h 52647"/>
                        <a:gd name="connsiteX2" fmla="*/ 38871 w 69351"/>
                        <a:gd name="connsiteY2" fmla="*/ 16625 h 52647"/>
                        <a:gd name="connsiteX3" fmla="*/ 27787 w 69351"/>
                        <a:gd name="connsiteY3" fmla="*/ 19396 h 52647"/>
                        <a:gd name="connsiteX4" fmla="*/ 11162 w 69351"/>
                        <a:gd name="connsiteY4" fmla="*/ 27709 h 52647"/>
                        <a:gd name="connsiteX5" fmla="*/ 2849 w 69351"/>
                        <a:gd name="connsiteY5" fmla="*/ 33251 h 52647"/>
                        <a:gd name="connsiteX6" fmla="*/ 78 w 69351"/>
                        <a:gd name="connsiteY6" fmla="*/ 44334 h 52647"/>
                        <a:gd name="connsiteX7" fmla="*/ 5620 w 69351"/>
                        <a:gd name="connsiteY7" fmla="*/ 52647 h 52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9351" h="52647">
                          <a:moveTo>
                            <a:pt x="69351" y="0"/>
                          </a:moveTo>
                          <a:cubicBezTo>
                            <a:pt x="63809" y="2771"/>
                            <a:pt x="58165" y="5346"/>
                            <a:pt x="52725" y="8313"/>
                          </a:cubicBezTo>
                          <a:cubicBezTo>
                            <a:pt x="47997" y="10892"/>
                            <a:pt x="43792" y="14438"/>
                            <a:pt x="38871" y="16625"/>
                          </a:cubicBezTo>
                          <a:cubicBezTo>
                            <a:pt x="35391" y="18172"/>
                            <a:pt x="31482" y="18472"/>
                            <a:pt x="27787" y="19396"/>
                          </a:cubicBezTo>
                          <a:cubicBezTo>
                            <a:pt x="3962" y="35280"/>
                            <a:pt x="34106" y="16236"/>
                            <a:pt x="11162" y="27709"/>
                          </a:cubicBezTo>
                          <a:cubicBezTo>
                            <a:pt x="8183" y="29198"/>
                            <a:pt x="5620" y="31404"/>
                            <a:pt x="2849" y="33251"/>
                          </a:cubicBezTo>
                          <a:cubicBezTo>
                            <a:pt x="1925" y="36945"/>
                            <a:pt x="-461" y="40564"/>
                            <a:pt x="78" y="44334"/>
                          </a:cubicBezTo>
                          <a:cubicBezTo>
                            <a:pt x="549" y="47631"/>
                            <a:pt x="5620" y="52647"/>
                            <a:pt x="5620" y="5264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3" name="フリーフォーム 607">
                      <a:extLst>
                        <a:ext uri="{FF2B5EF4-FFF2-40B4-BE49-F238E27FC236}">
                          <a16:creationId xmlns:a16="http://schemas.microsoft.com/office/drawing/2014/main" id="{D8EFBA72-9416-42B4-ACD8-F214C88D57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2841" y="5687042"/>
                      <a:ext cx="30169" cy="63453"/>
                    </a:xfrm>
                    <a:custGeom>
                      <a:avLst/>
                      <a:gdLst>
                        <a:gd name="connsiteX0" fmla="*/ 0 w 30483"/>
                        <a:gd name="connsiteY0" fmla="*/ 0 h 63731"/>
                        <a:gd name="connsiteX1" fmla="*/ 22167 w 30483"/>
                        <a:gd name="connsiteY1" fmla="*/ 22168 h 63731"/>
                        <a:gd name="connsiteX2" fmla="*/ 24938 w 30483"/>
                        <a:gd name="connsiteY2" fmla="*/ 41564 h 63731"/>
                        <a:gd name="connsiteX3" fmla="*/ 27709 w 30483"/>
                        <a:gd name="connsiteY3" fmla="*/ 49877 h 63731"/>
                        <a:gd name="connsiteX4" fmla="*/ 30480 w 30483"/>
                        <a:gd name="connsiteY4" fmla="*/ 63731 h 63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483" h="63731">
                          <a:moveTo>
                            <a:pt x="0" y="0"/>
                          </a:moveTo>
                          <a:cubicBezTo>
                            <a:pt x="7389" y="7389"/>
                            <a:pt x="20689" y="11823"/>
                            <a:pt x="22167" y="22168"/>
                          </a:cubicBezTo>
                          <a:cubicBezTo>
                            <a:pt x="23091" y="28633"/>
                            <a:pt x="23657" y="35160"/>
                            <a:pt x="24938" y="41564"/>
                          </a:cubicBezTo>
                          <a:cubicBezTo>
                            <a:pt x="25511" y="44428"/>
                            <a:pt x="26907" y="47069"/>
                            <a:pt x="27709" y="49877"/>
                          </a:cubicBezTo>
                          <a:cubicBezTo>
                            <a:pt x="30704" y="60359"/>
                            <a:pt x="30480" y="57515"/>
                            <a:pt x="30480" y="63731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4" name="フリーフォーム 608">
                      <a:extLst>
                        <a:ext uri="{FF2B5EF4-FFF2-40B4-BE49-F238E27FC236}">
                          <a16:creationId xmlns:a16="http://schemas.microsoft.com/office/drawing/2014/main" id="{C34E4C48-04CC-4656-A0A3-CDF94D1D1E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7475" y="5743696"/>
                      <a:ext cx="42738" cy="56655"/>
                    </a:xfrm>
                    <a:custGeom>
                      <a:avLst/>
                      <a:gdLst>
                        <a:gd name="connsiteX0" fmla="*/ 44342 w 44342"/>
                        <a:gd name="connsiteY0" fmla="*/ 0 h 55418"/>
                        <a:gd name="connsiteX1" fmla="*/ 41571 w 44342"/>
                        <a:gd name="connsiteY1" fmla="*/ 13854 h 55418"/>
                        <a:gd name="connsiteX2" fmla="*/ 36029 w 44342"/>
                        <a:gd name="connsiteY2" fmla="*/ 22167 h 55418"/>
                        <a:gd name="connsiteX3" fmla="*/ 19404 w 44342"/>
                        <a:gd name="connsiteY3" fmla="*/ 36021 h 55418"/>
                        <a:gd name="connsiteX4" fmla="*/ 2778 w 44342"/>
                        <a:gd name="connsiteY4" fmla="*/ 44334 h 55418"/>
                        <a:gd name="connsiteX5" fmla="*/ 7 w 44342"/>
                        <a:gd name="connsiteY5" fmla="*/ 55418 h 55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4342" h="55418">
                          <a:moveTo>
                            <a:pt x="44342" y="0"/>
                          </a:moveTo>
                          <a:cubicBezTo>
                            <a:pt x="43418" y="4618"/>
                            <a:pt x="43225" y="9444"/>
                            <a:pt x="41571" y="13854"/>
                          </a:cubicBezTo>
                          <a:cubicBezTo>
                            <a:pt x="40402" y="16972"/>
                            <a:pt x="38161" y="19609"/>
                            <a:pt x="36029" y="22167"/>
                          </a:cubicBezTo>
                          <a:cubicBezTo>
                            <a:pt x="31652" y="27420"/>
                            <a:pt x="25632" y="32907"/>
                            <a:pt x="19404" y="36021"/>
                          </a:cubicBezTo>
                          <a:cubicBezTo>
                            <a:pt x="-3537" y="47491"/>
                            <a:pt x="26597" y="28455"/>
                            <a:pt x="2778" y="44334"/>
                          </a:cubicBezTo>
                          <a:cubicBezTo>
                            <a:pt x="-285" y="53523"/>
                            <a:pt x="7" y="49726"/>
                            <a:pt x="7" y="55418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5" name="フリーフォーム 609">
                      <a:extLst>
                        <a:ext uri="{FF2B5EF4-FFF2-40B4-BE49-F238E27FC236}">
                          <a16:creationId xmlns:a16="http://schemas.microsoft.com/office/drawing/2014/main" id="{6858147A-553B-4E8A-9D98-7AE8D81916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0101" y="5861538"/>
                      <a:ext cx="40225" cy="70253"/>
                    </a:xfrm>
                    <a:custGeom>
                      <a:avLst/>
                      <a:gdLst>
                        <a:gd name="connsiteX0" fmla="*/ 0 w 38795"/>
                        <a:gd name="connsiteY0" fmla="*/ 0 h 72043"/>
                        <a:gd name="connsiteX1" fmla="*/ 13855 w 38795"/>
                        <a:gd name="connsiteY1" fmla="*/ 8312 h 72043"/>
                        <a:gd name="connsiteX2" fmla="*/ 24939 w 38795"/>
                        <a:gd name="connsiteY2" fmla="*/ 36022 h 72043"/>
                        <a:gd name="connsiteX3" fmla="*/ 27709 w 38795"/>
                        <a:gd name="connsiteY3" fmla="*/ 44334 h 72043"/>
                        <a:gd name="connsiteX4" fmla="*/ 36022 w 38795"/>
                        <a:gd name="connsiteY4" fmla="*/ 55418 h 72043"/>
                        <a:gd name="connsiteX5" fmla="*/ 38793 w 38795"/>
                        <a:gd name="connsiteY5" fmla="*/ 72043 h 72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795" h="72043">
                          <a:moveTo>
                            <a:pt x="0" y="0"/>
                          </a:moveTo>
                          <a:cubicBezTo>
                            <a:pt x="4618" y="2771"/>
                            <a:pt x="10047" y="4504"/>
                            <a:pt x="13855" y="8312"/>
                          </a:cubicBezTo>
                          <a:cubicBezTo>
                            <a:pt x="17932" y="12389"/>
                            <a:pt x="23857" y="32776"/>
                            <a:pt x="24939" y="36022"/>
                          </a:cubicBezTo>
                          <a:cubicBezTo>
                            <a:pt x="25862" y="38793"/>
                            <a:pt x="25957" y="41998"/>
                            <a:pt x="27709" y="44334"/>
                          </a:cubicBezTo>
                          <a:lnTo>
                            <a:pt x="36022" y="55418"/>
                          </a:lnTo>
                          <a:cubicBezTo>
                            <a:pt x="38974" y="70178"/>
                            <a:pt x="38793" y="64563"/>
                            <a:pt x="38793" y="72043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6" name="フリーフォーム 610">
                      <a:extLst>
                        <a:ext uri="{FF2B5EF4-FFF2-40B4-BE49-F238E27FC236}">
                          <a16:creationId xmlns:a16="http://schemas.microsoft.com/office/drawing/2014/main" id="{3F1CBF37-D7A9-4566-A435-711EBF45AA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5691" y="5553336"/>
                      <a:ext cx="20112" cy="61188"/>
                    </a:xfrm>
                    <a:custGeom>
                      <a:avLst/>
                      <a:gdLst>
                        <a:gd name="connsiteX0" fmla="*/ 19599 w 19599"/>
                        <a:gd name="connsiteY0" fmla="*/ 0 h 60960"/>
                        <a:gd name="connsiteX1" fmla="*/ 14057 w 19599"/>
                        <a:gd name="connsiteY1" fmla="*/ 13854 h 60960"/>
                        <a:gd name="connsiteX2" fmla="*/ 8516 w 19599"/>
                        <a:gd name="connsiteY2" fmla="*/ 22167 h 60960"/>
                        <a:gd name="connsiteX3" fmla="*/ 203 w 19599"/>
                        <a:gd name="connsiteY3" fmla="*/ 49876 h 60960"/>
                        <a:gd name="connsiteX4" fmla="*/ 203 w 19599"/>
                        <a:gd name="connsiteY4" fmla="*/ 60960 h 609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599" h="60960">
                          <a:moveTo>
                            <a:pt x="19599" y="0"/>
                          </a:moveTo>
                          <a:cubicBezTo>
                            <a:pt x="17752" y="4618"/>
                            <a:pt x="16281" y="9405"/>
                            <a:pt x="14057" y="13854"/>
                          </a:cubicBezTo>
                          <a:cubicBezTo>
                            <a:pt x="12568" y="16833"/>
                            <a:pt x="9868" y="19124"/>
                            <a:pt x="8516" y="22167"/>
                          </a:cubicBezTo>
                          <a:cubicBezTo>
                            <a:pt x="7119" y="25310"/>
                            <a:pt x="904" y="44270"/>
                            <a:pt x="203" y="49876"/>
                          </a:cubicBezTo>
                          <a:cubicBezTo>
                            <a:pt x="-255" y="53542"/>
                            <a:pt x="203" y="57265"/>
                            <a:pt x="203" y="6096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7" name="フリーフォーム 611">
                      <a:extLst>
                        <a:ext uri="{FF2B5EF4-FFF2-40B4-BE49-F238E27FC236}">
                          <a16:creationId xmlns:a16="http://schemas.microsoft.com/office/drawing/2014/main" id="{DCE2253E-F1EF-48F1-A149-DAC1F7B5B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3346" y="5662113"/>
                      <a:ext cx="40225" cy="58921"/>
                    </a:xfrm>
                    <a:custGeom>
                      <a:avLst/>
                      <a:gdLst>
                        <a:gd name="connsiteX0" fmla="*/ 0 w 38793"/>
                        <a:gd name="connsiteY0" fmla="*/ 0 h 60960"/>
                        <a:gd name="connsiteX1" fmla="*/ 13855 w 38793"/>
                        <a:gd name="connsiteY1" fmla="*/ 13855 h 60960"/>
                        <a:gd name="connsiteX2" fmla="*/ 16625 w 38793"/>
                        <a:gd name="connsiteY2" fmla="*/ 22168 h 60960"/>
                        <a:gd name="connsiteX3" fmla="*/ 22167 w 38793"/>
                        <a:gd name="connsiteY3" fmla="*/ 30480 h 60960"/>
                        <a:gd name="connsiteX4" fmla="*/ 33251 w 38793"/>
                        <a:gd name="connsiteY4" fmla="*/ 52648 h 60960"/>
                        <a:gd name="connsiteX5" fmla="*/ 38793 w 38793"/>
                        <a:gd name="connsiteY5" fmla="*/ 60960 h 609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793" h="60960">
                          <a:moveTo>
                            <a:pt x="0" y="0"/>
                          </a:moveTo>
                          <a:cubicBezTo>
                            <a:pt x="4618" y="4618"/>
                            <a:pt x="9936" y="8630"/>
                            <a:pt x="13855" y="13855"/>
                          </a:cubicBezTo>
                          <a:cubicBezTo>
                            <a:pt x="15607" y="16192"/>
                            <a:pt x="15319" y="19556"/>
                            <a:pt x="16625" y="22168"/>
                          </a:cubicBezTo>
                          <a:cubicBezTo>
                            <a:pt x="18114" y="25147"/>
                            <a:pt x="20320" y="27709"/>
                            <a:pt x="22167" y="30480"/>
                          </a:cubicBezTo>
                          <a:cubicBezTo>
                            <a:pt x="26387" y="43141"/>
                            <a:pt x="23903" y="37692"/>
                            <a:pt x="33251" y="52648"/>
                          </a:cubicBezTo>
                          <a:cubicBezTo>
                            <a:pt x="35016" y="55472"/>
                            <a:pt x="38793" y="60960"/>
                            <a:pt x="38793" y="60960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8" name="フリーフォーム 612">
                      <a:extLst>
                        <a:ext uri="{FF2B5EF4-FFF2-40B4-BE49-F238E27FC236}">
                          <a16:creationId xmlns:a16="http://schemas.microsoft.com/office/drawing/2014/main" id="{5F6E90E4-CFCA-4942-A691-C1CB4B7E6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8206" y="5764093"/>
                      <a:ext cx="22626" cy="77050"/>
                    </a:xfrm>
                    <a:custGeom>
                      <a:avLst/>
                      <a:gdLst>
                        <a:gd name="connsiteX0" fmla="*/ 22167 w 22167"/>
                        <a:gd name="connsiteY0" fmla="*/ 0 h 77585"/>
                        <a:gd name="connsiteX1" fmla="*/ 19396 w 22167"/>
                        <a:gd name="connsiteY1" fmla="*/ 16625 h 77585"/>
                        <a:gd name="connsiteX2" fmla="*/ 13854 w 22167"/>
                        <a:gd name="connsiteY2" fmla="*/ 27709 h 77585"/>
                        <a:gd name="connsiteX3" fmla="*/ 8313 w 22167"/>
                        <a:gd name="connsiteY3" fmla="*/ 47105 h 77585"/>
                        <a:gd name="connsiteX4" fmla="*/ 2771 w 22167"/>
                        <a:gd name="connsiteY4" fmla="*/ 63731 h 77585"/>
                        <a:gd name="connsiteX5" fmla="*/ 0 w 22167"/>
                        <a:gd name="connsiteY5" fmla="*/ 72044 h 77585"/>
                        <a:gd name="connsiteX6" fmla="*/ 0 w 22167"/>
                        <a:gd name="connsiteY6" fmla="*/ 77585 h 77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167" h="77585">
                          <a:moveTo>
                            <a:pt x="22167" y="0"/>
                          </a:moveTo>
                          <a:cubicBezTo>
                            <a:pt x="21243" y="5542"/>
                            <a:pt x="21010" y="11244"/>
                            <a:pt x="19396" y="16625"/>
                          </a:cubicBezTo>
                          <a:cubicBezTo>
                            <a:pt x="18209" y="20582"/>
                            <a:pt x="15481" y="23912"/>
                            <a:pt x="13854" y="27709"/>
                          </a:cubicBezTo>
                          <a:cubicBezTo>
                            <a:pt x="10748" y="34957"/>
                            <a:pt x="10658" y="39287"/>
                            <a:pt x="8313" y="47105"/>
                          </a:cubicBezTo>
                          <a:cubicBezTo>
                            <a:pt x="6635" y="52700"/>
                            <a:pt x="4618" y="58189"/>
                            <a:pt x="2771" y="63731"/>
                          </a:cubicBezTo>
                          <a:cubicBezTo>
                            <a:pt x="1847" y="66502"/>
                            <a:pt x="0" y="69123"/>
                            <a:pt x="0" y="72044"/>
                          </a:cubicBezTo>
                          <a:lnTo>
                            <a:pt x="0" y="77585"/>
                          </a:ln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69" name="フリーフォーム 613">
                      <a:extLst>
                        <a:ext uri="{FF2B5EF4-FFF2-40B4-BE49-F238E27FC236}">
                          <a16:creationId xmlns:a16="http://schemas.microsoft.com/office/drawing/2014/main" id="{10EEE05C-B20A-48D7-8FA4-F7CE669E81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3346" y="5827546"/>
                      <a:ext cx="25140" cy="54389"/>
                    </a:xfrm>
                    <a:custGeom>
                      <a:avLst/>
                      <a:gdLst>
                        <a:gd name="connsiteX0" fmla="*/ 0 w 24938"/>
                        <a:gd name="connsiteY0" fmla="*/ 0 h 55418"/>
                        <a:gd name="connsiteX1" fmla="*/ 13855 w 24938"/>
                        <a:gd name="connsiteY1" fmla="*/ 11083 h 55418"/>
                        <a:gd name="connsiteX2" fmla="*/ 22167 w 24938"/>
                        <a:gd name="connsiteY2" fmla="*/ 49876 h 55418"/>
                        <a:gd name="connsiteX3" fmla="*/ 24938 w 24938"/>
                        <a:gd name="connsiteY3" fmla="*/ 55418 h 55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938" h="55418">
                          <a:moveTo>
                            <a:pt x="0" y="0"/>
                          </a:moveTo>
                          <a:cubicBezTo>
                            <a:pt x="4618" y="3694"/>
                            <a:pt x="9961" y="6632"/>
                            <a:pt x="13855" y="11083"/>
                          </a:cubicBezTo>
                          <a:cubicBezTo>
                            <a:pt x="23002" y="21536"/>
                            <a:pt x="20210" y="38132"/>
                            <a:pt x="22167" y="49876"/>
                          </a:cubicBezTo>
                          <a:cubicBezTo>
                            <a:pt x="22507" y="51913"/>
                            <a:pt x="24014" y="53571"/>
                            <a:pt x="24938" y="55418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0" name="フリーフォーム 614">
                      <a:extLst>
                        <a:ext uri="{FF2B5EF4-FFF2-40B4-BE49-F238E27FC236}">
                          <a16:creationId xmlns:a16="http://schemas.microsoft.com/office/drawing/2014/main" id="{2059E042-F13C-486E-A8FC-48CCD7933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3122" y="5931791"/>
                      <a:ext cx="40225" cy="36259"/>
                    </a:xfrm>
                    <a:custGeom>
                      <a:avLst/>
                      <a:gdLst>
                        <a:gd name="connsiteX0" fmla="*/ 41564 w 41564"/>
                        <a:gd name="connsiteY0" fmla="*/ 0 h 36022"/>
                        <a:gd name="connsiteX1" fmla="*/ 27709 w 41564"/>
                        <a:gd name="connsiteY1" fmla="*/ 8313 h 36022"/>
                        <a:gd name="connsiteX2" fmla="*/ 19397 w 41564"/>
                        <a:gd name="connsiteY2" fmla="*/ 11084 h 36022"/>
                        <a:gd name="connsiteX3" fmla="*/ 13855 w 41564"/>
                        <a:gd name="connsiteY3" fmla="*/ 19397 h 36022"/>
                        <a:gd name="connsiteX4" fmla="*/ 5542 w 41564"/>
                        <a:gd name="connsiteY4" fmla="*/ 24939 h 36022"/>
                        <a:gd name="connsiteX5" fmla="*/ 0 w 41564"/>
                        <a:gd name="connsiteY5" fmla="*/ 36022 h 36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1564" h="36022">
                          <a:moveTo>
                            <a:pt x="41564" y="0"/>
                          </a:moveTo>
                          <a:cubicBezTo>
                            <a:pt x="36946" y="2771"/>
                            <a:pt x="32526" y="5904"/>
                            <a:pt x="27709" y="8313"/>
                          </a:cubicBezTo>
                          <a:cubicBezTo>
                            <a:pt x="25097" y="9619"/>
                            <a:pt x="21678" y="9259"/>
                            <a:pt x="19397" y="11084"/>
                          </a:cubicBezTo>
                          <a:cubicBezTo>
                            <a:pt x="16797" y="13165"/>
                            <a:pt x="16210" y="17042"/>
                            <a:pt x="13855" y="19397"/>
                          </a:cubicBezTo>
                          <a:cubicBezTo>
                            <a:pt x="11500" y="21752"/>
                            <a:pt x="8313" y="23092"/>
                            <a:pt x="5542" y="24939"/>
                          </a:cubicBezTo>
                          <a:cubicBezTo>
                            <a:pt x="2358" y="34490"/>
                            <a:pt x="4836" y="31186"/>
                            <a:pt x="0" y="36022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1" name="フリーフォーム 615">
                      <a:extLst>
                        <a:ext uri="{FF2B5EF4-FFF2-40B4-BE49-F238E27FC236}">
                          <a16:creationId xmlns:a16="http://schemas.microsoft.com/office/drawing/2014/main" id="{141D8A3D-399A-4C76-B432-54AE2CB701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8431" y="5501215"/>
                      <a:ext cx="62850" cy="63453"/>
                    </a:xfrm>
                    <a:custGeom>
                      <a:avLst/>
                      <a:gdLst>
                        <a:gd name="connsiteX0" fmla="*/ 0 w 63730"/>
                        <a:gd name="connsiteY0" fmla="*/ 0 h 63730"/>
                        <a:gd name="connsiteX1" fmla="*/ 13854 w 63730"/>
                        <a:gd name="connsiteY1" fmla="*/ 11083 h 63730"/>
                        <a:gd name="connsiteX2" fmla="*/ 24938 w 63730"/>
                        <a:gd name="connsiteY2" fmla="*/ 27709 h 63730"/>
                        <a:gd name="connsiteX3" fmla="*/ 27709 w 63730"/>
                        <a:gd name="connsiteY3" fmla="*/ 36021 h 63730"/>
                        <a:gd name="connsiteX4" fmla="*/ 36021 w 63730"/>
                        <a:gd name="connsiteY4" fmla="*/ 38792 h 63730"/>
                        <a:gd name="connsiteX5" fmla="*/ 55418 w 63730"/>
                        <a:gd name="connsiteY5" fmla="*/ 60960 h 63730"/>
                        <a:gd name="connsiteX6" fmla="*/ 63730 w 63730"/>
                        <a:gd name="connsiteY6" fmla="*/ 63730 h 63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3730" h="63730">
                          <a:moveTo>
                            <a:pt x="0" y="0"/>
                          </a:moveTo>
                          <a:cubicBezTo>
                            <a:pt x="4618" y="3694"/>
                            <a:pt x="9898" y="6687"/>
                            <a:pt x="13854" y="11083"/>
                          </a:cubicBezTo>
                          <a:cubicBezTo>
                            <a:pt x="18310" y="16034"/>
                            <a:pt x="22831" y="21390"/>
                            <a:pt x="24938" y="27709"/>
                          </a:cubicBezTo>
                          <a:cubicBezTo>
                            <a:pt x="25862" y="30480"/>
                            <a:pt x="25644" y="33956"/>
                            <a:pt x="27709" y="36021"/>
                          </a:cubicBezTo>
                          <a:cubicBezTo>
                            <a:pt x="29774" y="38086"/>
                            <a:pt x="33250" y="37868"/>
                            <a:pt x="36021" y="38792"/>
                          </a:cubicBezTo>
                          <a:cubicBezTo>
                            <a:pt x="39378" y="52221"/>
                            <a:pt x="37423" y="54963"/>
                            <a:pt x="55418" y="60960"/>
                          </a:cubicBezTo>
                          <a:lnTo>
                            <a:pt x="63730" y="63730"/>
                          </a:ln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2" name="フリーフォーム 616">
                      <a:extLst>
                        <a:ext uri="{FF2B5EF4-FFF2-40B4-BE49-F238E27FC236}">
                          <a16:creationId xmlns:a16="http://schemas.microsoft.com/office/drawing/2014/main" id="{BAF11AD0-4555-4684-92B6-442CFE60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8543" y="5616790"/>
                      <a:ext cx="15084" cy="52123"/>
                    </a:xfrm>
                    <a:custGeom>
                      <a:avLst/>
                      <a:gdLst>
                        <a:gd name="connsiteX0" fmla="*/ 14006 w 14006"/>
                        <a:gd name="connsiteY0" fmla="*/ 0 h 52647"/>
                        <a:gd name="connsiteX1" fmla="*/ 152 w 14006"/>
                        <a:gd name="connsiteY1" fmla="*/ 44334 h 52647"/>
                        <a:gd name="connsiteX2" fmla="*/ 152 w 14006"/>
                        <a:gd name="connsiteY2" fmla="*/ 52647 h 52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06" h="52647">
                          <a:moveTo>
                            <a:pt x="14006" y="0"/>
                          </a:moveTo>
                          <a:cubicBezTo>
                            <a:pt x="8244" y="14406"/>
                            <a:pt x="2094" y="28797"/>
                            <a:pt x="152" y="44334"/>
                          </a:cubicBezTo>
                          <a:cubicBezTo>
                            <a:pt x="-192" y="47084"/>
                            <a:pt x="152" y="49876"/>
                            <a:pt x="152" y="5264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3" name="フリーフォーム 617">
                      <a:extLst>
                        <a:ext uri="{FF2B5EF4-FFF2-40B4-BE49-F238E27FC236}">
                          <a16:creationId xmlns:a16="http://schemas.microsoft.com/office/drawing/2014/main" id="{BDB27F58-4B88-4EFA-AB40-BC81AED96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3683" y="5705172"/>
                      <a:ext cx="32682" cy="70251"/>
                    </a:xfrm>
                    <a:custGeom>
                      <a:avLst/>
                      <a:gdLst>
                        <a:gd name="connsiteX0" fmla="*/ 0 w 33253"/>
                        <a:gd name="connsiteY0" fmla="*/ 0 h 69273"/>
                        <a:gd name="connsiteX1" fmla="*/ 13855 w 33253"/>
                        <a:gd name="connsiteY1" fmla="*/ 8313 h 69273"/>
                        <a:gd name="connsiteX2" fmla="*/ 16625 w 33253"/>
                        <a:gd name="connsiteY2" fmla="*/ 19396 h 69273"/>
                        <a:gd name="connsiteX3" fmla="*/ 24938 w 33253"/>
                        <a:gd name="connsiteY3" fmla="*/ 38793 h 69273"/>
                        <a:gd name="connsiteX4" fmla="*/ 27709 w 33253"/>
                        <a:gd name="connsiteY4" fmla="*/ 49876 h 69273"/>
                        <a:gd name="connsiteX5" fmla="*/ 33251 w 33253"/>
                        <a:gd name="connsiteY5" fmla="*/ 69273 h 69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253" h="69273">
                          <a:moveTo>
                            <a:pt x="0" y="0"/>
                          </a:moveTo>
                          <a:cubicBezTo>
                            <a:pt x="4618" y="2771"/>
                            <a:pt x="10350" y="4224"/>
                            <a:pt x="13855" y="8313"/>
                          </a:cubicBezTo>
                          <a:cubicBezTo>
                            <a:pt x="16333" y="11204"/>
                            <a:pt x="15324" y="15817"/>
                            <a:pt x="16625" y="19396"/>
                          </a:cubicBezTo>
                          <a:cubicBezTo>
                            <a:pt x="19029" y="26007"/>
                            <a:pt x="22534" y="32182"/>
                            <a:pt x="24938" y="38793"/>
                          </a:cubicBezTo>
                          <a:cubicBezTo>
                            <a:pt x="26239" y="42372"/>
                            <a:pt x="26615" y="46229"/>
                            <a:pt x="27709" y="49876"/>
                          </a:cubicBezTo>
                          <a:cubicBezTo>
                            <a:pt x="33543" y="69322"/>
                            <a:pt x="33251" y="60353"/>
                            <a:pt x="33251" y="69273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4" name="フリーフォーム 618">
                      <a:extLst>
                        <a:ext uri="{FF2B5EF4-FFF2-40B4-BE49-F238E27FC236}">
                          <a16:creationId xmlns:a16="http://schemas.microsoft.com/office/drawing/2014/main" id="{AF08EBC1-78ED-43BD-AF4D-A358669DBF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86253" y="5850208"/>
                      <a:ext cx="2515" cy="38524"/>
                    </a:xfrm>
                    <a:custGeom>
                      <a:avLst/>
                      <a:gdLst>
                        <a:gd name="connsiteX0" fmla="*/ 2797 w 2797"/>
                        <a:gd name="connsiteY0" fmla="*/ 0 h 38937"/>
                        <a:gd name="connsiteX1" fmla="*/ 26 w 2797"/>
                        <a:gd name="connsiteY1" fmla="*/ 38793 h 38937"/>
                        <a:gd name="connsiteX2" fmla="*/ 2797 w 2797"/>
                        <a:gd name="connsiteY2" fmla="*/ 0 h 38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797" h="38937">
                          <a:moveTo>
                            <a:pt x="2797" y="0"/>
                          </a:moveTo>
                          <a:cubicBezTo>
                            <a:pt x="2797" y="0"/>
                            <a:pt x="1541" y="25918"/>
                            <a:pt x="26" y="38793"/>
                          </a:cubicBezTo>
                          <a:cubicBezTo>
                            <a:pt x="-315" y="41694"/>
                            <a:pt x="2797" y="0"/>
                            <a:pt x="2797" y="0"/>
                          </a:cubicBezTo>
                          <a:close/>
                        </a:path>
                      </a:pathLst>
                    </a:custGeom>
                    <a:solidFill>
                      <a:srgbClr val="5B9BD5"/>
                    </a:solidFill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5" name="フリーフォーム 619">
                      <a:extLst>
                        <a:ext uri="{FF2B5EF4-FFF2-40B4-BE49-F238E27FC236}">
                          <a16:creationId xmlns:a16="http://schemas.microsoft.com/office/drawing/2014/main" id="{7120DCC3-3AA9-4E90-B8B4-6C6B34DEAC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6309" y="5854740"/>
                      <a:ext cx="120674" cy="117842"/>
                    </a:xfrm>
                    <a:custGeom>
                      <a:avLst/>
                      <a:gdLst>
                        <a:gd name="connsiteX0" fmla="*/ 0 w 121920"/>
                        <a:gd name="connsiteY0" fmla="*/ 0 h 117313"/>
                        <a:gd name="connsiteX1" fmla="*/ 16626 w 121920"/>
                        <a:gd name="connsiteY1" fmla="*/ 8313 h 117313"/>
                        <a:gd name="connsiteX2" fmla="*/ 49877 w 121920"/>
                        <a:gd name="connsiteY2" fmla="*/ 30480 h 117313"/>
                        <a:gd name="connsiteX3" fmla="*/ 69273 w 121920"/>
                        <a:gd name="connsiteY3" fmla="*/ 52647 h 117313"/>
                        <a:gd name="connsiteX4" fmla="*/ 83128 w 121920"/>
                        <a:gd name="connsiteY4" fmla="*/ 72044 h 117313"/>
                        <a:gd name="connsiteX5" fmla="*/ 88669 w 121920"/>
                        <a:gd name="connsiteY5" fmla="*/ 83127 h 117313"/>
                        <a:gd name="connsiteX6" fmla="*/ 108066 w 121920"/>
                        <a:gd name="connsiteY6" fmla="*/ 102524 h 117313"/>
                        <a:gd name="connsiteX7" fmla="*/ 113608 w 121920"/>
                        <a:gd name="connsiteY7" fmla="*/ 110836 h 117313"/>
                        <a:gd name="connsiteX8" fmla="*/ 121920 w 121920"/>
                        <a:gd name="connsiteY8" fmla="*/ 116378 h 117313"/>
                        <a:gd name="connsiteX9" fmla="*/ 113608 w 121920"/>
                        <a:gd name="connsiteY9" fmla="*/ 113607 h 117313"/>
                        <a:gd name="connsiteX10" fmla="*/ 110837 w 121920"/>
                        <a:gd name="connsiteY10" fmla="*/ 105294 h 117313"/>
                        <a:gd name="connsiteX11" fmla="*/ 99753 w 121920"/>
                        <a:gd name="connsiteY11" fmla="*/ 96982 h 117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920" h="117313">
                          <a:moveTo>
                            <a:pt x="0" y="0"/>
                          </a:moveTo>
                          <a:cubicBezTo>
                            <a:pt x="5542" y="2771"/>
                            <a:pt x="11246" y="5239"/>
                            <a:pt x="16626" y="8313"/>
                          </a:cubicBezTo>
                          <a:cubicBezTo>
                            <a:pt x="34886" y="18747"/>
                            <a:pt x="35969" y="20049"/>
                            <a:pt x="49877" y="30480"/>
                          </a:cubicBezTo>
                          <a:cubicBezTo>
                            <a:pt x="61879" y="60489"/>
                            <a:pt x="46322" y="29696"/>
                            <a:pt x="69273" y="52647"/>
                          </a:cubicBezTo>
                          <a:cubicBezTo>
                            <a:pt x="74891" y="58265"/>
                            <a:pt x="78862" y="65340"/>
                            <a:pt x="83128" y="72044"/>
                          </a:cubicBezTo>
                          <a:cubicBezTo>
                            <a:pt x="85345" y="75529"/>
                            <a:pt x="86054" y="79930"/>
                            <a:pt x="88669" y="83127"/>
                          </a:cubicBezTo>
                          <a:cubicBezTo>
                            <a:pt x="94459" y="90204"/>
                            <a:pt x="102993" y="94916"/>
                            <a:pt x="108066" y="102524"/>
                          </a:cubicBezTo>
                          <a:cubicBezTo>
                            <a:pt x="109913" y="105295"/>
                            <a:pt x="111253" y="108481"/>
                            <a:pt x="113608" y="110836"/>
                          </a:cubicBezTo>
                          <a:cubicBezTo>
                            <a:pt x="115963" y="113191"/>
                            <a:pt x="121920" y="113048"/>
                            <a:pt x="121920" y="116378"/>
                          </a:cubicBezTo>
                          <a:cubicBezTo>
                            <a:pt x="121920" y="119299"/>
                            <a:pt x="116379" y="114531"/>
                            <a:pt x="113608" y="113607"/>
                          </a:cubicBezTo>
                          <a:cubicBezTo>
                            <a:pt x="112684" y="110836"/>
                            <a:pt x="112707" y="107538"/>
                            <a:pt x="110837" y="105294"/>
                          </a:cubicBezTo>
                          <a:cubicBezTo>
                            <a:pt x="107880" y="101746"/>
                            <a:pt x="99753" y="96982"/>
                            <a:pt x="99753" y="96982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6" name="フリーフォーム 620">
                      <a:extLst>
                        <a:ext uri="{FF2B5EF4-FFF2-40B4-BE49-F238E27FC236}">
                          <a16:creationId xmlns:a16="http://schemas.microsoft.com/office/drawing/2014/main" id="{C338040E-C56D-4B14-A190-42EEFE1B7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01337" y="5510280"/>
                      <a:ext cx="15084" cy="86115"/>
                    </a:xfrm>
                    <a:custGeom>
                      <a:avLst/>
                      <a:gdLst>
                        <a:gd name="connsiteX0" fmla="*/ 0 w 13855"/>
                        <a:gd name="connsiteY0" fmla="*/ 0 h 85914"/>
                        <a:gd name="connsiteX1" fmla="*/ 2771 w 13855"/>
                        <a:gd name="connsiteY1" fmla="*/ 33251 h 85914"/>
                        <a:gd name="connsiteX2" fmla="*/ 5542 w 13855"/>
                        <a:gd name="connsiteY2" fmla="*/ 77586 h 85914"/>
                        <a:gd name="connsiteX3" fmla="*/ 13855 w 13855"/>
                        <a:gd name="connsiteY3" fmla="*/ 85898 h 85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855" h="85914">
                          <a:moveTo>
                            <a:pt x="0" y="0"/>
                          </a:moveTo>
                          <a:cubicBezTo>
                            <a:pt x="924" y="11084"/>
                            <a:pt x="1979" y="22157"/>
                            <a:pt x="2771" y="33251"/>
                          </a:cubicBezTo>
                          <a:cubicBezTo>
                            <a:pt x="3826" y="48021"/>
                            <a:pt x="3233" y="62960"/>
                            <a:pt x="5542" y="77586"/>
                          </a:cubicBezTo>
                          <a:cubicBezTo>
                            <a:pt x="6976" y="86667"/>
                            <a:pt x="9036" y="85898"/>
                            <a:pt x="13855" y="85898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7" name="フリーフォーム 621">
                      <a:extLst>
                        <a:ext uri="{FF2B5EF4-FFF2-40B4-BE49-F238E27FC236}">
                          <a16:creationId xmlns:a16="http://schemas.microsoft.com/office/drawing/2014/main" id="{4219ECD8-4F3A-4C7E-8E33-B6814D0FE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9330" y="5646251"/>
                      <a:ext cx="7541" cy="79316"/>
                    </a:xfrm>
                    <a:custGeom>
                      <a:avLst/>
                      <a:gdLst>
                        <a:gd name="connsiteX0" fmla="*/ 0 w 5542"/>
                        <a:gd name="connsiteY0" fmla="*/ 0 h 77585"/>
                        <a:gd name="connsiteX1" fmla="*/ 2771 w 5542"/>
                        <a:gd name="connsiteY1" fmla="*/ 19396 h 77585"/>
                        <a:gd name="connsiteX2" fmla="*/ 5542 w 5542"/>
                        <a:gd name="connsiteY2" fmla="*/ 77585 h 77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42" h="77585">
                          <a:moveTo>
                            <a:pt x="0" y="0"/>
                          </a:moveTo>
                          <a:cubicBezTo>
                            <a:pt x="924" y="6465"/>
                            <a:pt x="2306" y="12882"/>
                            <a:pt x="2771" y="19396"/>
                          </a:cubicBezTo>
                          <a:cubicBezTo>
                            <a:pt x="4155" y="38765"/>
                            <a:pt x="5542" y="77585"/>
                            <a:pt x="5542" y="77585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8" name="フリーフォーム 622">
                      <a:extLst>
                        <a:ext uri="{FF2B5EF4-FFF2-40B4-BE49-F238E27FC236}">
                          <a16:creationId xmlns:a16="http://schemas.microsoft.com/office/drawing/2014/main" id="{C3325250-905E-46CB-9D50-85ADF67EE1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1730" y="5591862"/>
                      <a:ext cx="67880" cy="33992"/>
                    </a:xfrm>
                    <a:custGeom>
                      <a:avLst/>
                      <a:gdLst>
                        <a:gd name="connsiteX0" fmla="*/ 0 w 69273"/>
                        <a:gd name="connsiteY0" fmla="*/ 0 h 33250"/>
                        <a:gd name="connsiteX1" fmla="*/ 36022 w 69273"/>
                        <a:gd name="connsiteY1" fmla="*/ 13854 h 33250"/>
                        <a:gd name="connsiteX2" fmla="*/ 44334 w 69273"/>
                        <a:gd name="connsiteY2" fmla="*/ 22167 h 33250"/>
                        <a:gd name="connsiteX3" fmla="*/ 60960 w 69273"/>
                        <a:gd name="connsiteY3" fmla="*/ 27709 h 33250"/>
                        <a:gd name="connsiteX4" fmla="*/ 69273 w 69273"/>
                        <a:gd name="connsiteY4" fmla="*/ 33250 h 33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73" h="33250">
                          <a:moveTo>
                            <a:pt x="0" y="0"/>
                          </a:moveTo>
                          <a:cubicBezTo>
                            <a:pt x="6280" y="2093"/>
                            <a:pt x="27744" y="7941"/>
                            <a:pt x="36022" y="13854"/>
                          </a:cubicBezTo>
                          <a:cubicBezTo>
                            <a:pt x="39211" y="16132"/>
                            <a:pt x="40909" y="20264"/>
                            <a:pt x="44334" y="22167"/>
                          </a:cubicBezTo>
                          <a:cubicBezTo>
                            <a:pt x="49441" y="25004"/>
                            <a:pt x="56099" y="24469"/>
                            <a:pt x="60960" y="27709"/>
                          </a:cubicBezTo>
                          <a:lnTo>
                            <a:pt x="69273" y="33250"/>
                          </a:ln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79" name="フリーフォーム 623">
                      <a:extLst>
                        <a:ext uri="{FF2B5EF4-FFF2-40B4-BE49-F238E27FC236}">
                          <a16:creationId xmlns:a16="http://schemas.microsoft.com/office/drawing/2014/main" id="{440303D3-2BCC-4909-9F44-C780019521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7096" y="5768625"/>
                      <a:ext cx="5028" cy="52122"/>
                    </a:xfrm>
                    <a:custGeom>
                      <a:avLst/>
                      <a:gdLst>
                        <a:gd name="connsiteX0" fmla="*/ 5548 w 5548"/>
                        <a:gd name="connsiteY0" fmla="*/ 0 h 50844"/>
                        <a:gd name="connsiteX1" fmla="*/ 2778 w 5548"/>
                        <a:gd name="connsiteY1" fmla="*/ 38792 h 50844"/>
                        <a:gd name="connsiteX2" fmla="*/ 7 w 5548"/>
                        <a:gd name="connsiteY2" fmla="*/ 49876 h 50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548" h="50844">
                          <a:moveTo>
                            <a:pt x="5548" y="0"/>
                          </a:moveTo>
                          <a:cubicBezTo>
                            <a:pt x="4625" y="12931"/>
                            <a:pt x="4292" y="25917"/>
                            <a:pt x="2778" y="38792"/>
                          </a:cubicBezTo>
                          <a:cubicBezTo>
                            <a:pt x="-285" y="64832"/>
                            <a:pt x="7" y="38855"/>
                            <a:pt x="7" y="49876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80" name="フリーフォーム 624">
                      <a:extLst>
                        <a:ext uri="{FF2B5EF4-FFF2-40B4-BE49-F238E27FC236}">
                          <a16:creationId xmlns:a16="http://schemas.microsoft.com/office/drawing/2014/main" id="{496232CD-AA7A-4F69-9CC6-859B51B854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582" y="5711970"/>
                      <a:ext cx="32682" cy="13597"/>
                    </a:xfrm>
                    <a:custGeom>
                      <a:avLst/>
                      <a:gdLst>
                        <a:gd name="connsiteX0" fmla="*/ 0 w 33251"/>
                        <a:gd name="connsiteY0" fmla="*/ 0 h 13854"/>
                        <a:gd name="connsiteX1" fmla="*/ 16625 w 33251"/>
                        <a:gd name="connsiteY1" fmla="*/ 2771 h 13854"/>
                        <a:gd name="connsiteX2" fmla="*/ 33251 w 33251"/>
                        <a:gd name="connsiteY2" fmla="*/ 13854 h 13854"/>
                        <a:gd name="connsiteX3" fmla="*/ 0 w 33251"/>
                        <a:gd name="connsiteY3" fmla="*/ 0 h 138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251" h="13854">
                          <a:moveTo>
                            <a:pt x="0" y="0"/>
                          </a:moveTo>
                          <a:cubicBezTo>
                            <a:pt x="5542" y="924"/>
                            <a:pt x="11439" y="610"/>
                            <a:pt x="16625" y="2771"/>
                          </a:cubicBezTo>
                          <a:cubicBezTo>
                            <a:pt x="22773" y="5333"/>
                            <a:pt x="33251" y="13854"/>
                            <a:pt x="33251" y="13854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B9BD5"/>
                    </a:solidFill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81" name="フリーフォーム 625">
                      <a:extLst>
                        <a:ext uri="{FF2B5EF4-FFF2-40B4-BE49-F238E27FC236}">
                          <a16:creationId xmlns:a16="http://schemas.microsoft.com/office/drawing/2014/main" id="{6121F275-A183-475F-9BD4-CEAD61AA48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6309" y="5471754"/>
                      <a:ext cx="120674" cy="20396"/>
                    </a:xfrm>
                    <a:custGeom>
                      <a:avLst/>
                      <a:gdLst>
                        <a:gd name="connsiteX0" fmla="*/ 0 w 121920"/>
                        <a:gd name="connsiteY0" fmla="*/ 0 h 20146"/>
                        <a:gd name="connsiteX1" fmla="*/ 30480 w 121920"/>
                        <a:gd name="connsiteY1" fmla="*/ 2771 h 20146"/>
                        <a:gd name="connsiteX2" fmla="*/ 55418 w 121920"/>
                        <a:gd name="connsiteY2" fmla="*/ 11084 h 20146"/>
                        <a:gd name="connsiteX3" fmla="*/ 63731 w 121920"/>
                        <a:gd name="connsiteY3" fmla="*/ 13855 h 20146"/>
                        <a:gd name="connsiteX4" fmla="*/ 85898 w 121920"/>
                        <a:gd name="connsiteY4" fmla="*/ 16626 h 20146"/>
                        <a:gd name="connsiteX5" fmla="*/ 121920 w 121920"/>
                        <a:gd name="connsiteY5" fmla="*/ 19397 h 20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920" h="20146">
                          <a:moveTo>
                            <a:pt x="0" y="0"/>
                          </a:moveTo>
                          <a:cubicBezTo>
                            <a:pt x="10160" y="924"/>
                            <a:pt x="20433" y="998"/>
                            <a:pt x="30480" y="2771"/>
                          </a:cubicBezTo>
                          <a:cubicBezTo>
                            <a:pt x="30486" y="2772"/>
                            <a:pt x="51258" y="9697"/>
                            <a:pt x="55418" y="11084"/>
                          </a:cubicBezTo>
                          <a:cubicBezTo>
                            <a:pt x="58189" y="12008"/>
                            <a:pt x="60833" y="13493"/>
                            <a:pt x="63731" y="13855"/>
                          </a:cubicBezTo>
                          <a:lnTo>
                            <a:pt x="85898" y="16626"/>
                          </a:lnTo>
                          <a:cubicBezTo>
                            <a:pt x="102973" y="22318"/>
                            <a:pt x="91290" y="19397"/>
                            <a:pt x="121920" y="1939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82" name="フリーフォーム 626">
                      <a:extLst>
                        <a:ext uri="{FF2B5EF4-FFF2-40B4-BE49-F238E27FC236}">
                          <a16:creationId xmlns:a16="http://schemas.microsoft.com/office/drawing/2014/main" id="{2CBE06F6-E2C9-491A-AD78-7A05756D38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4358" y="5544272"/>
                      <a:ext cx="2513" cy="47591"/>
                    </a:xfrm>
                    <a:custGeom>
                      <a:avLst/>
                      <a:gdLst>
                        <a:gd name="connsiteX0" fmla="*/ 2798 w 2798"/>
                        <a:gd name="connsiteY0" fmla="*/ 0 h 47106"/>
                        <a:gd name="connsiteX1" fmla="*/ 27 w 2798"/>
                        <a:gd name="connsiteY1" fmla="*/ 47106 h 47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798" h="47106">
                          <a:moveTo>
                            <a:pt x="2798" y="0"/>
                          </a:moveTo>
                          <a:cubicBezTo>
                            <a:pt x="-475" y="35999"/>
                            <a:pt x="27" y="20278"/>
                            <a:pt x="27" y="47106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83" name="フリーフォーム 627">
                      <a:extLst>
                        <a:ext uri="{FF2B5EF4-FFF2-40B4-BE49-F238E27FC236}">
                          <a16:creationId xmlns:a16="http://schemas.microsoft.com/office/drawing/2014/main" id="{6466E767-6F5C-4B9D-9494-282344FDC5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4639" y="5621322"/>
                      <a:ext cx="130730" cy="54389"/>
                    </a:xfrm>
                    <a:custGeom>
                      <a:avLst/>
                      <a:gdLst>
                        <a:gd name="connsiteX0" fmla="*/ 0 w 135775"/>
                        <a:gd name="connsiteY0" fmla="*/ 0 h 52647"/>
                        <a:gd name="connsiteX1" fmla="*/ 36022 w 135775"/>
                        <a:gd name="connsiteY1" fmla="*/ 11083 h 52647"/>
                        <a:gd name="connsiteX2" fmla="*/ 69273 w 135775"/>
                        <a:gd name="connsiteY2" fmla="*/ 22167 h 52647"/>
                        <a:gd name="connsiteX3" fmla="*/ 88669 w 135775"/>
                        <a:gd name="connsiteY3" fmla="*/ 33250 h 52647"/>
                        <a:gd name="connsiteX4" fmla="*/ 105295 w 135775"/>
                        <a:gd name="connsiteY4" fmla="*/ 38792 h 52647"/>
                        <a:gd name="connsiteX5" fmla="*/ 119149 w 135775"/>
                        <a:gd name="connsiteY5" fmla="*/ 47105 h 52647"/>
                        <a:gd name="connsiteX6" fmla="*/ 130233 w 135775"/>
                        <a:gd name="connsiteY6" fmla="*/ 49876 h 52647"/>
                        <a:gd name="connsiteX7" fmla="*/ 135775 w 135775"/>
                        <a:gd name="connsiteY7" fmla="*/ 52647 h 52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5775" h="52647">
                          <a:moveTo>
                            <a:pt x="0" y="0"/>
                          </a:moveTo>
                          <a:cubicBezTo>
                            <a:pt x="52617" y="13152"/>
                            <a:pt x="-1637" y="-1470"/>
                            <a:pt x="36022" y="11083"/>
                          </a:cubicBezTo>
                          <a:cubicBezTo>
                            <a:pt x="57941" y="18389"/>
                            <a:pt x="36953" y="7085"/>
                            <a:pt x="69273" y="22167"/>
                          </a:cubicBezTo>
                          <a:cubicBezTo>
                            <a:pt x="76021" y="25316"/>
                            <a:pt x="81908" y="30130"/>
                            <a:pt x="88669" y="33250"/>
                          </a:cubicBezTo>
                          <a:cubicBezTo>
                            <a:pt x="93973" y="35698"/>
                            <a:pt x="99977" y="36375"/>
                            <a:pt x="105295" y="38792"/>
                          </a:cubicBezTo>
                          <a:cubicBezTo>
                            <a:pt x="110198" y="41021"/>
                            <a:pt x="114228" y="44918"/>
                            <a:pt x="119149" y="47105"/>
                          </a:cubicBezTo>
                          <a:cubicBezTo>
                            <a:pt x="122629" y="48652"/>
                            <a:pt x="126620" y="48672"/>
                            <a:pt x="130233" y="49876"/>
                          </a:cubicBezTo>
                          <a:cubicBezTo>
                            <a:pt x="132192" y="50529"/>
                            <a:pt x="133928" y="51723"/>
                            <a:pt x="135775" y="52647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84" name="フリーフォーム 628">
                      <a:extLst>
                        <a:ext uri="{FF2B5EF4-FFF2-40B4-BE49-F238E27FC236}">
                          <a16:creationId xmlns:a16="http://schemas.microsoft.com/office/drawing/2014/main" id="{5E10BAC5-756E-4DBA-A910-11E405AB8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7320" y="5668913"/>
                      <a:ext cx="17599" cy="72518"/>
                    </a:xfrm>
                    <a:custGeom>
                      <a:avLst/>
                      <a:gdLst>
                        <a:gd name="connsiteX0" fmla="*/ 0 w 19397"/>
                        <a:gd name="connsiteY0" fmla="*/ 0 h 72044"/>
                        <a:gd name="connsiteX1" fmla="*/ 2771 w 19397"/>
                        <a:gd name="connsiteY1" fmla="*/ 13855 h 72044"/>
                        <a:gd name="connsiteX2" fmla="*/ 5542 w 19397"/>
                        <a:gd name="connsiteY2" fmla="*/ 24938 h 72044"/>
                        <a:gd name="connsiteX3" fmla="*/ 13855 w 19397"/>
                        <a:gd name="connsiteY3" fmla="*/ 69273 h 72044"/>
                        <a:gd name="connsiteX4" fmla="*/ 19397 w 19397"/>
                        <a:gd name="connsiteY4" fmla="*/ 72044 h 720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397" h="72044">
                          <a:moveTo>
                            <a:pt x="0" y="0"/>
                          </a:moveTo>
                          <a:cubicBezTo>
                            <a:pt x="924" y="4618"/>
                            <a:pt x="1749" y="9257"/>
                            <a:pt x="2771" y="13855"/>
                          </a:cubicBezTo>
                          <a:cubicBezTo>
                            <a:pt x="3597" y="17572"/>
                            <a:pt x="5097" y="21156"/>
                            <a:pt x="5542" y="24938"/>
                          </a:cubicBezTo>
                          <a:cubicBezTo>
                            <a:pt x="7438" y="41052"/>
                            <a:pt x="1946" y="57364"/>
                            <a:pt x="13855" y="69273"/>
                          </a:cubicBezTo>
                          <a:cubicBezTo>
                            <a:pt x="15315" y="70733"/>
                            <a:pt x="17550" y="71120"/>
                            <a:pt x="19397" y="72044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85" name="フリーフォーム 629">
                      <a:extLst>
                        <a:ext uri="{FF2B5EF4-FFF2-40B4-BE49-F238E27FC236}">
                          <a16:creationId xmlns:a16="http://schemas.microsoft.com/office/drawing/2014/main" id="{9E21B7F9-7AC6-445B-B72F-C32CF342F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2742" y="5739164"/>
                      <a:ext cx="55309" cy="38526"/>
                    </a:xfrm>
                    <a:custGeom>
                      <a:avLst/>
                      <a:gdLst>
                        <a:gd name="connsiteX0" fmla="*/ 0 w 74836"/>
                        <a:gd name="connsiteY0" fmla="*/ 0 h 38792"/>
                        <a:gd name="connsiteX1" fmla="*/ 13854 w 74836"/>
                        <a:gd name="connsiteY1" fmla="*/ 5542 h 38792"/>
                        <a:gd name="connsiteX2" fmla="*/ 38793 w 74836"/>
                        <a:gd name="connsiteY2" fmla="*/ 13854 h 38792"/>
                        <a:gd name="connsiteX3" fmla="*/ 49876 w 74836"/>
                        <a:gd name="connsiteY3" fmla="*/ 24938 h 38792"/>
                        <a:gd name="connsiteX4" fmla="*/ 58189 w 74836"/>
                        <a:gd name="connsiteY4" fmla="*/ 27709 h 38792"/>
                        <a:gd name="connsiteX5" fmla="*/ 66502 w 74836"/>
                        <a:gd name="connsiteY5" fmla="*/ 33251 h 38792"/>
                        <a:gd name="connsiteX6" fmla="*/ 74814 w 74836"/>
                        <a:gd name="connsiteY6" fmla="*/ 38792 h 387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4836" h="38792">
                          <a:moveTo>
                            <a:pt x="0" y="0"/>
                          </a:moveTo>
                          <a:cubicBezTo>
                            <a:pt x="4618" y="1847"/>
                            <a:pt x="9170" y="3869"/>
                            <a:pt x="13854" y="5542"/>
                          </a:cubicBezTo>
                          <a:cubicBezTo>
                            <a:pt x="22106" y="8489"/>
                            <a:pt x="38793" y="13854"/>
                            <a:pt x="38793" y="13854"/>
                          </a:cubicBezTo>
                          <a:cubicBezTo>
                            <a:pt x="42487" y="17549"/>
                            <a:pt x="45624" y="21901"/>
                            <a:pt x="49876" y="24938"/>
                          </a:cubicBezTo>
                          <a:cubicBezTo>
                            <a:pt x="52253" y="26636"/>
                            <a:pt x="55576" y="26403"/>
                            <a:pt x="58189" y="27709"/>
                          </a:cubicBezTo>
                          <a:cubicBezTo>
                            <a:pt x="61168" y="29198"/>
                            <a:pt x="63523" y="31762"/>
                            <a:pt x="66502" y="33251"/>
                          </a:cubicBezTo>
                          <a:cubicBezTo>
                            <a:pt x="75690" y="37845"/>
                            <a:pt x="74814" y="32617"/>
                            <a:pt x="74814" y="38792"/>
                          </a:cubicBezTo>
                        </a:path>
                      </a:pathLst>
                    </a:custGeom>
                    <a:noFill/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386" name="フリーフォーム 630">
                      <a:extLst>
                        <a:ext uri="{FF2B5EF4-FFF2-40B4-BE49-F238E27FC236}">
                          <a16:creationId xmlns:a16="http://schemas.microsoft.com/office/drawing/2014/main" id="{3B2DA870-3BD1-4084-AC79-471A2B89B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5369" y="5798085"/>
                      <a:ext cx="0" cy="38526"/>
                    </a:xfrm>
                    <a:custGeom>
                      <a:avLst/>
                      <a:gdLst>
                        <a:gd name="connsiteX0" fmla="*/ 0 w 3123"/>
                        <a:gd name="connsiteY0" fmla="*/ 0 h 39938"/>
                        <a:gd name="connsiteX1" fmla="*/ 2771 w 3123"/>
                        <a:gd name="connsiteY1" fmla="*/ 38793 h 39938"/>
                        <a:gd name="connsiteX2" fmla="*/ 0 w 3123"/>
                        <a:gd name="connsiteY2" fmla="*/ 0 h 39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123" h="39938">
                          <a:moveTo>
                            <a:pt x="0" y="0"/>
                          </a:moveTo>
                          <a:cubicBezTo>
                            <a:pt x="0" y="0"/>
                            <a:pt x="518" y="26026"/>
                            <a:pt x="2771" y="38793"/>
                          </a:cubicBezTo>
                          <a:cubicBezTo>
                            <a:pt x="4373" y="47874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5B9BD5"/>
                    </a:solidFill>
                    <a:ln w="12700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6452" name="グループ化 149">
                <a:extLst>
                  <a:ext uri="{FF2B5EF4-FFF2-40B4-BE49-F238E27FC236}">
                    <a16:creationId xmlns:a16="http://schemas.microsoft.com/office/drawing/2014/main" id="{707D62ED-FA17-42C0-B1F4-9F1B2576D6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10717" y="3499083"/>
                <a:ext cx="514168" cy="829587"/>
                <a:chOff x="9019874" y="3506132"/>
                <a:chExt cx="808710" cy="1285663"/>
              </a:xfrm>
            </p:grpSpPr>
            <p:grpSp>
              <p:nvGrpSpPr>
                <p:cNvPr id="6453" name="グループ化 293">
                  <a:extLst>
                    <a:ext uri="{FF2B5EF4-FFF2-40B4-BE49-F238E27FC236}">
                      <a16:creationId xmlns:a16="http://schemas.microsoft.com/office/drawing/2014/main" id="{A4B80009-189D-4B0B-94D5-9694AFE787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034783" y="4115239"/>
                  <a:ext cx="793801" cy="676556"/>
                  <a:chOff x="3055194" y="5406189"/>
                  <a:chExt cx="799630" cy="622576"/>
                </a:xfrm>
              </p:grpSpPr>
              <p:sp>
                <p:nvSpPr>
                  <p:cNvPr id="302" name="フリーフォーム 639">
                    <a:extLst>
                      <a:ext uri="{FF2B5EF4-FFF2-40B4-BE49-F238E27FC236}">
                        <a16:creationId xmlns:a16="http://schemas.microsoft.com/office/drawing/2014/main" id="{F3875922-740D-4B99-B413-E29ACC8878AB}"/>
                      </a:ext>
                    </a:extLst>
                  </p:cNvPr>
                  <p:cNvSpPr/>
                  <p:nvPr/>
                </p:nvSpPr>
                <p:spPr>
                  <a:xfrm>
                    <a:off x="3054274" y="5386890"/>
                    <a:ext cx="329340" cy="500826"/>
                  </a:xfrm>
                  <a:custGeom>
                    <a:avLst/>
                    <a:gdLst>
                      <a:gd name="connsiteX0" fmla="*/ 329690 w 329690"/>
                      <a:gd name="connsiteY0" fmla="*/ 0 h 481264"/>
                      <a:gd name="connsiteX1" fmla="*/ 289585 w 329690"/>
                      <a:gd name="connsiteY1" fmla="*/ 32085 h 481264"/>
                      <a:gd name="connsiteX2" fmla="*/ 249480 w 329690"/>
                      <a:gd name="connsiteY2" fmla="*/ 64169 h 481264"/>
                      <a:gd name="connsiteX3" fmla="*/ 233438 w 329690"/>
                      <a:gd name="connsiteY3" fmla="*/ 88232 h 481264"/>
                      <a:gd name="connsiteX4" fmla="*/ 225417 w 329690"/>
                      <a:gd name="connsiteY4" fmla="*/ 112295 h 481264"/>
                      <a:gd name="connsiteX5" fmla="*/ 169269 w 329690"/>
                      <a:gd name="connsiteY5" fmla="*/ 192506 h 481264"/>
                      <a:gd name="connsiteX6" fmla="*/ 129164 w 329690"/>
                      <a:gd name="connsiteY6" fmla="*/ 240632 h 481264"/>
                      <a:gd name="connsiteX7" fmla="*/ 105101 w 329690"/>
                      <a:gd name="connsiteY7" fmla="*/ 288758 h 481264"/>
                      <a:gd name="connsiteX8" fmla="*/ 81038 w 329690"/>
                      <a:gd name="connsiteY8" fmla="*/ 304800 h 481264"/>
                      <a:gd name="connsiteX9" fmla="*/ 40932 w 329690"/>
                      <a:gd name="connsiteY9" fmla="*/ 344906 h 481264"/>
                      <a:gd name="connsiteX10" fmla="*/ 16869 w 329690"/>
                      <a:gd name="connsiteY10" fmla="*/ 368969 h 481264"/>
                      <a:gd name="connsiteX11" fmla="*/ 8848 w 329690"/>
                      <a:gd name="connsiteY11" fmla="*/ 401053 h 481264"/>
                      <a:gd name="connsiteX12" fmla="*/ 827 w 329690"/>
                      <a:gd name="connsiteY12" fmla="*/ 425116 h 481264"/>
                      <a:gd name="connsiteX13" fmla="*/ 827 w 329690"/>
                      <a:gd name="connsiteY13" fmla="*/ 481264 h 481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9690" h="481264">
                        <a:moveTo>
                          <a:pt x="329690" y="0"/>
                        </a:moveTo>
                        <a:cubicBezTo>
                          <a:pt x="316322" y="10695"/>
                          <a:pt x="301691" y="19979"/>
                          <a:pt x="289585" y="32085"/>
                        </a:cubicBezTo>
                        <a:cubicBezTo>
                          <a:pt x="253305" y="68366"/>
                          <a:pt x="296325" y="48554"/>
                          <a:pt x="249480" y="64169"/>
                        </a:cubicBezTo>
                        <a:cubicBezTo>
                          <a:pt x="244133" y="72190"/>
                          <a:pt x="237749" y="79610"/>
                          <a:pt x="233438" y="88232"/>
                        </a:cubicBezTo>
                        <a:cubicBezTo>
                          <a:pt x="229657" y="95794"/>
                          <a:pt x="229523" y="104904"/>
                          <a:pt x="225417" y="112295"/>
                        </a:cubicBezTo>
                        <a:cubicBezTo>
                          <a:pt x="206978" y="145486"/>
                          <a:pt x="190297" y="163066"/>
                          <a:pt x="169269" y="192506"/>
                        </a:cubicBezTo>
                        <a:cubicBezTo>
                          <a:pt x="141351" y="231591"/>
                          <a:pt x="166614" y="203182"/>
                          <a:pt x="129164" y="240632"/>
                        </a:cubicBezTo>
                        <a:cubicBezTo>
                          <a:pt x="122640" y="260203"/>
                          <a:pt x="120650" y="273209"/>
                          <a:pt x="105101" y="288758"/>
                        </a:cubicBezTo>
                        <a:cubicBezTo>
                          <a:pt x="98284" y="295575"/>
                          <a:pt x="88293" y="298452"/>
                          <a:pt x="81038" y="304800"/>
                        </a:cubicBezTo>
                        <a:cubicBezTo>
                          <a:pt x="66810" y="317250"/>
                          <a:pt x="54301" y="331537"/>
                          <a:pt x="40932" y="344906"/>
                        </a:cubicBezTo>
                        <a:lnTo>
                          <a:pt x="16869" y="368969"/>
                        </a:lnTo>
                        <a:cubicBezTo>
                          <a:pt x="14195" y="379664"/>
                          <a:pt x="11876" y="390453"/>
                          <a:pt x="8848" y="401053"/>
                        </a:cubicBezTo>
                        <a:cubicBezTo>
                          <a:pt x="6525" y="409183"/>
                          <a:pt x="1668" y="416703"/>
                          <a:pt x="827" y="425116"/>
                        </a:cubicBezTo>
                        <a:cubicBezTo>
                          <a:pt x="-1035" y="443739"/>
                          <a:pt x="827" y="462548"/>
                          <a:pt x="827" y="48126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3" name="フリーフォーム 640">
                    <a:extLst>
                      <a:ext uri="{FF2B5EF4-FFF2-40B4-BE49-F238E27FC236}">
                        <a16:creationId xmlns:a16="http://schemas.microsoft.com/office/drawing/2014/main" id="{9B63DD63-FC8C-4994-BEDC-1C45AA192887}"/>
                      </a:ext>
                    </a:extLst>
                  </p:cNvPr>
                  <p:cNvSpPr/>
                  <p:nvPr/>
                </p:nvSpPr>
                <p:spPr>
                  <a:xfrm>
                    <a:off x="3388642" y="5395955"/>
                    <a:ext cx="25140" cy="609603"/>
                  </a:xfrm>
                  <a:custGeom>
                    <a:avLst/>
                    <a:gdLst>
                      <a:gd name="connsiteX0" fmla="*/ 0 w 26896"/>
                      <a:gd name="connsiteY0" fmla="*/ 0 h 592064"/>
                      <a:gd name="connsiteX1" fmla="*/ 8965 w 26896"/>
                      <a:gd name="connsiteY1" fmla="*/ 22412 h 592064"/>
                      <a:gd name="connsiteX2" fmla="*/ 13447 w 26896"/>
                      <a:gd name="connsiteY2" fmla="*/ 40342 h 592064"/>
                      <a:gd name="connsiteX3" fmla="*/ 17929 w 26896"/>
                      <a:gd name="connsiteY3" fmla="*/ 233083 h 592064"/>
                      <a:gd name="connsiteX4" fmla="*/ 22412 w 26896"/>
                      <a:gd name="connsiteY4" fmla="*/ 268942 h 592064"/>
                      <a:gd name="connsiteX5" fmla="*/ 22412 w 26896"/>
                      <a:gd name="connsiteY5" fmla="*/ 510989 h 592064"/>
                      <a:gd name="connsiteX6" fmla="*/ 17929 w 26896"/>
                      <a:gd name="connsiteY6" fmla="*/ 524436 h 592064"/>
                      <a:gd name="connsiteX7" fmla="*/ 13447 w 26896"/>
                      <a:gd name="connsiteY7" fmla="*/ 542365 h 592064"/>
                      <a:gd name="connsiteX8" fmla="*/ 8965 w 26896"/>
                      <a:gd name="connsiteY8" fmla="*/ 578224 h 592064"/>
                      <a:gd name="connsiteX9" fmla="*/ 0 w 26896"/>
                      <a:gd name="connsiteY9" fmla="*/ 587189 h 59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896" h="592064">
                        <a:moveTo>
                          <a:pt x="0" y="0"/>
                        </a:moveTo>
                        <a:cubicBezTo>
                          <a:pt x="2988" y="7471"/>
                          <a:pt x="6421" y="14779"/>
                          <a:pt x="8965" y="22412"/>
                        </a:cubicBezTo>
                        <a:cubicBezTo>
                          <a:pt x="10913" y="28256"/>
                          <a:pt x="13185" y="34187"/>
                          <a:pt x="13447" y="40342"/>
                        </a:cubicBezTo>
                        <a:cubicBezTo>
                          <a:pt x="16179" y="104548"/>
                          <a:pt x="15411" y="168868"/>
                          <a:pt x="17929" y="233083"/>
                        </a:cubicBezTo>
                        <a:cubicBezTo>
                          <a:pt x="18401" y="245120"/>
                          <a:pt x="20918" y="256989"/>
                          <a:pt x="22412" y="268942"/>
                        </a:cubicBezTo>
                        <a:cubicBezTo>
                          <a:pt x="26014" y="380610"/>
                          <a:pt x="30383" y="407367"/>
                          <a:pt x="22412" y="510989"/>
                        </a:cubicBezTo>
                        <a:cubicBezTo>
                          <a:pt x="22050" y="515700"/>
                          <a:pt x="19227" y="519893"/>
                          <a:pt x="17929" y="524436"/>
                        </a:cubicBezTo>
                        <a:cubicBezTo>
                          <a:pt x="16237" y="530359"/>
                          <a:pt x="14941" y="536389"/>
                          <a:pt x="13447" y="542365"/>
                        </a:cubicBezTo>
                        <a:cubicBezTo>
                          <a:pt x="11953" y="554318"/>
                          <a:pt x="11120" y="566372"/>
                          <a:pt x="8965" y="578224"/>
                        </a:cubicBezTo>
                        <a:cubicBezTo>
                          <a:pt x="5795" y="595657"/>
                          <a:pt x="6937" y="594126"/>
                          <a:pt x="0" y="58718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4" name="フリーフォーム 641">
                    <a:extLst>
                      <a:ext uri="{FF2B5EF4-FFF2-40B4-BE49-F238E27FC236}">
                        <a16:creationId xmlns:a16="http://schemas.microsoft.com/office/drawing/2014/main" id="{77CD49BC-1F61-4D67-86A3-AB759C7BC754}"/>
                      </a:ext>
                    </a:extLst>
                  </p:cNvPr>
                  <p:cNvSpPr/>
                  <p:nvPr/>
                </p:nvSpPr>
                <p:spPr>
                  <a:xfrm>
                    <a:off x="3388642" y="5395955"/>
                    <a:ext cx="291629" cy="484963"/>
                  </a:xfrm>
                  <a:custGeom>
                    <a:avLst/>
                    <a:gdLst>
                      <a:gd name="connsiteX0" fmla="*/ 0 w 292264"/>
                      <a:gd name="connsiteY0" fmla="*/ 0 h 466165"/>
                      <a:gd name="connsiteX1" fmla="*/ 26894 w 292264"/>
                      <a:gd name="connsiteY1" fmla="*/ 13447 h 466165"/>
                      <a:gd name="connsiteX2" fmla="*/ 58270 w 292264"/>
                      <a:gd name="connsiteY2" fmla="*/ 26894 h 466165"/>
                      <a:gd name="connsiteX3" fmla="*/ 98612 w 292264"/>
                      <a:gd name="connsiteY3" fmla="*/ 53789 h 466165"/>
                      <a:gd name="connsiteX4" fmla="*/ 129988 w 292264"/>
                      <a:gd name="connsiteY4" fmla="*/ 98612 h 466165"/>
                      <a:gd name="connsiteX5" fmla="*/ 143435 w 292264"/>
                      <a:gd name="connsiteY5" fmla="*/ 107577 h 466165"/>
                      <a:gd name="connsiteX6" fmla="*/ 165847 w 292264"/>
                      <a:gd name="connsiteY6" fmla="*/ 147918 h 466165"/>
                      <a:gd name="connsiteX7" fmla="*/ 179294 w 292264"/>
                      <a:gd name="connsiteY7" fmla="*/ 170330 h 466165"/>
                      <a:gd name="connsiteX8" fmla="*/ 188259 w 292264"/>
                      <a:gd name="connsiteY8" fmla="*/ 188259 h 466165"/>
                      <a:gd name="connsiteX9" fmla="*/ 201706 w 292264"/>
                      <a:gd name="connsiteY9" fmla="*/ 210671 h 466165"/>
                      <a:gd name="connsiteX10" fmla="*/ 210670 w 292264"/>
                      <a:gd name="connsiteY10" fmla="*/ 237565 h 466165"/>
                      <a:gd name="connsiteX11" fmla="*/ 219635 w 292264"/>
                      <a:gd name="connsiteY11" fmla="*/ 255494 h 466165"/>
                      <a:gd name="connsiteX12" fmla="*/ 237565 w 292264"/>
                      <a:gd name="connsiteY12" fmla="*/ 286871 h 466165"/>
                      <a:gd name="connsiteX13" fmla="*/ 246529 w 292264"/>
                      <a:gd name="connsiteY13" fmla="*/ 322730 h 466165"/>
                      <a:gd name="connsiteX14" fmla="*/ 251012 w 292264"/>
                      <a:gd name="connsiteY14" fmla="*/ 340659 h 466165"/>
                      <a:gd name="connsiteX15" fmla="*/ 264459 w 292264"/>
                      <a:gd name="connsiteY15" fmla="*/ 354106 h 466165"/>
                      <a:gd name="connsiteX16" fmla="*/ 277906 w 292264"/>
                      <a:gd name="connsiteY16" fmla="*/ 403412 h 466165"/>
                      <a:gd name="connsiteX17" fmla="*/ 282388 w 292264"/>
                      <a:gd name="connsiteY17" fmla="*/ 421342 h 466165"/>
                      <a:gd name="connsiteX18" fmla="*/ 291353 w 292264"/>
                      <a:gd name="connsiteY18" fmla="*/ 434789 h 466165"/>
                      <a:gd name="connsiteX19" fmla="*/ 291353 w 292264"/>
                      <a:gd name="connsiteY19" fmla="*/ 466165 h 466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2264" h="466165">
                        <a:moveTo>
                          <a:pt x="0" y="0"/>
                        </a:moveTo>
                        <a:cubicBezTo>
                          <a:pt x="8965" y="4482"/>
                          <a:pt x="17794" y="9247"/>
                          <a:pt x="26894" y="13447"/>
                        </a:cubicBezTo>
                        <a:cubicBezTo>
                          <a:pt x="37225" y="18215"/>
                          <a:pt x="48353" y="21315"/>
                          <a:pt x="58270" y="26894"/>
                        </a:cubicBezTo>
                        <a:cubicBezTo>
                          <a:pt x="72356" y="34818"/>
                          <a:pt x="98612" y="53789"/>
                          <a:pt x="98612" y="53789"/>
                        </a:cubicBezTo>
                        <a:cubicBezTo>
                          <a:pt x="108999" y="71100"/>
                          <a:pt x="115382" y="84006"/>
                          <a:pt x="129988" y="98612"/>
                        </a:cubicBezTo>
                        <a:cubicBezTo>
                          <a:pt x="133797" y="102421"/>
                          <a:pt x="138953" y="104589"/>
                          <a:pt x="143435" y="107577"/>
                        </a:cubicBezTo>
                        <a:cubicBezTo>
                          <a:pt x="162220" y="135753"/>
                          <a:pt x="142065" y="104317"/>
                          <a:pt x="165847" y="147918"/>
                        </a:cubicBezTo>
                        <a:cubicBezTo>
                          <a:pt x="170019" y="155566"/>
                          <a:pt x="175063" y="162714"/>
                          <a:pt x="179294" y="170330"/>
                        </a:cubicBezTo>
                        <a:cubicBezTo>
                          <a:pt x="182539" y="176171"/>
                          <a:pt x="185014" y="182418"/>
                          <a:pt x="188259" y="188259"/>
                        </a:cubicBezTo>
                        <a:cubicBezTo>
                          <a:pt x="192490" y="195875"/>
                          <a:pt x="198101" y="202740"/>
                          <a:pt x="201706" y="210671"/>
                        </a:cubicBezTo>
                        <a:cubicBezTo>
                          <a:pt x="205616" y="219274"/>
                          <a:pt x="206444" y="229113"/>
                          <a:pt x="210670" y="237565"/>
                        </a:cubicBezTo>
                        <a:cubicBezTo>
                          <a:pt x="213658" y="243541"/>
                          <a:pt x="216320" y="249693"/>
                          <a:pt x="219635" y="255494"/>
                        </a:cubicBezTo>
                        <a:cubicBezTo>
                          <a:pt x="232493" y="277995"/>
                          <a:pt x="225959" y="259790"/>
                          <a:pt x="237565" y="286871"/>
                        </a:cubicBezTo>
                        <a:cubicBezTo>
                          <a:pt x="243110" y="299809"/>
                          <a:pt x="243291" y="308161"/>
                          <a:pt x="246529" y="322730"/>
                        </a:cubicBezTo>
                        <a:cubicBezTo>
                          <a:pt x="247865" y="328744"/>
                          <a:pt x="247956" y="335310"/>
                          <a:pt x="251012" y="340659"/>
                        </a:cubicBezTo>
                        <a:cubicBezTo>
                          <a:pt x="254157" y="346163"/>
                          <a:pt x="259977" y="349624"/>
                          <a:pt x="264459" y="354106"/>
                        </a:cubicBezTo>
                        <a:cubicBezTo>
                          <a:pt x="279618" y="384427"/>
                          <a:pt x="270153" y="360770"/>
                          <a:pt x="277906" y="403412"/>
                        </a:cubicBezTo>
                        <a:cubicBezTo>
                          <a:pt x="279008" y="409473"/>
                          <a:pt x="279961" y="415680"/>
                          <a:pt x="282388" y="421342"/>
                        </a:cubicBezTo>
                        <a:cubicBezTo>
                          <a:pt x="284510" y="426294"/>
                          <a:pt x="290296" y="429506"/>
                          <a:pt x="291353" y="434789"/>
                        </a:cubicBezTo>
                        <a:cubicBezTo>
                          <a:pt x="293404" y="445045"/>
                          <a:pt x="291353" y="455706"/>
                          <a:pt x="291353" y="46616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5" name="フリーフォーム 642">
                    <a:extLst>
                      <a:ext uri="{FF2B5EF4-FFF2-40B4-BE49-F238E27FC236}">
                        <a16:creationId xmlns:a16="http://schemas.microsoft.com/office/drawing/2014/main" id="{CC8113BF-1881-45EE-9A5B-8AF7954CD2AB}"/>
                      </a:ext>
                    </a:extLst>
                  </p:cNvPr>
                  <p:cNvSpPr/>
                  <p:nvPr/>
                </p:nvSpPr>
                <p:spPr>
                  <a:xfrm>
                    <a:off x="3252884" y="5418617"/>
                    <a:ext cx="115646" cy="550682"/>
                  </a:xfrm>
                  <a:custGeom>
                    <a:avLst/>
                    <a:gdLst>
                      <a:gd name="connsiteX0" fmla="*/ 116541 w 116541"/>
                      <a:gd name="connsiteY0" fmla="*/ 0 h 533400"/>
                      <a:gd name="connsiteX1" fmla="*/ 103094 w 116541"/>
                      <a:gd name="connsiteY1" fmla="*/ 67235 h 533400"/>
                      <a:gd name="connsiteX2" fmla="*/ 98612 w 116541"/>
                      <a:gd name="connsiteY2" fmla="*/ 94130 h 533400"/>
                      <a:gd name="connsiteX3" fmla="*/ 85165 w 116541"/>
                      <a:gd name="connsiteY3" fmla="*/ 143435 h 533400"/>
                      <a:gd name="connsiteX4" fmla="*/ 80683 w 116541"/>
                      <a:gd name="connsiteY4" fmla="*/ 174812 h 533400"/>
                      <a:gd name="connsiteX5" fmla="*/ 71718 w 116541"/>
                      <a:gd name="connsiteY5" fmla="*/ 206188 h 533400"/>
                      <a:gd name="connsiteX6" fmla="*/ 67236 w 116541"/>
                      <a:gd name="connsiteY6" fmla="*/ 233082 h 533400"/>
                      <a:gd name="connsiteX7" fmla="*/ 62753 w 116541"/>
                      <a:gd name="connsiteY7" fmla="*/ 246530 h 533400"/>
                      <a:gd name="connsiteX8" fmla="*/ 53788 w 116541"/>
                      <a:gd name="connsiteY8" fmla="*/ 277906 h 533400"/>
                      <a:gd name="connsiteX9" fmla="*/ 44824 w 116541"/>
                      <a:gd name="connsiteY9" fmla="*/ 349624 h 533400"/>
                      <a:gd name="connsiteX10" fmla="*/ 35859 w 116541"/>
                      <a:gd name="connsiteY10" fmla="*/ 363071 h 533400"/>
                      <a:gd name="connsiteX11" fmla="*/ 26894 w 116541"/>
                      <a:gd name="connsiteY11" fmla="*/ 403412 h 533400"/>
                      <a:gd name="connsiteX12" fmla="*/ 17930 w 116541"/>
                      <a:gd name="connsiteY12" fmla="*/ 430306 h 533400"/>
                      <a:gd name="connsiteX13" fmla="*/ 8965 w 116541"/>
                      <a:gd name="connsiteY13" fmla="*/ 506506 h 533400"/>
                      <a:gd name="connsiteX14" fmla="*/ 0 w 116541"/>
                      <a:gd name="connsiteY14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6541" h="533400">
                        <a:moveTo>
                          <a:pt x="116541" y="0"/>
                        </a:moveTo>
                        <a:cubicBezTo>
                          <a:pt x="112059" y="22412"/>
                          <a:pt x="107370" y="44783"/>
                          <a:pt x="103094" y="67235"/>
                        </a:cubicBezTo>
                        <a:cubicBezTo>
                          <a:pt x="101393" y="76163"/>
                          <a:pt x="100656" y="85274"/>
                          <a:pt x="98612" y="94130"/>
                        </a:cubicBezTo>
                        <a:cubicBezTo>
                          <a:pt x="96503" y="103267"/>
                          <a:pt x="87443" y="130903"/>
                          <a:pt x="85165" y="143435"/>
                        </a:cubicBezTo>
                        <a:cubicBezTo>
                          <a:pt x="83275" y="153830"/>
                          <a:pt x="82573" y="164417"/>
                          <a:pt x="80683" y="174812"/>
                        </a:cubicBezTo>
                        <a:cubicBezTo>
                          <a:pt x="70922" y="228496"/>
                          <a:pt x="81317" y="162989"/>
                          <a:pt x="71718" y="206188"/>
                        </a:cubicBezTo>
                        <a:cubicBezTo>
                          <a:pt x="69747" y="215060"/>
                          <a:pt x="69208" y="224210"/>
                          <a:pt x="67236" y="233082"/>
                        </a:cubicBezTo>
                        <a:cubicBezTo>
                          <a:pt x="66211" y="237695"/>
                          <a:pt x="64051" y="241987"/>
                          <a:pt x="62753" y="246530"/>
                        </a:cubicBezTo>
                        <a:cubicBezTo>
                          <a:pt x="51498" y="285920"/>
                          <a:pt x="64535" y="245670"/>
                          <a:pt x="53788" y="277906"/>
                        </a:cubicBezTo>
                        <a:cubicBezTo>
                          <a:pt x="53249" y="284377"/>
                          <a:pt x="52144" y="332544"/>
                          <a:pt x="44824" y="349624"/>
                        </a:cubicBezTo>
                        <a:cubicBezTo>
                          <a:pt x="42702" y="354576"/>
                          <a:pt x="38847" y="358589"/>
                          <a:pt x="35859" y="363071"/>
                        </a:cubicBezTo>
                        <a:cubicBezTo>
                          <a:pt x="33298" y="375878"/>
                          <a:pt x="30695" y="390743"/>
                          <a:pt x="26894" y="403412"/>
                        </a:cubicBezTo>
                        <a:cubicBezTo>
                          <a:pt x="24179" y="412463"/>
                          <a:pt x="17930" y="430306"/>
                          <a:pt x="17930" y="430306"/>
                        </a:cubicBezTo>
                        <a:cubicBezTo>
                          <a:pt x="11261" y="516991"/>
                          <a:pt x="18713" y="462635"/>
                          <a:pt x="8965" y="506506"/>
                        </a:cubicBezTo>
                        <a:cubicBezTo>
                          <a:pt x="3369" y="531689"/>
                          <a:pt x="10065" y="523337"/>
                          <a:pt x="0" y="5334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6" name="フリーフォーム 643">
                    <a:extLst>
                      <a:ext uri="{FF2B5EF4-FFF2-40B4-BE49-F238E27FC236}">
                        <a16:creationId xmlns:a16="http://schemas.microsoft.com/office/drawing/2014/main" id="{00704CCC-A816-40BF-BEC5-A8DB2593AE50}"/>
                      </a:ext>
                    </a:extLst>
                  </p:cNvPr>
                  <p:cNvSpPr/>
                  <p:nvPr/>
                </p:nvSpPr>
                <p:spPr>
                  <a:xfrm>
                    <a:off x="3388642" y="5409552"/>
                    <a:ext cx="138272" cy="618667"/>
                  </a:xfrm>
                  <a:custGeom>
                    <a:avLst/>
                    <a:gdLst>
                      <a:gd name="connsiteX0" fmla="*/ 0 w 139682"/>
                      <a:gd name="connsiteY0" fmla="*/ 0 h 600636"/>
                      <a:gd name="connsiteX1" fmla="*/ 13447 w 139682"/>
                      <a:gd name="connsiteY1" fmla="*/ 22412 h 600636"/>
                      <a:gd name="connsiteX2" fmla="*/ 17929 w 139682"/>
                      <a:gd name="connsiteY2" fmla="*/ 40342 h 600636"/>
                      <a:gd name="connsiteX3" fmla="*/ 31376 w 139682"/>
                      <a:gd name="connsiteY3" fmla="*/ 71718 h 600636"/>
                      <a:gd name="connsiteX4" fmla="*/ 49306 w 139682"/>
                      <a:gd name="connsiteY4" fmla="*/ 107577 h 600636"/>
                      <a:gd name="connsiteX5" fmla="*/ 62753 w 139682"/>
                      <a:gd name="connsiteY5" fmla="*/ 138953 h 600636"/>
                      <a:gd name="connsiteX6" fmla="*/ 71717 w 139682"/>
                      <a:gd name="connsiteY6" fmla="*/ 165847 h 600636"/>
                      <a:gd name="connsiteX7" fmla="*/ 76200 w 139682"/>
                      <a:gd name="connsiteY7" fmla="*/ 179295 h 600636"/>
                      <a:gd name="connsiteX8" fmla="*/ 85165 w 139682"/>
                      <a:gd name="connsiteY8" fmla="*/ 264459 h 600636"/>
                      <a:gd name="connsiteX9" fmla="*/ 89647 w 139682"/>
                      <a:gd name="connsiteY9" fmla="*/ 309283 h 600636"/>
                      <a:gd name="connsiteX10" fmla="*/ 94129 w 139682"/>
                      <a:gd name="connsiteY10" fmla="*/ 331695 h 600636"/>
                      <a:gd name="connsiteX11" fmla="*/ 103094 w 139682"/>
                      <a:gd name="connsiteY11" fmla="*/ 389965 h 600636"/>
                      <a:gd name="connsiteX12" fmla="*/ 107576 w 139682"/>
                      <a:gd name="connsiteY12" fmla="*/ 434789 h 600636"/>
                      <a:gd name="connsiteX13" fmla="*/ 121023 w 139682"/>
                      <a:gd name="connsiteY13" fmla="*/ 493059 h 600636"/>
                      <a:gd name="connsiteX14" fmla="*/ 125506 w 139682"/>
                      <a:gd name="connsiteY14" fmla="*/ 551330 h 600636"/>
                      <a:gd name="connsiteX15" fmla="*/ 138953 w 139682"/>
                      <a:gd name="connsiteY15" fmla="*/ 582706 h 600636"/>
                      <a:gd name="connsiteX16" fmla="*/ 138953 w 139682"/>
                      <a:gd name="connsiteY16" fmla="*/ 600636 h 600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39682" h="600636">
                        <a:moveTo>
                          <a:pt x="0" y="0"/>
                        </a:moveTo>
                        <a:cubicBezTo>
                          <a:pt x="4482" y="7471"/>
                          <a:pt x="9909" y="14451"/>
                          <a:pt x="13447" y="22412"/>
                        </a:cubicBezTo>
                        <a:cubicBezTo>
                          <a:pt x="15949" y="28042"/>
                          <a:pt x="15824" y="34552"/>
                          <a:pt x="17929" y="40342"/>
                        </a:cubicBezTo>
                        <a:cubicBezTo>
                          <a:pt x="21818" y="51036"/>
                          <a:pt x="26564" y="61407"/>
                          <a:pt x="31376" y="71718"/>
                        </a:cubicBezTo>
                        <a:cubicBezTo>
                          <a:pt x="37028" y="83828"/>
                          <a:pt x="49306" y="107577"/>
                          <a:pt x="49306" y="107577"/>
                        </a:cubicBezTo>
                        <a:cubicBezTo>
                          <a:pt x="61163" y="155007"/>
                          <a:pt x="45064" y="99152"/>
                          <a:pt x="62753" y="138953"/>
                        </a:cubicBezTo>
                        <a:cubicBezTo>
                          <a:pt x="66591" y="147588"/>
                          <a:pt x="68729" y="156882"/>
                          <a:pt x="71717" y="165847"/>
                        </a:cubicBezTo>
                        <a:lnTo>
                          <a:pt x="76200" y="179295"/>
                        </a:lnTo>
                        <a:cubicBezTo>
                          <a:pt x="88846" y="305759"/>
                          <a:pt x="72881" y="147762"/>
                          <a:pt x="85165" y="264459"/>
                        </a:cubicBezTo>
                        <a:cubicBezTo>
                          <a:pt x="86737" y="279392"/>
                          <a:pt x="87663" y="294399"/>
                          <a:pt x="89647" y="309283"/>
                        </a:cubicBezTo>
                        <a:cubicBezTo>
                          <a:pt x="90654" y="316835"/>
                          <a:pt x="93122" y="324143"/>
                          <a:pt x="94129" y="331695"/>
                        </a:cubicBezTo>
                        <a:cubicBezTo>
                          <a:pt x="101833" y="389472"/>
                          <a:pt x="92998" y="359676"/>
                          <a:pt x="103094" y="389965"/>
                        </a:cubicBezTo>
                        <a:cubicBezTo>
                          <a:pt x="104588" y="404906"/>
                          <a:pt x="105349" y="419939"/>
                          <a:pt x="107576" y="434789"/>
                        </a:cubicBezTo>
                        <a:cubicBezTo>
                          <a:pt x="112971" y="470753"/>
                          <a:pt x="113117" y="469341"/>
                          <a:pt x="121023" y="493059"/>
                        </a:cubicBezTo>
                        <a:cubicBezTo>
                          <a:pt x="122517" y="512483"/>
                          <a:pt x="123230" y="531982"/>
                          <a:pt x="125506" y="551330"/>
                        </a:cubicBezTo>
                        <a:cubicBezTo>
                          <a:pt x="131749" y="604395"/>
                          <a:pt x="126173" y="537978"/>
                          <a:pt x="138953" y="582706"/>
                        </a:cubicBezTo>
                        <a:cubicBezTo>
                          <a:pt x="140595" y="588453"/>
                          <a:pt x="138953" y="594659"/>
                          <a:pt x="138953" y="6006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7" name="フリーフォーム 644">
                    <a:extLst>
                      <a:ext uri="{FF2B5EF4-FFF2-40B4-BE49-F238E27FC236}">
                        <a16:creationId xmlns:a16="http://schemas.microsoft.com/office/drawing/2014/main" id="{B1DA37F6-2224-4904-99EA-37C86C348029}"/>
                      </a:ext>
                    </a:extLst>
                  </p:cNvPr>
                  <p:cNvSpPr/>
                  <p:nvPr/>
                </p:nvSpPr>
                <p:spPr>
                  <a:xfrm>
                    <a:off x="3378586" y="5409552"/>
                    <a:ext cx="475153" cy="466834"/>
                  </a:xfrm>
                  <a:custGeom>
                    <a:avLst/>
                    <a:gdLst>
                      <a:gd name="connsiteX0" fmla="*/ 0 w 475130"/>
                      <a:gd name="connsiteY0" fmla="*/ 0 h 448236"/>
                      <a:gd name="connsiteX1" fmla="*/ 116541 w 475130"/>
                      <a:gd name="connsiteY1" fmla="*/ 49306 h 448236"/>
                      <a:gd name="connsiteX2" fmla="*/ 152400 w 475130"/>
                      <a:gd name="connsiteY2" fmla="*/ 67236 h 448236"/>
                      <a:gd name="connsiteX3" fmla="*/ 197224 w 475130"/>
                      <a:gd name="connsiteY3" fmla="*/ 94130 h 448236"/>
                      <a:gd name="connsiteX4" fmla="*/ 219635 w 475130"/>
                      <a:gd name="connsiteY4" fmla="*/ 112059 h 448236"/>
                      <a:gd name="connsiteX5" fmla="*/ 242047 w 475130"/>
                      <a:gd name="connsiteY5" fmla="*/ 147918 h 448236"/>
                      <a:gd name="connsiteX6" fmla="*/ 259977 w 475130"/>
                      <a:gd name="connsiteY6" fmla="*/ 174812 h 448236"/>
                      <a:gd name="connsiteX7" fmla="*/ 277906 w 475130"/>
                      <a:gd name="connsiteY7" fmla="*/ 206189 h 448236"/>
                      <a:gd name="connsiteX8" fmla="*/ 304800 w 475130"/>
                      <a:gd name="connsiteY8" fmla="*/ 233083 h 448236"/>
                      <a:gd name="connsiteX9" fmla="*/ 327212 w 475130"/>
                      <a:gd name="connsiteY9" fmla="*/ 264459 h 448236"/>
                      <a:gd name="connsiteX10" fmla="*/ 349624 w 475130"/>
                      <a:gd name="connsiteY10" fmla="*/ 286871 h 448236"/>
                      <a:gd name="connsiteX11" fmla="*/ 389965 w 475130"/>
                      <a:gd name="connsiteY11" fmla="*/ 331695 h 448236"/>
                      <a:gd name="connsiteX12" fmla="*/ 389965 w 475130"/>
                      <a:gd name="connsiteY12" fmla="*/ 331695 h 448236"/>
                      <a:gd name="connsiteX13" fmla="*/ 403412 w 475130"/>
                      <a:gd name="connsiteY13" fmla="*/ 349624 h 448236"/>
                      <a:gd name="connsiteX14" fmla="*/ 412377 w 475130"/>
                      <a:gd name="connsiteY14" fmla="*/ 363071 h 448236"/>
                      <a:gd name="connsiteX15" fmla="*/ 425824 w 475130"/>
                      <a:gd name="connsiteY15" fmla="*/ 372036 h 448236"/>
                      <a:gd name="connsiteX16" fmla="*/ 448235 w 475130"/>
                      <a:gd name="connsiteY16" fmla="*/ 407895 h 448236"/>
                      <a:gd name="connsiteX17" fmla="*/ 461682 w 475130"/>
                      <a:gd name="connsiteY17" fmla="*/ 425824 h 448236"/>
                      <a:gd name="connsiteX18" fmla="*/ 475130 w 475130"/>
                      <a:gd name="connsiteY18" fmla="*/ 448236 h 448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5130" h="448236">
                        <a:moveTo>
                          <a:pt x="0" y="0"/>
                        </a:moveTo>
                        <a:cubicBezTo>
                          <a:pt x="80839" y="40421"/>
                          <a:pt x="-17991" y="-7612"/>
                          <a:pt x="116541" y="49306"/>
                        </a:cubicBezTo>
                        <a:cubicBezTo>
                          <a:pt x="128849" y="54513"/>
                          <a:pt x="141159" y="60009"/>
                          <a:pt x="152400" y="67236"/>
                        </a:cubicBezTo>
                        <a:cubicBezTo>
                          <a:pt x="199361" y="97425"/>
                          <a:pt x="159878" y="84792"/>
                          <a:pt x="197224" y="94130"/>
                        </a:cubicBezTo>
                        <a:cubicBezTo>
                          <a:pt x="204694" y="100106"/>
                          <a:pt x="214149" y="104222"/>
                          <a:pt x="219635" y="112059"/>
                        </a:cubicBezTo>
                        <a:cubicBezTo>
                          <a:pt x="252307" y="158733"/>
                          <a:pt x="208194" y="125348"/>
                          <a:pt x="242047" y="147918"/>
                        </a:cubicBezTo>
                        <a:cubicBezTo>
                          <a:pt x="252707" y="179895"/>
                          <a:pt x="237591" y="141232"/>
                          <a:pt x="259977" y="174812"/>
                        </a:cubicBezTo>
                        <a:cubicBezTo>
                          <a:pt x="287339" y="215855"/>
                          <a:pt x="229183" y="152051"/>
                          <a:pt x="277906" y="206189"/>
                        </a:cubicBezTo>
                        <a:cubicBezTo>
                          <a:pt x="286387" y="215613"/>
                          <a:pt x="304800" y="233083"/>
                          <a:pt x="304800" y="233083"/>
                        </a:cubicBezTo>
                        <a:cubicBezTo>
                          <a:pt x="313035" y="257791"/>
                          <a:pt x="304008" y="237388"/>
                          <a:pt x="327212" y="264459"/>
                        </a:cubicBezTo>
                        <a:cubicBezTo>
                          <a:pt x="347136" y="287702"/>
                          <a:pt x="323724" y="269604"/>
                          <a:pt x="349624" y="286871"/>
                        </a:cubicBezTo>
                        <a:cubicBezTo>
                          <a:pt x="366792" y="312625"/>
                          <a:pt x="354779" y="296509"/>
                          <a:pt x="389965" y="331695"/>
                        </a:cubicBezTo>
                        <a:lnTo>
                          <a:pt x="389965" y="331695"/>
                        </a:lnTo>
                        <a:cubicBezTo>
                          <a:pt x="394447" y="337671"/>
                          <a:pt x="399070" y="343545"/>
                          <a:pt x="403412" y="349624"/>
                        </a:cubicBezTo>
                        <a:cubicBezTo>
                          <a:pt x="406543" y="354008"/>
                          <a:pt x="408568" y="359262"/>
                          <a:pt x="412377" y="363071"/>
                        </a:cubicBezTo>
                        <a:cubicBezTo>
                          <a:pt x="416186" y="366880"/>
                          <a:pt x="422015" y="368227"/>
                          <a:pt x="425824" y="372036"/>
                        </a:cubicBezTo>
                        <a:cubicBezTo>
                          <a:pt x="442758" y="388970"/>
                          <a:pt x="436398" y="388955"/>
                          <a:pt x="448235" y="407895"/>
                        </a:cubicBezTo>
                        <a:cubicBezTo>
                          <a:pt x="452194" y="414230"/>
                          <a:pt x="457340" y="419745"/>
                          <a:pt x="461682" y="425824"/>
                        </a:cubicBezTo>
                        <a:cubicBezTo>
                          <a:pt x="470697" y="438445"/>
                          <a:pt x="469356" y="436689"/>
                          <a:pt x="475130" y="4482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8" name="フリーフォーム 645">
                    <a:extLst>
                      <a:ext uri="{FF2B5EF4-FFF2-40B4-BE49-F238E27FC236}">
                        <a16:creationId xmlns:a16="http://schemas.microsoft.com/office/drawing/2014/main" id="{F5A15C5A-9A0E-48C9-9A33-4D445990D0B2}"/>
                      </a:ext>
                    </a:extLst>
                  </p:cNvPr>
                  <p:cNvSpPr/>
                  <p:nvPr/>
                </p:nvSpPr>
                <p:spPr>
                  <a:xfrm>
                    <a:off x="3260425" y="5454876"/>
                    <a:ext cx="70393" cy="18129"/>
                  </a:xfrm>
                  <a:custGeom>
                    <a:avLst/>
                    <a:gdLst>
                      <a:gd name="connsiteX0" fmla="*/ 69273 w 69273"/>
                      <a:gd name="connsiteY0" fmla="*/ 0 h 16625"/>
                      <a:gd name="connsiteX1" fmla="*/ 24938 w 69273"/>
                      <a:gd name="connsiteY1" fmla="*/ 8313 h 16625"/>
                      <a:gd name="connsiteX2" fmla="*/ 8313 w 69273"/>
                      <a:gd name="connsiteY2" fmla="*/ 13854 h 16625"/>
                      <a:gd name="connsiteX3" fmla="*/ 0 w 69273"/>
                      <a:gd name="connsiteY3" fmla="*/ 16625 h 16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73" h="16625">
                        <a:moveTo>
                          <a:pt x="69273" y="0"/>
                        </a:moveTo>
                        <a:cubicBezTo>
                          <a:pt x="35751" y="3352"/>
                          <a:pt x="50370" y="-164"/>
                          <a:pt x="24938" y="8313"/>
                        </a:cubicBezTo>
                        <a:lnTo>
                          <a:pt x="8313" y="13854"/>
                        </a:lnTo>
                        <a:lnTo>
                          <a:pt x="0" y="1662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9" name="フリーフォーム 646">
                    <a:extLst>
                      <a:ext uri="{FF2B5EF4-FFF2-40B4-BE49-F238E27FC236}">
                        <a16:creationId xmlns:a16="http://schemas.microsoft.com/office/drawing/2014/main" id="{ABA9CB1D-C1CF-4EAA-9F13-26A90A000AD6}"/>
                      </a:ext>
                    </a:extLst>
                  </p:cNvPr>
                  <p:cNvSpPr/>
                  <p:nvPr/>
                </p:nvSpPr>
                <p:spPr>
                  <a:xfrm>
                    <a:off x="3288081" y="5518329"/>
                    <a:ext cx="15084" cy="70251"/>
                  </a:xfrm>
                  <a:custGeom>
                    <a:avLst/>
                    <a:gdLst>
                      <a:gd name="connsiteX0" fmla="*/ 0 w 13855"/>
                      <a:gd name="connsiteY0" fmla="*/ 0 h 69273"/>
                      <a:gd name="connsiteX1" fmla="*/ 13855 w 13855"/>
                      <a:gd name="connsiteY1" fmla="*/ 36022 h 69273"/>
                      <a:gd name="connsiteX2" fmla="*/ 11084 w 13855"/>
                      <a:gd name="connsiteY2" fmla="*/ 60960 h 69273"/>
                      <a:gd name="connsiteX3" fmla="*/ 8313 w 13855"/>
                      <a:gd name="connsiteY3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69273">
                        <a:moveTo>
                          <a:pt x="0" y="0"/>
                        </a:moveTo>
                        <a:cubicBezTo>
                          <a:pt x="8576" y="15008"/>
                          <a:pt x="13855" y="19042"/>
                          <a:pt x="13855" y="36022"/>
                        </a:cubicBezTo>
                        <a:cubicBezTo>
                          <a:pt x="13855" y="44386"/>
                          <a:pt x="12459" y="52710"/>
                          <a:pt x="11084" y="60960"/>
                        </a:cubicBezTo>
                        <a:cubicBezTo>
                          <a:pt x="10604" y="63841"/>
                          <a:pt x="8313" y="69273"/>
                          <a:pt x="8313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0" name="フリーフォーム 647">
                    <a:extLst>
                      <a:ext uri="{FF2B5EF4-FFF2-40B4-BE49-F238E27FC236}">
                        <a16:creationId xmlns:a16="http://schemas.microsoft.com/office/drawing/2014/main" id="{4A1881E5-28A8-4B37-B96F-C3C96583923A}"/>
                      </a:ext>
                    </a:extLst>
                  </p:cNvPr>
                  <p:cNvSpPr/>
                  <p:nvPr/>
                </p:nvSpPr>
                <p:spPr>
                  <a:xfrm>
                    <a:off x="3195060" y="5568185"/>
                    <a:ext cx="47768" cy="13597"/>
                  </a:xfrm>
                  <a:custGeom>
                    <a:avLst/>
                    <a:gdLst>
                      <a:gd name="connsiteX0" fmla="*/ 49877 w 49877"/>
                      <a:gd name="connsiteY0" fmla="*/ 0 h 13858"/>
                      <a:gd name="connsiteX1" fmla="*/ 24938 w 49877"/>
                      <a:gd name="connsiteY1" fmla="*/ 2771 h 13858"/>
                      <a:gd name="connsiteX2" fmla="*/ 13855 w 49877"/>
                      <a:gd name="connsiteY2" fmla="*/ 11084 h 13858"/>
                      <a:gd name="connsiteX3" fmla="*/ 0 w 49877"/>
                      <a:gd name="connsiteY3" fmla="*/ 13855 h 13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877" h="13858">
                        <a:moveTo>
                          <a:pt x="49877" y="0"/>
                        </a:moveTo>
                        <a:cubicBezTo>
                          <a:pt x="41564" y="924"/>
                          <a:pt x="32932" y="311"/>
                          <a:pt x="24938" y="2771"/>
                        </a:cubicBezTo>
                        <a:cubicBezTo>
                          <a:pt x="20524" y="4129"/>
                          <a:pt x="17985" y="9019"/>
                          <a:pt x="13855" y="11084"/>
                        </a:cubicBezTo>
                        <a:cubicBezTo>
                          <a:pt x="7865" y="14079"/>
                          <a:pt x="5127" y="13855"/>
                          <a:pt x="0" y="1385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1" name="フリーフォーム 648">
                    <a:extLst>
                      <a:ext uri="{FF2B5EF4-FFF2-40B4-BE49-F238E27FC236}">
                        <a16:creationId xmlns:a16="http://schemas.microsoft.com/office/drawing/2014/main" id="{9A911E92-D384-499E-88C5-3CD0F8671060}"/>
                      </a:ext>
                    </a:extLst>
                  </p:cNvPr>
                  <p:cNvSpPr/>
                  <p:nvPr/>
                </p:nvSpPr>
                <p:spPr>
                  <a:xfrm>
                    <a:off x="3200088" y="5638436"/>
                    <a:ext cx="2515" cy="65720"/>
                  </a:xfrm>
                  <a:custGeom>
                    <a:avLst/>
                    <a:gdLst>
                      <a:gd name="connsiteX0" fmla="*/ 0 w 3721"/>
                      <a:gd name="connsiteY0" fmla="*/ 0 h 66502"/>
                      <a:gd name="connsiteX1" fmla="*/ 2771 w 3721"/>
                      <a:gd name="connsiteY1" fmla="*/ 66502 h 6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721" h="66502">
                        <a:moveTo>
                          <a:pt x="0" y="0"/>
                        </a:moveTo>
                        <a:cubicBezTo>
                          <a:pt x="6213" y="31062"/>
                          <a:pt x="2771" y="9145"/>
                          <a:pt x="2771" y="6650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2" name="フリーフォーム 649">
                    <a:extLst>
                      <a:ext uri="{FF2B5EF4-FFF2-40B4-BE49-F238E27FC236}">
                        <a16:creationId xmlns:a16="http://schemas.microsoft.com/office/drawing/2014/main" id="{499828C4-0046-4B84-8957-0372476CD801}"/>
                      </a:ext>
                    </a:extLst>
                  </p:cNvPr>
                  <p:cNvSpPr/>
                  <p:nvPr/>
                </p:nvSpPr>
                <p:spPr>
                  <a:xfrm>
                    <a:off x="3097013" y="5699624"/>
                    <a:ext cx="55309" cy="22662"/>
                  </a:xfrm>
                  <a:custGeom>
                    <a:avLst/>
                    <a:gdLst>
                      <a:gd name="connsiteX0" fmla="*/ 55419 w 55419"/>
                      <a:gd name="connsiteY0" fmla="*/ 0 h 22167"/>
                      <a:gd name="connsiteX1" fmla="*/ 27709 w 55419"/>
                      <a:gd name="connsiteY1" fmla="*/ 5542 h 22167"/>
                      <a:gd name="connsiteX2" fmla="*/ 2771 w 55419"/>
                      <a:gd name="connsiteY2" fmla="*/ 16625 h 22167"/>
                      <a:gd name="connsiteX3" fmla="*/ 0 w 55419"/>
                      <a:gd name="connsiteY3" fmla="*/ 22167 h 2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19" h="22167">
                        <a:moveTo>
                          <a:pt x="55419" y="0"/>
                        </a:moveTo>
                        <a:cubicBezTo>
                          <a:pt x="44185" y="1872"/>
                          <a:pt x="38042" y="2442"/>
                          <a:pt x="27709" y="5542"/>
                        </a:cubicBezTo>
                        <a:cubicBezTo>
                          <a:pt x="19874" y="7893"/>
                          <a:pt x="9133" y="10264"/>
                          <a:pt x="2771" y="16625"/>
                        </a:cubicBezTo>
                        <a:cubicBezTo>
                          <a:pt x="1310" y="18085"/>
                          <a:pt x="924" y="20320"/>
                          <a:pt x="0" y="2216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3" name="フリーフォーム 650">
                    <a:extLst>
                      <a:ext uri="{FF2B5EF4-FFF2-40B4-BE49-F238E27FC236}">
                        <a16:creationId xmlns:a16="http://schemas.microsoft.com/office/drawing/2014/main" id="{A9E9D43B-8432-498F-8E16-67A738C9D589}"/>
                      </a:ext>
                    </a:extLst>
                  </p:cNvPr>
                  <p:cNvSpPr/>
                  <p:nvPr/>
                </p:nvSpPr>
                <p:spPr>
                  <a:xfrm>
                    <a:off x="3091985" y="5749480"/>
                    <a:ext cx="12569" cy="90647"/>
                  </a:xfrm>
                  <a:custGeom>
                    <a:avLst/>
                    <a:gdLst>
                      <a:gd name="connsiteX0" fmla="*/ 14158 w 14158"/>
                      <a:gd name="connsiteY0" fmla="*/ 0 h 88669"/>
                      <a:gd name="connsiteX1" fmla="*/ 11387 w 14158"/>
                      <a:gd name="connsiteY1" fmla="*/ 30480 h 88669"/>
                      <a:gd name="connsiteX2" fmla="*/ 8616 w 14158"/>
                      <a:gd name="connsiteY2" fmla="*/ 66502 h 88669"/>
                      <a:gd name="connsiteX3" fmla="*/ 304 w 14158"/>
                      <a:gd name="connsiteY3" fmla="*/ 83128 h 88669"/>
                      <a:gd name="connsiteX4" fmla="*/ 304 w 14158"/>
                      <a:gd name="connsiteY4" fmla="*/ 88669 h 88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58" h="88669">
                        <a:moveTo>
                          <a:pt x="14158" y="0"/>
                        </a:moveTo>
                        <a:cubicBezTo>
                          <a:pt x="13234" y="10160"/>
                          <a:pt x="12234" y="20313"/>
                          <a:pt x="11387" y="30480"/>
                        </a:cubicBezTo>
                        <a:cubicBezTo>
                          <a:pt x="10387" y="42481"/>
                          <a:pt x="10110" y="54552"/>
                          <a:pt x="8616" y="66502"/>
                        </a:cubicBezTo>
                        <a:cubicBezTo>
                          <a:pt x="7126" y="78418"/>
                          <a:pt x="4803" y="71878"/>
                          <a:pt x="304" y="83128"/>
                        </a:cubicBezTo>
                        <a:cubicBezTo>
                          <a:pt x="-382" y="84843"/>
                          <a:pt x="304" y="86822"/>
                          <a:pt x="304" y="8866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4" name="フリーフォーム 651">
                    <a:extLst>
                      <a:ext uri="{FF2B5EF4-FFF2-40B4-BE49-F238E27FC236}">
                        <a16:creationId xmlns:a16="http://schemas.microsoft.com/office/drawing/2014/main" id="{F02C86C7-FAA7-4E51-A571-207AF59F58F0}"/>
                      </a:ext>
                    </a:extLst>
                  </p:cNvPr>
                  <p:cNvSpPr/>
                  <p:nvPr/>
                </p:nvSpPr>
                <p:spPr>
                  <a:xfrm>
                    <a:off x="3310706" y="5506997"/>
                    <a:ext cx="40225" cy="45324"/>
                  </a:xfrm>
                  <a:custGeom>
                    <a:avLst/>
                    <a:gdLst>
                      <a:gd name="connsiteX0" fmla="*/ 41564 w 41564"/>
                      <a:gd name="connsiteY0" fmla="*/ 0 h 44335"/>
                      <a:gd name="connsiteX1" fmla="*/ 27709 w 41564"/>
                      <a:gd name="connsiteY1" fmla="*/ 8313 h 44335"/>
                      <a:gd name="connsiteX2" fmla="*/ 22168 w 41564"/>
                      <a:gd name="connsiteY2" fmla="*/ 16626 h 44335"/>
                      <a:gd name="connsiteX3" fmla="*/ 13855 w 41564"/>
                      <a:gd name="connsiteY3" fmla="*/ 22167 h 44335"/>
                      <a:gd name="connsiteX4" fmla="*/ 8313 w 41564"/>
                      <a:gd name="connsiteY4" fmla="*/ 33251 h 44335"/>
                      <a:gd name="connsiteX5" fmla="*/ 5542 w 41564"/>
                      <a:gd name="connsiteY5" fmla="*/ 41564 h 44335"/>
                      <a:gd name="connsiteX6" fmla="*/ 0 w 41564"/>
                      <a:gd name="connsiteY6" fmla="*/ 44335 h 44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564" h="44335">
                        <a:moveTo>
                          <a:pt x="41564" y="0"/>
                        </a:moveTo>
                        <a:cubicBezTo>
                          <a:pt x="36946" y="2771"/>
                          <a:pt x="31798" y="4808"/>
                          <a:pt x="27709" y="8313"/>
                        </a:cubicBezTo>
                        <a:cubicBezTo>
                          <a:pt x="25181" y="10480"/>
                          <a:pt x="24523" y="14271"/>
                          <a:pt x="22168" y="16626"/>
                        </a:cubicBezTo>
                        <a:cubicBezTo>
                          <a:pt x="19813" y="18981"/>
                          <a:pt x="16626" y="20320"/>
                          <a:pt x="13855" y="22167"/>
                        </a:cubicBezTo>
                        <a:cubicBezTo>
                          <a:pt x="12008" y="25862"/>
                          <a:pt x="9940" y="29454"/>
                          <a:pt x="8313" y="33251"/>
                        </a:cubicBezTo>
                        <a:cubicBezTo>
                          <a:pt x="7162" y="35936"/>
                          <a:pt x="7295" y="39227"/>
                          <a:pt x="5542" y="41564"/>
                        </a:cubicBezTo>
                        <a:cubicBezTo>
                          <a:pt x="4303" y="43216"/>
                          <a:pt x="1847" y="43411"/>
                          <a:pt x="0" y="4433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5" name="フリーフォーム 652">
                    <a:extLst>
                      <a:ext uri="{FF2B5EF4-FFF2-40B4-BE49-F238E27FC236}">
                        <a16:creationId xmlns:a16="http://schemas.microsoft.com/office/drawing/2014/main" id="{A8C62206-CD59-46EA-B6E9-3981F0E09615}"/>
                      </a:ext>
                    </a:extLst>
                  </p:cNvPr>
                  <p:cNvSpPr/>
                  <p:nvPr/>
                </p:nvSpPr>
                <p:spPr>
                  <a:xfrm>
                    <a:off x="3348418" y="5536459"/>
                    <a:ext cx="27654" cy="49856"/>
                  </a:xfrm>
                  <a:custGeom>
                    <a:avLst/>
                    <a:gdLst>
                      <a:gd name="connsiteX0" fmla="*/ 0 w 27709"/>
                      <a:gd name="connsiteY0" fmla="*/ 0 h 49877"/>
                      <a:gd name="connsiteX1" fmla="*/ 11084 w 27709"/>
                      <a:gd name="connsiteY1" fmla="*/ 13855 h 49877"/>
                      <a:gd name="connsiteX2" fmla="*/ 16626 w 27709"/>
                      <a:gd name="connsiteY2" fmla="*/ 30480 h 49877"/>
                      <a:gd name="connsiteX3" fmla="*/ 22167 w 27709"/>
                      <a:gd name="connsiteY3" fmla="*/ 38793 h 49877"/>
                      <a:gd name="connsiteX4" fmla="*/ 27709 w 27709"/>
                      <a:gd name="connsiteY4" fmla="*/ 49877 h 49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09" h="49877">
                        <a:moveTo>
                          <a:pt x="0" y="0"/>
                        </a:moveTo>
                        <a:cubicBezTo>
                          <a:pt x="3695" y="4618"/>
                          <a:pt x="8252" y="8663"/>
                          <a:pt x="11084" y="13855"/>
                        </a:cubicBezTo>
                        <a:cubicBezTo>
                          <a:pt x="13881" y="18983"/>
                          <a:pt x="13386" y="25619"/>
                          <a:pt x="16626" y="30480"/>
                        </a:cubicBezTo>
                        <a:cubicBezTo>
                          <a:pt x="18473" y="33251"/>
                          <a:pt x="20678" y="35814"/>
                          <a:pt x="22167" y="38793"/>
                        </a:cubicBezTo>
                        <a:cubicBezTo>
                          <a:pt x="28534" y="51528"/>
                          <a:pt x="21449" y="43617"/>
                          <a:pt x="27709" y="4987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6" name="フリーフォーム 653">
                    <a:extLst>
                      <a:ext uri="{FF2B5EF4-FFF2-40B4-BE49-F238E27FC236}">
                        <a16:creationId xmlns:a16="http://schemas.microsoft.com/office/drawing/2014/main" id="{C0877233-7954-4C0A-B5A4-32A86232769B}"/>
                      </a:ext>
                    </a:extLst>
                  </p:cNvPr>
                  <p:cNvSpPr/>
                  <p:nvPr/>
                </p:nvSpPr>
                <p:spPr>
                  <a:xfrm>
                    <a:off x="3262940" y="5611242"/>
                    <a:ext cx="70393" cy="52123"/>
                  </a:xfrm>
                  <a:custGeom>
                    <a:avLst/>
                    <a:gdLst>
                      <a:gd name="connsiteX0" fmla="*/ 69351 w 69351"/>
                      <a:gd name="connsiteY0" fmla="*/ 0 h 52647"/>
                      <a:gd name="connsiteX1" fmla="*/ 52725 w 69351"/>
                      <a:gd name="connsiteY1" fmla="*/ 8313 h 52647"/>
                      <a:gd name="connsiteX2" fmla="*/ 38871 w 69351"/>
                      <a:gd name="connsiteY2" fmla="*/ 16625 h 52647"/>
                      <a:gd name="connsiteX3" fmla="*/ 27787 w 69351"/>
                      <a:gd name="connsiteY3" fmla="*/ 19396 h 52647"/>
                      <a:gd name="connsiteX4" fmla="*/ 11162 w 69351"/>
                      <a:gd name="connsiteY4" fmla="*/ 27709 h 52647"/>
                      <a:gd name="connsiteX5" fmla="*/ 2849 w 69351"/>
                      <a:gd name="connsiteY5" fmla="*/ 33251 h 52647"/>
                      <a:gd name="connsiteX6" fmla="*/ 78 w 69351"/>
                      <a:gd name="connsiteY6" fmla="*/ 44334 h 52647"/>
                      <a:gd name="connsiteX7" fmla="*/ 5620 w 69351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51" h="52647">
                        <a:moveTo>
                          <a:pt x="69351" y="0"/>
                        </a:moveTo>
                        <a:cubicBezTo>
                          <a:pt x="63809" y="2771"/>
                          <a:pt x="58165" y="5346"/>
                          <a:pt x="52725" y="8313"/>
                        </a:cubicBezTo>
                        <a:cubicBezTo>
                          <a:pt x="47997" y="10892"/>
                          <a:pt x="43792" y="14438"/>
                          <a:pt x="38871" y="16625"/>
                        </a:cubicBezTo>
                        <a:cubicBezTo>
                          <a:pt x="35391" y="18172"/>
                          <a:pt x="31482" y="18472"/>
                          <a:pt x="27787" y="19396"/>
                        </a:cubicBezTo>
                        <a:cubicBezTo>
                          <a:pt x="3962" y="35280"/>
                          <a:pt x="34106" y="16236"/>
                          <a:pt x="11162" y="27709"/>
                        </a:cubicBezTo>
                        <a:cubicBezTo>
                          <a:pt x="8183" y="29198"/>
                          <a:pt x="5620" y="31404"/>
                          <a:pt x="2849" y="33251"/>
                        </a:cubicBezTo>
                        <a:cubicBezTo>
                          <a:pt x="1925" y="36945"/>
                          <a:pt x="-461" y="40564"/>
                          <a:pt x="78" y="44334"/>
                        </a:cubicBezTo>
                        <a:cubicBezTo>
                          <a:pt x="549" y="47631"/>
                          <a:pt x="5620" y="52647"/>
                          <a:pt x="5620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7" name="フリーフォーム 654">
                    <a:extLst>
                      <a:ext uri="{FF2B5EF4-FFF2-40B4-BE49-F238E27FC236}">
                        <a16:creationId xmlns:a16="http://schemas.microsoft.com/office/drawing/2014/main" id="{90FEBB79-1FE6-4D8F-95E7-A4CC2FDDB3D6}"/>
                      </a:ext>
                    </a:extLst>
                  </p:cNvPr>
                  <p:cNvSpPr/>
                  <p:nvPr/>
                </p:nvSpPr>
                <p:spPr>
                  <a:xfrm>
                    <a:off x="3320762" y="5683760"/>
                    <a:ext cx="30169" cy="63453"/>
                  </a:xfrm>
                  <a:custGeom>
                    <a:avLst/>
                    <a:gdLst>
                      <a:gd name="connsiteX0" fmla="*/ 0 w 30483"/>
                      <a:gd name="connsiteY0" fmla="*/ 0 h 63731"/>
                      <a:gd name="connsiteX1" fmla="*/ 22167 w 30483"/>
                      <a:gd name="connsiteY1" fmla="*/ 22168 h 63731"/>
                      <a:gd name="connsiteX2" fmla="*/ 24938 w 30483"/>
                      <a:gd name="connsiteY2" fmla="*/ 41564 h 63731"/>
                      <a:gd name="connsiteX3" fmla="*/ 27709 w 30483"/>
                      <a:gd name="connsiteY3" fmla="*/ 49877 h 63731"/>
                      <a:gd name="connsiteX4" fmla="*/ 30480 w 30483"/>
                      <a:gd name="connsiteY4" fmla="*/ 63731 h 63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83" h="63731">
                        <a:moveTo>
                          <a:pt x="0" y="0"/>
                        </a:moveTo>
                        <a:cubicBezTo>
                          <a:pt x="7389" y="7389"/>
                          <a:pt x="20689" y="11823"/>
                          <a:pt x="22167" y="22168"/>
                        </a:cubicBezTo>
                        <a:cubicBezTo>
                          <a:pt x="23091" y="28633"/>
                          <a:pt x="23657" y="35160"/>
                          <a:pt x="24938" y="41564"/>
                        </a:cubicBezTo>
                        <a:cubicBezTo>
                          <a:pt x="25511" y="44428"/>
                          <a:pt x="26907" y="47069"/>
                          <a:pt x="27709" y="49877"/>
                        </a:cubicBezTo>
                        <a:cubicBezTo>
                          <a:pt x="30704" y="60359"/>
                          <a:pt x="30480" y="57515"/>
                          <a:pt x="30480" y="637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8" name="フリーフォーム 655">
                    <a:extLst>
                      <a:ext uri="{FF2B5EF4-FFF2-40B4-BE49-F238E27FC236}">
                        <a16:creationId xmlns:a16="http://schemas.microsoft.com/office/drawing/2014/main" id="{DC51E5A9-3CFB-4E6B-BAFE-8F6E5D606ECF}"/>
                      </a:ext>
                    </a:extLst>
                  </p:cNvPr>
                  <p:cNvSpPr/>
                  <p:nvPr/>
                </p:nvSpPr>
                <p:spPr>
                  <a:xfrm>
                    <a:off x="3255397" y="5740415"/>
                    <a:ext cx="42740" cy="58921"/>
                  </a:xfrm>
                  <a:custGeom>
                    <a:avLst/>
                    <a:gdLst>
                      <a:gd name="connsiteX0" fmla="*/ 44342 w 44342"/>
                      <a:gd name="connsiteY0" fmla="*/ 0 h 55418"/>
                      <a:gd name="connsiteX1" fmla="*/ 41571 w 44342"/>
                      <a:gd name="connsiteY1" fmla="*/ 13854 h 55418"/>
                      <a:gd name="connsiteX2" fmla="*/ 36029 w 44342"/>
                      <a:gd name="connsiteY2" fmla="*/ 22167 h 55418"/>
                      <a:gd name="connsiteX3" fmla="*/ 19404 w 44342"/>
                      <a:gd name="connsiteY3" fmla="*/ 36021 h 55418"/>
                      <a:gd name="connsiteX4" fmla="*/ 2778 w 44342"/>
                      <a:gd name="connsiteY4" fmla="*/ 44334 h 55418"/>
                      <a:gd name="connsiteX5" fmla="*/ 7 w 44342"/>
                      <a:gd name="connsiteY5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2" h="55418">
                        <a:moveTo>
                          <a:pt x="44342" y="0"/>
                        </a:moveTo>
                        <a:cubicBezTo>
                          <a:pt x="43418" y="4618"/>
                          <a:pt x="43225" y="9444"/>
                          <a:pt x="41571" y="13854"/>
                        </a:cubicBezTo>
                        <a:cubicBezTo>
                          <a:pt x="40402" y="16972"/>
                          <a:pt x="38161" y="19609"/>
                          <a:pt x="36029" y="22167"/>
                        </a:cubicBezTo>
                        <a:cubicBezTo>
                          <a:pt x="31652" y="27420"/>
                          <a:pt x="25632" y="32907"/>
                          <a:pt x="19404" y="36021"/>
                        </a:cubicBezTo>
                        <a:cubicBezTo>
                          <a:pt x="-3537" y="47491"/>
                          <a:pt x="26597" y="28455"/>
                          <a:pt x="2778" y="44334"/>
                        </a:cubicBezTo>
                        <a:cubicBezTo>
                          <a:pt x="-285" y="53523"/>
                          <a:pt x="7" y="49726"/>
                          <a:pt x="7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19" name="フリーフォーム 656">
                    <a:extLst>
                      <a:ext uri="{FF2B5EF4-FFF2-40B4-BE49-F238E27FC236}">
                        <a16:creationId xmlns:a16="http://schemas.microsoft.com/office/drawing/2014/main" id="{55A719A7-5918-49E9-9827-8027EA3A27E3}"/>
                      </a:ext>
                    </a:extLst>
                  </p:cNvPr>
                  <p:cNvSpPr/>
                  <p:nvPr/>
                </p:nvSpPr>
                <p:spPr>
                  <a:xfrm>
                    <a:off x="3280538" y="5860522"/>
                    <a:ext cx="37711" cy="70252"/>
                  </a:xfrm>
                  <a:custGeom>
                    <a:avLst/>
                    <a:gdLst>
                      <a:gd name="connsiteX0" fmla="*/ 0 w 38795"/>
                      <a:gd name="connsiteY0" fmla="*/ 0 h 72043"/>
                      <a:gd name="connsiteX1" fmla="*/ 13855 w 38795"/>
                      <a:gd name="connsiteY1" fmla="*/ 8312 h 72043"/>
                      <a:gd name="connsiteX2" fmla="*/ 24939 w 38795"/>
                      <a:gd name="connsiteY2" fmla="*/ 36022 h 72043"/>
                      <a:gd name="connsiteX3" fmla="*/ 27709 w 38795"/>
                      <a:gd name="connsiteY3" fmla="*/ 44334 h 72043"/>
                      <a:gd name="connsiteX4" fmla="*/ 36022 w 38795"/>
                      <a:gd name="connsiteY4" fmla="*/ 55418 h 72043"/>
                      <a:gd name="connsiteX5" fmla="*/ 38793 w 38795"/>
                      <a:gd name="connsiteY5" fmla="*/ 72043 h 72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5" h="72043">
                        <a:moveTo>
                          <a:pt x="0" y="0"/>
                        </a:moveTo>
                        <a:cubicBezTo>
                          <a:pt x="4618" y="2771"/>
                          <a:pt x="10047" y="4504"/>
                          <a:pt x="13855" y="8312"/>
                        </a:cubicBezTo>
                        <a:cubicBezTo>
                          <a:pt x="17932" y="12389"/>
                          <a:pt x="23857" y="32776"/>
                          <a:pt x="24939" y="36022"/>
                        </a:cubicBezTo>
                        <a:cubicBezTo>
                          <a:pt x="25862" y="38793"/>
                          <a:pt x="25957" y="41998"/>
                          <a:pt x="27709" y="44334"/>
                        </a:cubicBezTo>
                        <a:lnTo>
                          <a:pt x="36022" y="55418"/>
                        </a:lnTo>
                        <a:cubicBezTo>
                          <a:pt x="38974" y="70178"/>
                          <a:pt x="38793" y="64563"/>
                          <a:pt x="38793" y="720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0" name="フリーフォーム 657">
                    <a:extLst>
                      <a:ext uri="{FF2B5EF4-FFF2-40B4-BE49-F238E27FC236}">
                        <a16:creationId xmlns:a16="http://schemas.microsoft.com/office/drawing/2014/main" id="{E2487B5A-45D4-4CEC-A7BC-AC8A19F54F21}"/>
                      </a:ext>
                    </a:extLst>
                  </p:cNvPr>
                  <p:cNvSpPr/>
                  <p:nvPr/>
                </p:nvSpPr>
                <p:spPr>
                  <a:xfrm>
                    <a:off x="3383614" y="5550056"/>
                    <a:ext cx="20112" cy="61186"/>
                  </a:xfrm>
                  <a:custGeom>
                    <a:avLst/>
                    <a:gdLst>
                      <a:gd name="connsiteX0" fmla="*/ 19599 w 19599"/>
                      <a:gd name="connsiteY0" fmla="*/ 0 h 60960"/>
                      <a:gd name="connsiteX1" fmla="*/ 14057 w 19599"/>
                      <a:gd name="connsiteY1" fmla="*/ 13854 h 60960"/>
                      <a:gd name="connsiteX2" fmla="*/ 8516 w 19599"/>
                      <a:gd name="connsiteY2" fmla="*/ 22167 h 60960"/>
                      <a:gd name="connsiteX3" fmla="*/ 203 w 19599"/>
                      <a:gd name="connsiteY3" fmla="*/ 49876 h 60960"/>
                      <a:gd name="connsiteX4" fmla="*/ 203 w 19599"/>
                      <a:gd name="connsiteY4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99" h="60960">
                        <a:moveTo>
                          <a:pt x="19599" y="0"/>
                        </a:moveTo>
                        <a:cubicBezTo>
                          <a:pt x="17752" y="4618"/>
                          <a:pt x="16281" y="9405"/>
                          <a:pt x="14057" y="13854"/>
                        </a:cubicBezTo>
                        <a:cubicBezTo>
                          <a:pt x="12568" y="16833"/>
                          <a:pt x="9868" y="19124"/>
                          <a:pt x="8516" y="22167"/>
                        </a:cubicBezTo>
                        <a:cubicBezTo>
                          <a:pt x="7119" y="25310"/>
                          <a:pt x="904" y="44270"/>
                          <a:pt x="203" y="49876"/>
                        </a:cubicBezTo>
                        <a:cubicBezTo>
                          <a:pt x="-255" y="53542"/>
                          <a:pt x="203" y="57265"/>
                          <a:pt x="20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1" name="フリーフォーム 658">
                    <a:extLst>
                      <a:ext uri="{FF2B5EF4-FFF2-40B4-BE49-F238E27FC236}">
                        <a16:creationId xmlns:a16="http://schemas.microsoft.com/office/drawing/2014/main" id="{075C4884-1A73-4F22-8856-B2D5D572AD64}"/>
                      </a:ext>
                    </a:extLst>
                  </p:cNvPr>
                  <p:cNvSpPr/>
                  <p:nvPr/>
                </p:nvSpPr>
                <p:spPr>
                  <a:xfrm>
                    <a:off x="3413783" y="5658832"/>
                    <a:ext cx="37710" cy="58921"/>
                  </a:xfrm>
                  <a:custGeom>
                    <a:avLst/>
                    <a:gdLst>
                      <a:gd name="connsiteX0" fmla="*/ 0 w 38793"/>
                      <a:gd name="connsiteY0" fmla="*/ 0 h 60960"/>
                      <a:gd name="connsiteX1" fmla="*/ 13855 w 38793"/>
                      <a:gd name="connsiteY1" fmla="*/ 13855 h 60960"/>
                      <a:gd name="connsiteX2" fmla="*/ 16625 w 38793"/>
                      <a:gd name="connsiteY2" fmla="*/ 22168 h 60960"/>
                      <a:gd name="connsiteX3" fmla="*/ 22167 w 38793"/>
                      <a:gd name="connsiteY3" fmla="*/ 30480 h 60960"/>
                      <a:gd name="connsiteX4" fmla="*/ 33251 w 38793"/>
                      <a:gd name="connsiteY4" fmla="*/ 52648 h 60960"/>
                      <a:gd name="connsiteX5" fmla="*/ 38793 w 38793"/>
                      <a:gd name="connsiteY5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3" h="60960">
                        <a:moveTo>
                          <a:pt x="0" y="0"/>
                        </a:moveTo>
                        <a:cubicBezTo>
                          <a:pt x="4618" y="4618"/>
                          <a:pt x="9936" y="8630"/>
                          <a:pt x="13855" y="13855"/>
                        </a:cubicBezTo>
                        <a:cubicBezTo>
                          <a:pt x="15607" y="16192"/>
                          <a:pt x="15319" y="19556"/>
                          <a:pt x="16625" y="22168"/>
                        </a:cubicBezTo>
                        <a:cubicBezTo>
                          <a:pt x="18114" y="25147"/>
                          <a:pt x="20320" y="27709"/>
                          <a:pt x="22167" y="30480"/>
                        </a:cubicBezTo>
                        <a:cubicBezTo>
                          <a:pt x="26387" y="43141"/>
                          <a:pt x="23903" y="37692"/>
                          <a:pt x="33251" y="52648"/>
                        </a:cubicBezTo>
                        <a:cubicBezTo>
                          <a:pt x="35016" y="55472"/>
                          <a:pt x="38793" y="60960"/>
                          <a:pt x="3879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2" name="フリーフォーム 659">
                    <a:extLst>
                      <a:ext uri="{FF2B5EF4-FFF2-40B4-BE49-F238E27FC236}">
                        <a16:creationId xmlns:a16="http://schemas.microsoft.com/office/drawing/2014/main" id="{EA42EB20-0DF8-4C56-802C-814D31688179}"/>
                      </a:ext>
                    </a:extLst>
                  </p:cNvPr>
                  <p:cNvSpPr/>
                  <p:nvPr/>
                </p:nvSpPr>
                <p:spPr>
                  <a:xfrm>
                    <a:off x="3388642" y="5763077"/>
                    <a:ext cx="20112" cy="77050"/>
                  </a:xfrm>
                  <a:custGeom>
                    <a:avLst/>
                    <a:gdLst>
                      <a:gd name="connsiteX0" fmla="*/ 22167 w 22167"/>
                      <a:gd name="connsiteY0" fmla="*/ 0 h 77585"/>
                      <a:gd name="connsiteX1" fmla="*/ 19396 w 22167"/>
                      <a:gd name="connsiteY1" fmla="*/ 16625 h 77585"/>
                      <a:gd name="connsiteX2" fmla="*/ 13854 w 22167"/>
                      <a:gd name="connsiteY2" fmla="*/ 27709 h 77585"/>
                      <a:gd name="connsiteX3" fmla="*/ 8313 w 22167"/>
                      <a:gd name="connsiteY3" fmla="*/ 47105 h 77585"/>
                      <a:gd name="connsiteX4" fmla="*/ 2771 w 22167"/>
                      <a:gd name="connsiteY4" fmla="*/ 63731 h 77585"/>
                      <a:gd name="connsiteX5" fmla="*/ 0 w 22167"/>
                      <a:gd name="connsiteY5" fmla="*/ 72044 h 77585"/>
                      <a:gd name="connsiteX6" fmla="*/ 0 w 22167"/>
                      <a:gd name="connsiteY6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167" h="77585">
                        <a:moveTo>
                          <a:pt x="22167" y="0"/>
                        </a:moveTo>
                        <a:cubicBezTo>
                          <a:pt x="21243" y="5542"/>
                          <a:pt x="21010" y="11244"/>
                          <a:pt x="19396" y="16625"/>
                        </a:cubicBezTo>
                        <a:cubicBezTo>
                          <a:pt x="18209" y="20582"/>
                          <a:pt x="15481" y="23912"/>
                          <a:pt x="13854" y="27709"/>
                        </a:cubicBezTo>
                        <a:cubicBezTo>
                          <a:pt x="10748" y="34957"/>
                          <a:pt x="10658" y="39287"/>
                          <a:pt x="8313" y="47105"/>
                        </a:cubicBezTo>
                        <a:cubicBezTo>
                          <a:pt x="6635" y="52700"/>
                          <a:pt x="4618" y="58189"/>
                          <a:pt x="2771" y="63731"/>
                        </a:cubicBezTo>
                        <a:cubicBezTo>
                          <a:pt x="1847" y="66502"/>
                          <a:pt x="0" y="69123"/>
                          <a:pt x="0" y="72044"/>
                        </a:cubicBezTo>
                        <a:lnTo>
                          <a:pt x="0" y="7758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3" name="フリーフォーム 660">
                    <a:extLst>
                      <a:ext uri="{FF2B5EF4-FFF2-40B4-BE49-F238E27FC236}">
                        <a16:creationId xmlns:a16="http://schemas.microsoft.com/office/drawing/2014/main" id="{D1EDC979-6C67-4733-851E-20AA201DDB0C}"/>
                      </a:ext>
                    </a:extLst>
                  </p:cNvPr>
                  <p:cNvSpPr/>
                  <p:nvPr/>
                </p:nvSpPr>
                <p:spPr>
                  <a:xfrm>
                    <a:off x="3413783" y="5826530"/>
                    <a:ext cx="25140" cy="54388"/>
                  </a:xfrm>
                  <a:custGeom>
                    <a:avLst/>
                    <a:gdLst>
                      <a:gd name="connsiteX0" fmla="*/ 0 w 24938"/>
                      <a:gd name="connsiteY0" fmla="*/ 0 h 55418"/>
                      <a:gd name="connsiteX1" fmla="*/ 13855 w 24938"/>
                      <a:gd name="connsiteY1" fmla="*/ 11083 h 55418"/>
                      <a:gd name="connsiteX2" fmla="*/ 22167 w 24938"/>
                      <a:gd name="connsiteY2" fmla="*/ 49876 h 55418"/>
                      <a:gd name="connsiteX3" fmla="*/ 24938 w 24938"/>
                      <a:gd name="connsiteY3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938" h="55418">
                        <a:moveTo>
                          <a:pt x="0" y="0"/>
                        </a:moveTo>
                        <a:cubicBezTo>
                          <a:pt x="4618" y="3694"/>
                          <a:pt x="9961" y="6632"/>
                          <a:pt x="13855" y="11083"/>
                        </a:cubicBezTo>
                        <a:cubicBezTo>
                          <a:pt x="23002" y="21536"/>
                          <a:pt x="20210" y="38132"/>
                          <a:pt x="22167" y="49876"/>
                        </a:cubicBezTo>
                        <a:cubicBezTo>
                          <a:pt x="22507" y="51913"/>
                          <a:pt x="24014" y="53571"/>
                          <a:pt x="24938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4" name="フリーフォーム 661">
                    <a:extLst>
                      <a:ext uri="{FF2B5EF4-FFF2-40B4-BE49-F238E27FC236}">
                        <a16:creationId xmlns:a16="http://schemas.microsoft.com/office/drawing/2014/main" id="{4FBC54A1-9CDF-4ABE-95B7-5C66566B672E}"/>
                      </a:ext>
                    </a:extLst>
                  </p:cNvPr>
                  <p:cNvSpPr/>
                  <p:nvPr/>
                </p:nvSpPr>
                <p:spPr>
                  <a:xfrm>
                    <a:off x="3371043" y="5930774"/>
                    <a:ext cx="42740" cy="36259"/>
                  </a:xfrm>
                  <a:custGeom>
                    <a:avLst/>
                    <a:gdLst>
                      <a:gd name="connsiteX0" fmla="*/ 41564 w 41564"/>
                      <a:gd name="connsiteY0" fmla="*/ 0 h 36022"/>
                      <a:gd name="connsiteX1" fmla="*/ 27709 w 41564"/>
                      <a:gd name="connsiteY1" fmla="*/ 8313 h 36022"/>
                      <a:gd name="connsiteX2" fmla="*/ 19397 w 41564"/>
                      <a:gd name="connsiteY2" fmla="*/ 11084 h 36022"/>
                      <a:gd name="connsiteX3" fmla="*/ 13855 w 41564"/>
                      <a:gd name="connsiteY3" fmla="*/ 19397 h 36022"/>
                      <a:gd name="connsiteX4" fmla="*/ 5542 w 41564"/>
                      <a:gd name="connsiteY4" fmla="*/ 24939 h 36022"/>
                      <a:gd name="connsiteX5" fmla="*/ 0 w 41564"/>
                      <a:gd name="connsiteY5" fmla="*/ 36022 h 36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564" h="36022">
                        <a:moveTo>
                          <a:pt x="41564" y="0"/>
                        </a:moveTo>
                        <a:cubicBezTo>
                          <a:pt x="36946" y="2771"/>
                          <a:pt x="32526" y="5904"/>
                          <a:pt x="27709" y="8313"/>
                        </a:cubicBezTo>
                        <a:cubicBezTo>
                          <a:pt x="25097" y="9619"/>
                          <a:pt x="21678" y="9259"/>
                          <a:pt x="19397" y="11084"/>
                        </a:cubicBezTo>
                        <a:cubicBezTo>
                          <a:pt x="16797" y="13165"/>
                          <a:pt x="16210" y="17042"/>
                          <a:pt x="13855" y="19397"/>
                        </a:cubicBezTo>
                        <a:cubicBezTo>
                          <a:pt x="11500" y="21752"/>
                          <a:pt x="8313" y="23092"/>
                          <a:pt x="5542" y="24939"/>
                        </a:cubicBezTo>
                        <a:cubicBezTo>
                          <a:pt x="2358" y="34490"/>
                          <a:pt x="4836" y="31186"/>
                          <a:pt x="0" y="3602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5" name="フリーフォーム 662">
                    <a:extLst>
                      <a:ext uri="{FF2B5EF4-FFF2-40B4-BE49-F238E27FC236}">
                        <a16:creationId xmlns:a16="http://schemas.microsoft.com/office/drawing/2014/main" id="{1B14E473-0BF5-4E62-92BA-7E005BABBE27}"/>
                      </a:ext>
                    </a:extLst>
                  </p:cNvPr>
                  <p:cNvSpPr/>
                  <p:nvPr/>
                </p:nvSpPr>
                <p:spPr>
                  <a:xfrm>
                    <a:off x="3426352" y="5497933"/>
                    <a:ext cx="62852" cy="63453"/>
                  </a:xfrm>
                  <a:custGeom>
                    <a:avLst/>
                    <a:gdLst>
                      <a:gd name="connsiteX0" fmla="*/ 0 w 63730"/>
                      <a:gd name="connsiteY0" fmla="*/ 0 h 63730"/>
                      <a:gd name="connsiteX1" fmla="*/ 13854 w 63730"/>
                      <a:gd name="connsiteY1" fmla="*/ 11083 h 63730"/>
                      <a:gd name="connsiteX2" fmla="*/ 24938 w 63730"/>
                      <a:gd name="connsiteY2" fmla="*/ 27709 h 63730"/>
                      <a:gd name="connsiteX3" fmla="*/ 27709 w 63730"/>
                      <a:gd name="connsiteY3" fmla="*/ 36021 h 63730"/>
                      <a:gd name="connsiteX4" fmla="*/ 36021 w 63730"/>
                      <a:gd name="connsiteY4" fmla="*/ 38792 h 63730"/>
                      <a:gd name="connsiteX5" fmla="*/ 55418 w 63730"/>
                      <a:gd name="connsiteY5" fmla="*/ 60960 h 63730"/>
                      <a:gd name="connsiteX6" fmla="*/ 63730 w 63730"/>
                      <a:gd name="connsiteY6" fmla="*/ 63730 h 6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730" h="63730">
                        <a:moveTo>
                          <a:pt x="0" y="0"/>
                        </a:moveTo>
                        <a:cubicBezTo>
                          <a:pt x="4618" y="3694"/>
                          <a:pt x="9898" y="6687"/>
                          <a:pt x="13854" y="11083"/>
                        </a:cubicBezTo>
                        <a:cubicBezTo>
                          <a:pt x="18310" y="16034"/>
                          <a:pt x="22831" y="21390"/>
                          <a:pt x="24938" y="27709"/>
                        </a:cubicBezTo>
                        <a:cubicBezTo>
                          <a:pt x="25862" y="30480"/>
                          <a:pt x="25644" y="33956"/>
                          <a:pt x="27709" y="36021"/>
                        </a:cubicBezTo>
                        <a:cubicBezTo>
                          <a:pt x="29774" y="38086"/>
                          <a:pt x="33250" y="37868"/>
                          <a:pt x="36021" y="38792"/>
                        </a:cubicBezTo>
                        <a:cubicBezTo>
                          <a:pt x="39378" y="52221"/>
                          <a:pt x="37423" y="54963"/>
                          <a:pt x="55418" y="60960"/>
                        </a:cubicBezTo>
                        <a:lnTo>
                          <a:pt x="63730" y="6373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6" name="フリーフォーム 663">
                    <a:extLst>
                      <a:ext uri="{FF2B5EF4-FFF2-40B4-BE49-F238E27FC236}">
                        <a16:creationId xmlns:a16="http://schemas.microsoft.com/office/drawing/2014/main" id="{4A5F22B0-AFE8-4BB3-97CE-DE9D72E06ECD}"/>
                      </a:ext>
                    </a:extLst>
                  </p:cNvPr>
                  <p:cNvSpPr/>
                  <p:nvPr/>
                </p:nvSpPr>
                <p:spPr>
                  <a:xfrm>
                    <a:off x="3448979" y="5613509"/>
                    <a:ext cx="12569" cy="52122"/>
                  </a:xfrm>
                  <a:custGeom>
                    <a:avLst/>
                    <a:gdLst>
                      <a:gd name="connsiteX0" fmla="*/ 14006 w 14006"/>
                      <a:gd name="connsiteY0" fmla="*/ 0 h 52647"/>
                      <a:gd name="connsiteX1" fmla="*/ 152 w 14006"/>
                      <a:gd name="connsiteY1" fmla="*/ 44334 h 52647"/>
                      <a:gd name="connsiteX2" fmla="*/ 152 w 14006"/>
                      <a:gd name="connsiteY2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006" h="52647">
                        <a:moveTo>
                          <a:pt x="14006" y="0"/>
                        </a:moveTo>
                        <a:cubicBezTo>
                          <a:pt x="8244" y="14406"/>
                          <a:pt x="2094" y="28797"/>
                          <a:pt x="152" y="44334"/>
                        </a:cubicBezTo>
                        <a:cubicBezTo>
                          <a:pt x="-192" y="47084"/>
                          <a:pt x="152" y="49876"/>
                          <a:pt x="152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7" name="フリーフォーム 664">
                    <a:extLst>
                      <a:ext uri="{FF2B5EF4-FFF2-40B4-BE49-F238E27FC236}">
                        <a16:creationId xmlns:a16="http://schemas.microsoft.com/office/drawing/2014/main" id="{C782C7B6-822B-4992-B7ED-D7401D0278D8}"/>
                      </a:ext>
                    </a:extLst>
                  </p:cNvPr>
                  <p:cNvSpPr/>
                  <p:nvPr/>
                </p:nvSpPr>
                <p:spPr>
                  <a:xfrm>
                    <a:off x="3474120" y="5701889"/>
                    <a:ext cx="32682" cy="72518"/>
                  </a:xfrm>
                  <a:custGeom>
                    <a:avLst/>
                    <a:gdLst>
                      <a:gd name="connsiteX0" fmla="*/ 0 w 33253"/>
                      <a:gd name="connsiteY0" fmla="*/ 0 h 69273"/>
                      <a:gd name="connsiteX1" fmla="*/ 13855 w 33253"/>
                      <a:gd name="connsiteY1" fmla="*/ 8313 h 69273"/>
                      <a:gd name="connsiteX2" fmla="*/ 16625 w 33253"/>
                      <a:gd name="connsiteY2" fmla="*/ 19396 h 69273"/>
                      <a:gd name="connsiteX3" fmla="*/ 24938 w 33253"/>
                      <a:gd name="connsiteY3" fmla="*/ 38793 h 69273"/>
                      <a:gd name="connsiteX4" fmla="*/ 27709 w 33253"/>
                      <a:gd name="connsiteY4" fmla="*/ 49876 h 69273"/>
                      <a:gd name="connsiteX5" fmla="*/ 33251 w 33253"/>
                      <a:gd name="connsiteY5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3" h="69273">
                        <a:moveTo>
                          <a:pt x="0" y="0"/>
                        </a:moveTo>
                        <a:cubicBezTo>
                          <a:pt x="4618" y="2771"/>
                          <a:pt x="10350" y="4224"/>
                          <a:pt x="13855" y="8313"/>
                        </a:cubicBezTo>
                        <a:cubicBezTo>
                          <a:pt x="16333" y="11204"/>
                          <a:pt x="15324" y="15817"/>
                          <a:pt x="16625" y="19396"/>
                        </a:cubicBezTo>
                        <a:cubicBezTo>
                          <a:pt x="19029" y="26007"/>
                          <a:pt x="22534" y="32182"/>
                          <a:pt x="24938" y="38793"/>
                        </a:cubicBezTo>
                        <a:cubicBezTo>
                          <a:pt x="26239" y="42372"/>
                          <a:pt x="26615" y="46229"/>
                          <a:pt x="27709" y="49876"/>
                        </a:cubicBezTo>
                        <a:cubicBezTo>
                          <a:pt x="33543" y="69322"/>
                          <a:pt x="33251" y="60353"/>
                          <a:pt x="33251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8" name="フリーフォーム 665">
                    <a:extLst>
                      <a:ext uri="{FF2B5EF4-FFF2-40B4-BE49-F238E27FC236}">
                        <a16:creationId xmlns:a16="http://schemas.microsoft.com/office/drawing/2014/main" id="{A35E4715-AEBE-4244-8AD1-888F22DD5BC3}"/>
                      </a:ext>
                    </a:extLst>
                  </p:cNvPr>
                  <p:cNvSpPr/>
                  <p:nvPr/>
                </p:nvSpPr>
                <p:spPr>
                  <a:xfrm>
                    <a:off x="3484176" y="5849192"/>
                    <a:ext cx="2513" cy="38524"/>
                  </a:xfrm>
                  <a:custGeom>
                    <a:avLst/>
                    <a:gdLst>
                      <a:gd name="connsiteX0" fmla="*/ 2797 w 2797"/>
                      <a:gd name="connsiteY0" fmla="*/ 0 h 38937"/>
                      <a:gd name="connsiteX1" fmla="*/ 26 w 2797"/>
                      <a:gd name="connsiteY1" fmla="*/ 38793 h 38937"/>
                      <a:gd name="connsiteX2" fmla="*/ 2797 w 2797"/>
                      <a:gd name="connsiteY2" fmla="*/ 0 h 38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7" h="38937">
                        <a:moveTo>
                          <a:pt x="2797" y="0"/>
                        </a:moveTo>
                        <a:cubicBezTo>
                          <a:pt x="2797" y="0"/>
                          <a:pt x="1541" y="25918"/>
                          <a:pt x="26" y="38793"/>
                        </a:cubicBezTo>
                        <a:cubicBezTo>
                          <a:pt x="-315" y="41694"/>
                          <a:pt x="2797" y="0"/>
                          <a:pt x="2797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29" name="フリーフォーム 666">
                    <a:extLst>
                      <a:ext uri="{FF2B5EF4-FFF2-40B4-BE49-F238E27FC236}">
                        <a16:creationId xmlns:a16="http://schemas.microsoft.com/office/drawing/2014/main" id="{EC8D72F0-1C9C-46DE-9EA4-6375A0FDF57F}"/>
                      </a:ext>
                    </a:extLst>
                  </p:cNvPr>
                  <p:cNvSpPr/>
                  <p:nvPr/>
                </p:nvSpPr>
                <p:spPr>
                  <a:xfrm>
                    <a:off x="3496745" y="5853724"/>
                    <a:ext cx="120674" cy="117842"/>
                  </a:xfrm>
                  <a:custGeom>
                    <a:avLst/>
                    <a:gdLst>
                      <a:gd name="connsiteX0" fmla="*/ 0 w 121920"/>
                      <a:gd name="connsiteY0" fmla="*/ 0 h 117313"/>
                      <a:gd name="connsiteX1" fmla="*/ 16626 w 121920"/>
                      <a:gd name="connsiteY1" fmla="*/ 8313 h 117313"/>
                      <a:gd name="connsiteX2" fmla="*/ 49877 w 121920"/>
                      <a:gd name="connsiteY2" fmla="*/ 30480 h 117313"/>
                      <a:gd name="connsiteX3" fmla="*/ 69273 w 121920"/>
                      <a:gd name="connsiteY3" fmla="*/ 52647 h 117313"/>
                      <a:gd name="connsiteX4" fmla="*/ 83128 w 121920"/>
                      <a:gd name="connsiteY4" fmla="*/ 72044 h 117313"/>
                      <a:gd name="connsiteX5" fmla="*/ 88669 w 121920"/>
                      <a:gd name="connsiteY5" fmla="*/ 83127 h 117313"/>
                      <a:gd name="connsiteX6" fmla="*/ 108066 w 121920"/>
                      <a:gd name="connsiteY6" fmla="*/ 102524 h 117313"/>
                      <a:gd name="connsiteX7" fmla="*/ 113608 w 121920"/>
                      <a:gd name="connsiteY7" fmla="*/ 110836 h 117313"/>
                      <a:gd name="connsiteX8" fmla="*/ 121920 w 121920"/>
                      <a:gd name="connsiteY8" fmla="*/ 116378 h 117313"/>
                      <a:gd name="connsiteX9" fmla="*/ 113608 w 121920"/>
                      <a:gd name="connsiteY9" fmla="*/ 113607 h 117313"/>
                      <a:gd name="connsiteX10" fmla="*/ 110837 w 121920"/>
                      <a:gd name="connsiteY10" fmla="*/ 105294 h 117313"/>
                      <a:gd name="connsiteX11" fmla="*/ 99753 w 121920"/>
                      <a:gd name="connsiteY11" fmla="*/ 96982 h 11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920" h="117313">
                        <a:moveTo>
                          <a:pt x="0" y="0"/>
                        </a:moveTo>
                        <a:cubicBezTo>
                          <a:pt x="5542" y="2771"/>
                          <a:pt x="11246" y="5239"/>
                          <a:pt x="16626" y="8313"/>
                        </a:cubicBezTo>
                        <a:cubicBezTo>
                          <a:pt x="34886" y="18747"/>
                          <a:pt x="35969" y="20049"/>
                          <a:pt x="49877" y="30480"/>
                        </a:cubicBezTo>
                        <a:cubicBezTo>
                          <a:pt x="61879" y="60489"/>
                          <a:pt x="46322" y="29696"/>
                          <a:pt x="69273" y="52647"/>
                        </a:cubicBezTo>
                        <a:cubicBezTo>
                          <a:pt x="74891" y="58265"/>
                          <a:pt x="78862" y="65340"/>
                          <a:pt x="83128" y="72044"/>
                        </a:cubicBezTo>
                        <a:cubicBezTo>
                          <a:pt x="85345" y="75529"/>
                          <a:pt x="86054" y="79930"/>
                          <a:pt x="88669" y="83127"/>
                        </a:cubicBezTo>
                        <a:cubicBezTo>
                          <a:pt x="94459" y="90204"/>
                          <a:pt x="102993" y="94916"/>
                          <a:pt x="108066" y="102524"/>
                        </a:cubicBezTo>
                        <a:cubicBezTo>
                          <a:pt x="109913" y="105295"/>
                          <a:pt x="111253" y="108481"/>
                          <a:pt x="113608" y="110836"/>
                        </a:cubicBezTo>
                        <a:cubicBezTo>
                          <a:pt x="115963" y="113191"/>
                          <a:pt x="121920" y="113048"/>
                          <a:pt x="121920" y="116378"/>
                        </a:cubicBezTo>
                        <a:cubicBezTo>
                          <a:pt x="121920" y="119299"/>
                          <a:pt x="116379" y="114531"/>
                          <a:pt x="113608" y="113607"/>
                        </a:cubicBezTo>
                        <a:cubicBezTo>
                          <a:pt x="112684" y="110836"/>
                          <a:pt x="112707" y="107538"/>
                          <a:pt x="110837" y="105294"/>
                        </a:cubicBezTo>
                        <a:cubicBezTo>
                          <a:pt x="107880" y="101746"/>
                          <a:pt x="99753" y="96982"/>
                          <a:pt x="99753" y="9698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0" name="フリーフォーム 667">
                    <a:extLst>
                      <a:ext uri="{FF2B5EF4-FFF2-40B4-BE49-F238E27FC236}">
                        <a16:creationId xmlns:a16="http://schemas.microsoft.com/office/drawing/2014/main" id="{32090075-4AC0-4EF1-BBD4-A84F85D21F63}"/>
                      </a:ext>
                    </a:extLst>
                  </p:cNvPr>
                  <p:cNvSpPr/>
                  <p:nvPr/>
                </p:nvSpPr>
                <p:spPr>
                  <a:xfrm>
                    <a:off x="3501773" y="5506997"/>
                    <a:ext cx="12571" cy="86115"/>
                  </a:xfrm>
                  <a:custGeom>
                    <a:avLst/>
                    <a:gdLst>
                      <a:gd name="connsiteX0" fmla="*/ 0 w 13855"/>
                      <a:gd name="connsiteY0" fmla="*/ 0 h 85914"/>
                      <a:gd name="connsiteX1" fmla="*/ 2771 w 13855"/>
                      <a:gd name="connsiteY1" fmla="*/ 33251 h 85914"/>
                      <a:gd name="connsiteX2" fmla="*/ 5542 w 13855"/>
                      <a:gd name="connsiteY2" fmla="*/ 77586 h 85914"/>
                      <a:gd name="connsiteX3" fmla="*/ 13855 w 13855"/>
                      <a:gd name="connsiteY3" fmla="*/ 85898 h 85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85914">
                        <a:moveTo>
                          <a:pt x="0" y="0"/>
                        </a:moveTo>
                        <a:cubicBezTo>
                          <a:pt x="924" y="11084"/>
                          <a:pt x="1979" y="22157"/>
                          <a:pt x="2771" y="33251"/>
                        </a:cubicBezTo>
                        <a:cubicBezTo>
                          <a:pt x="3826" y="48021"/>
                          <a:pt x="3233" y="62960"/>
                          <a:pt x="5542" y="77586"/>
                        </a:cubicBezTo>
                        <a:cubicBezTo>
                          <a:pt x="6976" y="86667"/>
                          <a:pt x="9036" y="85898"/>
                          <a:pt x="13855" y="8589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1" name="フリーフォーム 668">
                    <a:extLst>
                      <a:ext uri="{FF2B5EF4-FFF2-40B4-BE49-F238E27FC236}">
                        <a16:creationId xmlns:a16="http://schemas.microsoft.com/office/drawing/2014/main" id="{4554E26C-D421-46A8-9AE8-ACF8C10B641D}"/>
                      </a:ext>
                    </a:extLst>
                  </p:cNvPr>
                  <p:cNvSpPr/>
                  <p:nvPr/>
                </p:nvSpPr>
                <p:spPr>
                  <a:xfrm>
                    <a:off x="3589766" y="5642968"/>
                    <a:ext cx="5028" cy="79317"/>
                  </a:xfrm>
                  <a:custGeom>
                    <a:avLst/>
                    <a:gdLst>
                      <a:gd name="connsiteX0" fmla="*/ 0 w 5542"/>
                      <a:gd name="connsiteY0" fmla="*/ 0 h 77585"/>
                      <a:gd name="connsiteX1" fmla="*/ 2771 w 5542"/>
                      <a:gd name="connsiteY1" fmla="*/ 19396 h 77585"/>
                      <a:gd name="connsiteX2" fmla="*/ 5542 w 5542"/>
                      <a:gd name="connsiteY2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" h="77585">
                        <a:moveTo>
                          <a:pt x="0" y="0"/>
                        </a:moveTo>
                        <a:cubicBezTo>
                          <a:pt x="924" y="6465"/>
                          <a:pt x="2306" y="12882"/>
                          <a:pt x="2771" y="19396"/>
                        </a:cubicBezTo>
                        <a:cubicBezTo>
                          <a:pt x="4155" y="38765"/>
                          <a:pt x="5542" y="77585"/>
                          <a:pt x="5542" y="7758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2" name="フリーフォーム 669">
                    <a:extLst>
                      <a:ext uri="{FF2B5EF4-FFF2-40B4-BE49-F238E27FC236}">
                        <a16:creationId xmlns:a16="http://schemas.microsoft.com/office/drawing/2014/main" id="{D9FBACF5-40F4-41D5-8A3E-06DF8913F8B7}"/>
                      </a:ext>
                    </a:extLst>
                  </p:cNvPr>
                  <p:cNvSpPr/>
                  <p:nvPr/>
                </p:nvSpPr>
                <p:spPr>
                  <a:xfrm>
                    <a:off x="3569653" y="5588580"/>
                    <a:ext cx="70393" cy="33993"/>
                  </a:xfrm>
                  <a:custGeom>
                    <a:avLst/>
                    <a:gdLst>
                      <a:gd name="connsiteX0" fmla="*/ 0 w 69273"/>
                      <a:gd name="connsiteY0" fmla="*/ 0 h 33250"/>
                      <a:gd name="connsiteX1" fmla="*/ 36022 w 69273"/>
                      <a:gd name="connsiteY1" fmla="*/ 13854 h 33250"/>
                      <a:gd name="connsiteX2" fmla="*/ 44334 w 69273"/>
                      <a:gd name="connsiteY2" fmla="*/ 22167 h 33250"/>
                      <a:gd name="connsiteX3" fmla="*/ 60960 w 69273"/>
                      <a:gd name="connsiteY3" fmla="*/ 27709 h 33250"/>
                      <a:gd name="connsiteX4" fmla="*/ 69273 w 69273"/>
                      <a:gd name="connsiteY4" fmla="*/ 33250 h 3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73" h="33250">
                        <a:moveTo>
                          <a:pt x="0" y="0"/>
                        </a:moveTo>
                        <a:cubicBezTo>
                          <a:pt x="6280" y="2093"/>
                          <a:pt x="27744" y="7941"/>
                          <a:pt x="36022" y="13854"/>
                        </a:cubicBezTo>
                        <a:cubicBezTo>
                          <a:pt x="39211" y="16132"/>
                          <a:pt x="40909" y="20264"/>
                          <a:pt x="44334" y="22167"/>
                        </a:cubicBezTo>
                        <a:cubicBezTo>
                          <a:pt x="49441" y="25004"/>
                          <a:pt x="56099" y="24469"/>
                          <a:pt x="60960" y="27709"/>
                        </a:cubicBezTo>
                        <a:lnTo>
                          <a:pt x="69273" y="3325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3" name="フリーフォーム 670">
                    <a:extLst>
                      <a:ext uri="{FF2B5EF4-FFF2-40B4-BE49-F238E27FC236}">
                        <a16:creationId xmlns:a16="http://schemas.microsoft.com/office/drawing/2014/main" id="{06364C34-B026-4FF0-A113-5EEEC35828A9}"/>
                      </a:ext>
                    </a:extLst>
                  </p:cNvPr>
                  <p:cNvSpPr/>
                  <p:nvPr/>
                </p:nvSpPr>
                <p:spPr>
                  <a:xfrm>
                    <a:off x="3637532" y="5767609"/>
                    <a:ext cx="5028" cy="52122"/>
                  </a:xfrm>
                  <a:custGeom>
                    <a:avLst/>
                    <a:gdLst>
                      <a:gd name="connsiteX0" fmla="*/ 5548 w 5548"/>
                      <a:gd name="connsiteY0" fmla="*/ 0 h 50844"/>
                      <a:gd name="connsiteX1" fmla="*/ 2778 w 5548"/>
                      <a:gd name="connsiteY1" fmla="*/ 38792 h 50844"/>
                      <a:gd name="connsiteX2" fmla="*/ 7 w 5548"/>
                      <a:gd name="connsiteY2" fmla="*/ 49876 h 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" h="50844">
                        <a:moveTo>
                          <a:pt x="5548" y="0"/>
                        </a:moveTo>
                        <a:cubicBezTo>
                          <a:pt x="4625" y="12931"/>
                          <a:pt x="4292" y="25917"/>
                          <a:pt x="2778" y="38792"/>
                        </a:cubicBezTo>
                        <a:cubicBezTo>
                          <a:pt x="-285" y="64832"/>
                          <a:pt x="7" y="38855"/>
                          <a:pt x="7" y="4987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4" name="フリーフォーム 671">
                    <a:extLst>
                      <a:ext uri="{FF2B5EF4-FFF2-40B4-BE49-F238E27FC236}">
                        <a16:creationId xmlns:a16="http://schemas.microsoft.com/office/drawing/2014/main" id="{A57D39F7-34D2-46C1-B315-9CE5F9492B48}"/>
                      </a:ext>
                    </a:extLst>
                  </p:cNvPr>
                  <p:cNvSpPr/>
                  <p:nvPr/>
                </p:nvSpPr>
                <p:spPr>
                  <a:xfrm>
                    <a:off x="3635018" y="5708688"/>
                    <a:ext cx="32682" cy="13597"/>
                  </a:xfrm>
                  <a:custGeom>
                    <a:avLst/>
                    <a:gdLst>
                      <a:gd name="connsiteX0" fmla="*/ 0 w 33251"/>
                      <a:gd name="connsiteY0" fmla="*/ 0 h 13854"/>
                      <a:gd name="connsiteX1" fmla="*/ 16625 w 33251"/>
                      <a:gd name="connsiteY1" fmla="*/ 2771 h 13854"/>
                      <a:gd name="connsiteX2" fmla="*/ 33251 w 33251"/>
                      <a:gd name="connsiteY2" fmla="*/ 13854 h 13854"/>
                      <a:gd name="connsiteX3" fmla="*/ 0 w 33251"/>
                      <a:gd name="connsiteY3" fmla="*/ 0 h 13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51" h="13854">
                        <a:moveTo>
                          <a:pt x="0" y="0"/>
                        </a:moveTo>
                        <a:cubicBezTo>
                          <a:pt x="5542" y="924"/>
                          <a:pt x="11439" y="610"/>
                          <a:pt x="16625" y="2771"/>
                        </a:cubicBezTo>
                        <a:cubicBezTo>
                          <a:pt x="22773" y="5333"/>
                          <a:pt x="33251" y="13854"/>
                          <a:pt x="33251" y="1385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5" name="フリーフォーム 672">
                    <a:extLst>
                      <a:ext uri="{FF2B5EF4-FFF2-40B4-BE49-F238E27FC236}">
                        <a16:creationId xmlns:a16="http://schemas.microsoft.com/office/drawing/2014/main" id="{CAE88D5B-8DE9-49C8-9D10-F63C0B480FDA}"/>
                      </a:ext>
                    </a:extLst>
                  </p:cNvPr>
                  <p:cNvSpPr/>
                  <p:nvPr/>
                </p:nvSpPr>
                <p:spPr>
                  <a:xfrm>
                    <a:off x="3496745" y="5468473"/>
                    <a:ext cx="120674" cy="20395"/>
                  </a:xfrm>
                  <a:custGeom>
                    <a:avLst/>
                    <a:gdLst>
                      <a:gd name="connsiteX0" fmla="*/ 0 w 121920"/>
                      <a:gd name="connsiteY0" fmla="*/ 0 h 20146"/>
                      <a:gd name="connsiteX1" fmla="*/ 30480 w 121920"/>
                      <a:gd name="connsiteY1" fmla="*/ 2771 h 20146"/>
                      <a:gd name="connsiteX2" fmla="*/ 55418 w 121920"/>
                      <a:gd name="connsiteY2" fmla="*/ 11084 h 20146"/>
                      <a:gd name="connsiteX3" fmla="*/ 63731 w 121920"/>
                      <a:gd name="connsiteY3" fmla="*/ 13855 h 20146"/>
                      <a:gd name="connsiteX4" fmla="*/ 85898 w 121920"/>
                      <a:gd name="connsiteY4" fmla="*/ 16626 h 20146"/>
                      <a:gd name="connsiteX5" fmla="*/ 121920 w 121920"/>
                      <a:gd name="connsiteY5" fmla="*/ 19397 h 20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920" h="20146">
                        <a:moveTo>
                          <a:pt x="0" y="0"/>
                        </a:moveTo>
                        <a:cubicBezTo>
                          <a:pt x="10160" y="924"/>
                          <a:pt x="20433" y="998"/>
                          <a:pt x="30480" y="2771"/>
                        </a:cubicBezTo>
                        <a:cubicBezTo>
                          <a:pt x="30486" y="2772"/>
                          <a:pt x="51258" y="9697"/>
                          <a:pt x="55418" y="11084"/>
                        </a:cubicBezTo>
                        <a:cubicBezTo>
                          <a:pt x="58189" y="12008"/>
                          <a:pt x="60833" y="13493"/>
                          <a:pt x="63731" y="13855"/>
                        </a:cubicBezTo>
                        <a:lnTo>
                          <a:pt x="85898" y="16626"/>
                        </a:lnTo>
                        <a:cubicBezTo>
                          <a:pt x="102973" y="22318"/>
                          <a:pt x="91290" y="19397"/>
                          <a:pt x="121920" y="1939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6" name="フリーフォーム 673">
                    <a:extLst>
                      <a:ext uri="{FF2B5EF4-FFF2-40B4-BE49-F238E27FC236}">
                        <a16:creationId xmlns:a16="http://schemas.microsoft.com/office/drawing/2014/main" id="{5CEC978D-9A4D-4A25-A32E-3B363D5C5A35}"/>
                      </a:ext>
                    </a:extLst>
                  </p:cNvPr>
                  <p:cNvSpPr/>
                  <p:nvPr/>
                </p:nvSpPr>
                <p:spPr>
                  <a:xfrm>
                    <a:off x="3592279" y="5540991"/>
                    <a:ext cx="2515" cy="47589"/>
                  </a:xfrm>
                  <a:custGeom>
                    <a:avLst/>
                    <a:gdLst>
                      <a:gd name="connsiteX0" fmla="*/ 2798 w 2798"/>
                      <a:gd name="connsiteY0" fmla="*/ 0 h 47106"/>
                      <a:gd name="connsiteX1" fmla="*/ 27 w 2798"/>
                      <a:gd name="connsiteY1" fmla="*/ 47106 h 4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98" h="47106">
                        <a:moveTo>
                          <a:pt x="2798" y="0"/>
                        </a:moveTo>
                        <a:cubicBezTo>
                          <a:pt x="-475" y="35999"/>
                          <a:pt x="27" y="20278"/>
                          <a:pt x="27" y="4710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7" name="フリーフォーム 674">
                    <a:extLst>
                      <a:ext uri="{FF2B5EF4-FFF2-40B4-BE49-F238E27FC236}">
                        <a16:creationId xmlns:a16="http://schemas.microsoft.com/office/drawing/2014/main" id="{E67EEC3B-5332-43D7-9CBB-B85565B74C36}"/>
                      </a:ext>
                    </a:extLst>
                  </p:cNvPr>
                  <p:cNvSpPr/>
                  <p:nvPr/>
                </p:nvSpPr>
                <p:spPr>
                  <a:xfrm>
                    <a:off x="3645075" y="5618041"/>
                    <a:ext cx="135758" cy="54388"/>
                  </a:xfrm>
                  <a:custGeom>
                    <a:avLst/>
                    <a:gdLst>
                      <a:gd name="connsiteX0" fmla="*/ 0 w 135775"/>
                      <a:gd name="connsiteY0" fmla="*/ 0 h 52647"/>
                      <a:gd name="connsiteX1" fmla="*/ 36022 w 135775"/>
                      <a:gd name="connsiteY1" fmla="*/ 11083 h 52647"/>
                      <a:gd name="connsiteX2" fmla="*/ 69273 w 135775"/>
                      <a:gd name="connsiteY2" fmla="*/ 22167 h 52647"/>
                      <a:gd name="connsiteX3" fmla="*/ 88669 w 135775"/>
                      <a:gd name="connsiteY3" fmla="*/ 33250 h 52647"/>
                      <a:gd name="connsiteX4" fmla="*/ 105295 w 135775"/>
                      <a:gd name="connsiteY4" fmla="*/ 38792 h 52647"/>
                      <a:gd name="connsiteX5" fmla="*/ 119149 w 135775"/>
                      <a:gd name="connsiteY5" fmla="*/ 47105 h 52647"/>
                      <a:gd name="connsiteX6" fmla="*/ 130233 w 135775"/>
                      <a:gd name="connsiteY6" fmla="*/ 49876 h 52647"/>
                      <a:gd name="connsiteX7" fmla="*/ 135775 w 135775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775" h="52647">
                        <a:moveTo>
                          <a:pt x="0" y="0"/>
                        </a:moveTo>
                        <a:cubicBezTo>
                          <a:pt x="52617" y="13152"/>
                          <a:pt x="-1637" y="-1470"/>
                          <a:pt x="36022" y="11083"/>
                        </a:cubicBezTo>
                        <a:cubicBezTo>
                          <a:pt x="57941" y="18389"/>
                          <a:pt x="36953" y="7085"/>
                          <a:pt x="69273" y="22167"/>
                        </a:cubicBezTo>
                        <a:cubicBezTo>
                          <a:pt x="76021" y="25316"/>
                          <a:pt x="81908" y="30130"/>
                          <a:pt x="88669" y="33250"/>
                        </a:cubicBezTo>
                        <a:cubicBezTo>
                          <a:pt x="93973" y="35698"/>
                          <a:pt x="99977" y="36375"/>
                          <a:pt x="105295" y="38792"/>
                        </a:cubicBezTo>
                        <a:cubicBezTo>
                          <a:pt x="110198" y="41021"/>
                          <a:pt x="114228" y="44918"/>
                          <a:pt x="119149" y="47105"/>
                        </a:cubicBezTo>
                        <a:cubicBezTo>
                          <a:pt x="122629" y="48652"/>
                          <a:pt x="126620" y="48672"/>
                          <a:pt x="130233" y="49876"/>
                        </a:cubicBezTo>
                        <a:cubicBezTo>
                          <a:pt x="132192" y="50529"/>
                          <a:pt x="133928" y="51723"/>
                          <a:pt x="135775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8" name="フリーフォーム 675">
                    <a:extLst>
                      <a:ext uri="{FF2B5EF4-FFF2-40B4-BE49-F238E27FC236}">
                        <a16:creationId xmlns:a16="http://schemas.microsoft.com/office/drawing/2014/main" id="{B0B8188C-FBE2-4A7E-8CA8-911156CAACD8}"/>
                      </a:ext>
                    </a:extLst>
                  </p:cNvPr>
                  <p:cNvSpPr/>
                  <p:nvPr/>
                </p:nvSpPr>
                <p:spPr>
                  <a:xfrm>
                    <a:off x="3675243" y="5665630"/>
                    <a:ext cx="20112" cy="72518"/>
                  </a:xfrm>
                  <a:custGeom>
                    <a:avLst/>
                    <a:gdLst>
                      <a:gd name="connsiteX0" fmla="*/ 0 w 19397"/>
                      <a:gd name="connsiteY0" fmla="*/ 0 h 72044"/>
                      <a:gd name="connsiteX1" fmla="*/ 2771 w 19397"/>
                      <a:gd name="connsiteY1" fmla="*/ 13855 h 72044"/>
                      <a:gd name="connsiteX2" fmla="*/ 5542 w 19397"/>
                      <a:gd name="connsiteY2" fmla="*/ 24938 h 72044"/>
                      <a:gd name="connsiteX3" fmla="*/ 13855 w 19397"/>
                      <a:gd name="connsiteY3" fmla="*/ 69273 h 72044"/>
                      <a:gd name="connsiteX4" fmla="*/ 19397 w 19397"/>
                      <a:gd name="connsiteY4" fmla="*/ 72044 h 72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97" h="72044">
                        <a:moveTo>
                          <a:pt x="0" y="0"/>
                        </a:moveTo>
                        <a:cubicBezTo>
                          <a:pt x="924" y="4618"/>
                          <a:pt x="1749" y="9257"/>
                          <a:pt x="2771" y="13855"/>
                        </a:cubicBezTo>
                        <a:cubicBezTo>
                          <a:pt x="3597" y="17572"/>
                          <a:pt x="5097" y="21156"/>
                          <a:pt x="5542" y="24938"/>
                        </a:cubicBezTo>
                        <a:cubicBezTo>
                          <a:pt x="7438" y="41052"/>
                          <a:pt x="1946" y="57364"/>
                          <a:pt x="13855" y="69273"/>
                        </a:cubicBezTo>
                        <a:cubicBezTo>
                          <a:pt x="15315" y="70733"/>
                          <a:pt x="17550" y="71120"/>
                          <a:pt x="19397" y="7204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39" name="フリーフォーム 676">
                    <a:extLst>
                      <a:ext uri="{FF2B5EF4-FFF2-40B4-BE49-F238E27FC236}">
                        <a16:creationId xmlns:a16="http://schemas.microsoft.com/office/drawing/2014/main" id="{1890AFE3-5196-4AD9-A977-AC0D11855AC8}"/>
                      </a:ext>
                    </a:extLst>
                  </p:cNvPr>
                  <p:cNvSpPr/>
                  <p:nvPr/>
                </p:nvSpPr>
                <p:spPr>
                  <a:xfrm>
                    <a:off x="3753178" y="5735883"/>
                    <a:ext cx="75421" cy="40791"/>
                  </a:xfrm>
                  <a:custGeom>
                    <a:avLst/>
                    <a:gdLst>
                      <a:gd name="connsiteX0" fmla="*/ 0 w 74836"/>
                      <a:gd name="connsiteY0" fmla="*/ 0 h 38792"/>
                      <a:gd name="connsiteX1" fmla="*/ 13854 w 74836"/>
                      <a:gd name="connsiteY1" fmla="*/ 5542 h 38792"/>
                      <a:gd name="connsiteX2" fmla="*/ 38793 w 74836"/>
                      <a:gd name="connsiteY2" fmla="*/ 13854 h 38792"/>
                      <a:gd name="connsiteX3" fmla="*/ 49876 w 74836"/>
                      <a:gd name="connsiteY3" fmla="*/ 24938 h 38792"/>
                      <a:gd name="connsiteX4" fmla="*/ 58189 w 74836"/>
                      <a:gd name="connsiteY4" fmla="*/ 27709 h 38792"/>
                      <a:gd name="connsiteX5" fmla="*/ 66502 w 74836"/>
                      <a:gd name="connsiteY5" fmla="*/ 33251 h 38792"/>
                      <a:gd name="connsiteX6" fmla="*/ 74814 w 74836"/>
                      <a:gd name="connsiteY6" fmla="*/ 38792 h 3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36" h="38792">
                        <a:moveTo>
                          <a:pt x="0" y="0"/>
                        </a:moveTo>
                        <a:cubicBezTo>
                          <a:pt x="4618" y="1847"/>
                          <a:pt x="9170" y="3869"/>
                          <a:pt x="13854" y="5542"/>
                        </a:cubicBezTo>
                        <a:cubicBezTo>
                          <a:pt x="22106" y="8489"/>
                          <a:pt x="38793" y="13854"/>
                          <a:pt x="38793" y="13854"/>
                        </a:cubicBezTo>
                        <a:cubicBezTo>
                          <a:pt x="42487" y="17549"/>
                          <a:pt x="45624" y="21901"/>
                          <a:pt x="49876" y="24938"/>
                        </a:cubicBezTo>
                        <a:cubicBezTo>
                          <a:pt x="52253" y="26636"/>
                          <a:pt x="55576" y="26403"/>
                          <a:pt x="58189" y="27709"/>
                        </a:cubicBezTo>
                        <a:cubicBezTo>
                          <a:pt x="61168" y="29198"/>
                          <a:pt x="63523" y="31762"/>
                          <a:pt x="66502" y="33251"/>
                        </a:cubicBezTo>
                        <a:cubicBezTo>
                          <a:pt x="75690" y="37845"/>
                          <a:pt x="74814" y="32617"/>
                          <a:pt x="74814" y="3879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40" name="フリーフォーム 677">
                    <a:extLst>
                      <a:ext uri="{FF2B5EF4-FFF2-40B4-BE49-F238E27FC236}">
                        <a16:creationId xmlns:a16="http://schemas.microsoft.com/office/drawing/2014/main" id="{E3AB9094-3F68-4AA1-9E2E-20AE2D6863D7}"/>
                      </a:ext>
                    </a:extLst>
                  </p:cNvPr>
                  <p:cNvSpPr/>
                  <p:nvPr/>
                </p:nvSpPr>
                <p:spPr>
                  <a:xfrm>
                    <a:off x="3785861" y="5797069"/>
                    <a:ext cx="5028" cy="38526"/>
                  </a:xfrm>
                  <a:custGeom>
                    <a:avLst/>
                    <a:gdLst>
                      <a:gd name="connsiteX0" fmla="*/ 0 w 3123"/>
                      <a:gd name="connsiteY0" fmla="*/ 0 h 39938"/>
                      <a:gd name="connsiteX1" fmla="*/ 2771 w 3123"/>
                      <a:gd name="connsiteY1" fmla="*/ 38793 h 39938"/>
                      <a:gd name="connsiteX2" fmla="*/ 0 w 3123"/>
                      <a:gd name="connsiteY2" fmla="*/ 0 h 39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3" h="39938">
                        <a:moveTo>
                          <a:pt x="0" y="0"/>
                        </a:moveTo>
                        <a:cubicBezTo>
                          <a:pt x="0" y="0"/>
                          <a:pt x="518" y="26026"/>
                          <a:pt x="2771" y="38793"/>
                        </a:cubicBezTo>
                        <a:cubicBezTo>
                          <a:pt x="4373" y="4787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6454" name="グループ化 294">
                  <a:extLst>
                    <a:ext uri="{FF2B5EF4-FFF2-40B4-BE49-F238E27FC236}">
                      <a16:creationId xmlns:a16="http://schemas.microsoft.com/office/drawing/2014/main" id="{01282766-1D00-4DEC-824C-D41B959753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019874" y="3506132"/>
                  <a:ext cx="685734" cy="657581"/>
                  <a:chOff x="5297789" y="1773263"/>
                  <a:chExt cx="561632" cy="508568"/>
                </a:xfrm>
              </p:grpSpPr>
              <p:sp>
                <p:nvSpPr>
                  <p:cNvPr id="296" name="フリーフォーム 632">
                    <a:extLst>
                      <a:ext uri="{FF2B5EF4-FFF2-40B4-BE49-F238E27FC236}">
                        <a16:creationId xmlns:a16="http://schemas.microsoft.com/office/drawing/2014/main" id="{EBA72BC4-32DE-4BE9-887A-A4B7FAECD454}"/>
                      </a:ext>
                    </a:extLst>
                  </p:cNvPr>
                  <p:cNvSpPr/>
                  <p:nvPr/>
                </p:nvSpPr>
                <p:spPr>
                  <a:xfrm>
                    <a:off x="5568846" y="1820535"/>
                    <a:ext cx="237110" cy="422824"/>
                  </a:xfrm>
                  <a:custGeom>
                    <a:avLst/>
                    <a:gdLst>
                      <a:gd name="connsiteX0" fmla="*/ 63169 w 1090246"/>
                      <a:gd name="connsiteY0" fmla="*/ 1869647 h 1945671"/>
                      <a:gd name="connsiteX1" fmla="*/ 187860 w 1090246"/>
                      <a:gd name="connsiteY1" fmla="*/ 1869647 h 1945671"/>
                      <a:gd name="connsiteX2" fmla="*/ 229424 w 1090246"/>
                      <a:gd name="connsiteY2" fmla="*/ 1121501 h 1945671"/>
                      <a:gd name="connsiteX3" fmla="*/ 561933 w 1090246"/>
                      <a:gd name="connsiteY3" fmla="*/ 421847 h 1945671"/>
                      <a:gd name="connsiteX4" fmla="*/ 1039914 w 1090246"/>
                      <a:gd name="connsiteY4" fmla="*/ 40847 h 1945671"/>
                      <a:gd name="connsiteX5" fmla="*/ 1032987 w 1090246"/>
                      <a:gd name="connsiteY5" fmla="*/ 20065 h 1945671"/>
                      <a:gd name="connsiteX6" fmla="*/ 658914 w 1090246"/>
                      <a:gd name="connsiteY6" fmla="*/ 123974 h 1945671"/>
                      <a:gd name="connsiteX7" fmla="*/ 264060 w 1090246"/>
                      <a:gd name="connsiteY7" fmla="*/ 546538 h 1945671"/>
                      <a:gd name="connsiteX8" fmla="*/ 83951 w 1090246"/>
                      <a:gd name="connsiteY8" fmla="*/ 1031447 h 1945671"/>
                      <a:gd name="connsiteX9" fmla="*/ 824 w 1090246"/>
                      <a:gd name="connsiteY9" fmla="*/ 1419374 h 1945671"/>
                      <a:gd name="connsiteX10" fmla="*/ 63169 w 1090246"/>
                      <a:gd name="connsiteY10" fmla="*/ 1869647 h 1945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90246" h="1945671">
                        <a:moveTo>
                          <a:pt x="63169" y="1869647"/>
                        </a:moveTo>
                        <a:cubicBezTo>
                          <a:pt x="94342" y="1944693"/>
                          <a:pt x="160151" y="1994338"/>
                          <a:pt x="187860" y="1869647"/>
                        </a:cubicBezTo>
                        <a:cubicBezTo>
                          <a:pt x="215569" y="1744956"/>
                          <a:pt x="167079" y="1362801"/>
                          <a:pt x="229424" y="1121501"/>
                        </a:cubicBezTo>
                        <a:cubicBezTo>
                          <a:pt x="291769" y="880201"/>
                          <a:pt x="426851" y="601956"/>
                          <a:pt x="561933" y="421847"/>
                        </a:cubicBezTo>
                        <a:cubicBezTo>
                          <a:pt x="697015" y="241738"/>
                          <a:pt x="961405" y="107811"/>
                          <a:pt x="1039914" y="40847"/>
                        </a:cubicBezTo>
                        <a:cubicBezTo>
                          <a:pt x="1118423" y="-26117"/>
                          <a:pt x="1096487" y="6211"/>
                          <a:pt x="1032987" y="20065"/>
                        </a:cubicBezTo>
                        <a:cubicBezTo>
                          <a:pt x="969487" y="33919"/>
                          <a:pt x="787069" y="36228"/>
                          <a:pt x="658914" y="123974"/>
                        </a:cubicBezTo>
                        <a:cubicBezTo>
                          <a:pt x="530760" y="211719"/>
                          <a:pt x="359887" y="395292"/>
                          <a:pt x="264060" y="546538"/>
                        </a:cubicBezTo>
                        <a:cubicBezTo>
                          <a:pt x="168233" y="697783"/>
                          <a:pt x="127824" y="885974"/>
                          <a:pt x="83951" y="1031447"/>
                        </a:cubicBezTo>
                        <a:cubicBezTo>
                          <a:pt x="40078" y="1176920"/>
                          <a:pt x="7751" y="1279674"/>
                          <a:pt x="824" y="1419374"/>
                        </a:cubicBezTo>
                        <a:cubicBezTo>
                          <a:pt x="-6103" y="1559074"/>
                          <a:pt x="31996" y="1794601"/>
                          <a:pt x="63169" y="186964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97" name="フリーフォーム 633">
                    <a:extLst>
                      <a:ext uri="{FF2B5EF4-FFF2-40B4-BE49-F238E27FC236}">
                        <a16:creationId xmlns:a16="http://schemas.microsoft.com/office/drawing/2014/main" id="{F5700434-16E6-4A4D-AAF3-80809862FDFE}"/>
                      </a:ext>
                    </a:extLst>
                  </p:cNvPr>
                  <p:cNvSpPr/>
                  <p:nvPr/>
                </p:nvSpPr>
                <p:spPr>
                  <a:xfrm>
                    <a:off x="5407366" y="1946239"/>
                    <a:ext cx="194186" cy="255218"/>
                  </a:xfrm>
                  <a:custGeom>
                    <a:avLst/>
                    <a:gdLst>
                      <a:gd name="connsiteX0" fmla="*/ 895173 w 896428"/>
                      <a:gd name="connsiteY0" fmla="*/ 1136073 h 1174082"/>
                      <a:gd name="connsiteX1" fmla="*/ 805118 w 896428"/>
                      <a:gd name="connsiteY1" fmla="*/ 692727 h 1174082"/>
                      <a:gd name="connsiteX2" fmla="*/ 389482 w 896428"/>
                      <a:gd name="connsiteY2" fmla="*/ 193964 h 1174082"/>
                      <a:gd name="connsiteX3" fmla="*/ 1554 w 896428"/>
                      <a:gd name="connsiteY3" fmla="*/ 0 h 1174082"/>
                      <a:gd name="connsiteX4" fmla="*/ 264791 w 896428"/>
                      <a:gd name="connsiteY4" fmla="*/ 193964 h 1174082"/>
                      <a:gd name="connsiteX5" fmla="*/ 548809 w 896428"/>
                      <a:gd name="connsiteY5" fmla="*/ 602673 h 1174082"/>
                      <a:gd name="connsiteX6" fmla="*/ 701209 w 896428"/>
                      <a:gd name="connsiteY6" fmla="*/ 942109 h 1174082"/>
                      <a:gd name="connsiteX7" fmla="*/ 770482 w 896428"/>
                      <a:gd name="connsiteY7" fmla="*/ 1129145 h 1174082"/>
                      <a:gd name="connsiteX8" fmla="*/ 895173 w 896428"/>
                      <a:gd name="connsiteY8" fmla="*/ 1136073 h 117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428" h="1174082">
                        <a:moveTo>
                          <a:pt x="895173" y="1136073"/>
                        </a:moveTo>
                        <a:cubicBezTo>
                          <a:pt x="900946" y="1063337"/>
                          <a:pt x="889400" y="849745"/>
                          <a:pt x="805118" y="692727"/>
                        </a:cubicBezTo>
                        <a:cubicBezTo>
                          <a:pt x="720836" y="535709"/>
                          <a:pt x="523409" y="309418"/>
                          <a:pt x="389482" y="193964"/>
                        </a:cubicBezTo>
                        <a:cubicBezTo>
                          <a:pt x="255555" y="78510"/>
                          <a:pt x="22336" y="0"/>
                          <a:pt x="1554" y="0"/>
                        </a:cubicBezTo>
                        <a:cubicBezTo>
                          <a:pt x="-19228" y="0"/>
                          <a:pt x="173582" y="93518"/>
                          <a:pt x="264791" y="193964"/>
                        </a:cubicBezTo>
                        <a:cubicBezTo>
                          <a:pt x="356000" y="294410"/>
                          <a:pt x="476073" y="477982"/>
                          <a:pt x="548809" y="602673"/>
                        </a:cubicBezTo>
                        <a:cubicBezTo>
                          <a:pt x="621545" y="727364"/>
                          <a:pt x="664263" y="854364"/>
                          <a:pt x="701209" y="942109"/>
                        </a:cubicBezTo>
                        <a:cubicBezTo>
                          <a:pt x="738154" y="1029854"/>
                          <a:pt x="737000" y="1097972"/>
                          <a:pt x="770482" y="1129145"/>
                        </a:cubicBezTo>
                        <a:cubicBezTo>
                          <a:pt x="803964" y="1160318"/>
                          <a:pt x="889400" y="1208809"/>
                          <a:pt x="895173" y="1136073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98" name="フリーフォーム 634">
                    <a:extLst>
                      <a:ext uri="{FF2B5EF4-FFF2-40B4-BE49-F238E27FC236}">
                        <a16:creationId xmlns:a16="http://schemas.microsoft.com/office/drawing/2014/main" id="{98BBC351-FC8A-4B45-9B52-070ADB9E8E67}"/>
                      </a:ext>
                    </a:extLst>
                  </p:cNvPr>
                  <p:cNvSpPr/>
                  <p:nvPr/>
                </p:nvSpPr>
                <p:spPr>
                  <a:xfrm>
                    <a:off x="5296987" y="1772919"/>
                    <a:ext cx="300476" cy="504723"/>
                  </a:xfrm>
                  <a:custGeom>
                    <a:avLst/>
                    <a:gdLst>
                      <a:gd name="connsiteX0" fmla="*/ 1359554 w 1390159"/>
                      <a:gd name="connsiteY0" fmla="*/ 2259984 h 2313757"/>
                      <a:gd name="connsiteX1" fmla="*/ 1380336 w 1390159"/>
                      <a:gd name="connsiteY1" fmla="*/ 1678093 h 2313757"/>
                      <a:gd name="connsiteX2" fmla="*/ 1207154 w 1390159"/>
                      <a:gd name="connsiteY2" fmla="*/ 923020 h 2313757"/>
                      <a:gd name="connsiteX3" fmla="*/ 708391 w 1390159"/>
                      <a:gd name="connsiteY3" fmla="*/ 320347 h 2313757"/>
                      <a:gd name="connsiteX4" fmla="*/ 161136 w 1390159"/>
                      <a:gd name="connsiteY4" fmla="*/ 29402 h 2313757"/>
                      <a:gd name="connsiteX5" fmla="*/ 1809 w 1390159"/>
                      <a:gd name="connsiteY5" fmla="*/ 22475 h 2313757"/>
                      <a:gd name="connsiteX6" fmla="*/ 237336 w 1390159"/>
                      <a:gd name="connsiteY6" fmla="*/ 140238 h 2313757"/>
                      <a:gd name="connsiteX7" fmla="*/ 611409 w 1390159"/>
                      <a:gd name="connsiteY7" fmla="*/ 431184 h 2313757"/>
                      <a:gd name="connsiteX8" fmla="*/ 895427 w 1390159"/>
                      <a:gd name="connsiteY8" fmla="*/ 826038 h 2313757"/>
                      <a:gd name="connsiteX9" fmla="*/ 1096318 w 1390159"/>
                      <a:gd name="connsiteY9" fmla="*/ 1248602 h 2313757"/>
                      <a:gd name="connsiteX10" fmla="*/ 1200227 w 1390159"/>
                      <a:gd name="connsiteY10" fmla="*/ 1678093 h 2313757"/>
                      <a:gd name="connsiteX11" fmla="*/ 1241791 w 1390159"/>
                      <a:gd name="connsiteY11" fmla="*/ 2121438 h 2313757"/>
                      <a:gd name="connsiteX12" fmla="*/ 1283354 w 1390159"/>
                      <a:gd name="connsiteY12" fmla="*/ 2273838 h 2313757"/>
                      <a:gd name="connsiteX13" fmla="*/ 1359554 w 1390159"/>
                      <a:gd name="connsiteY13" fmla="*/ 2259984 h 2313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90159" h="2313757">
                        <a:moveTo>
                          <a:pt x="1359554" y="2259984"/>
                        </a:moveTo>
                        <a:cubicBezTo>
                          <a:pt x="1375718" y="2160693"/>
                          <a:pt x="1405736" y="1900920"/>
                          <a:pt x="1380336" y="1678093"/>
                        </a:cubicBezTo>
                        <a:cubicBezTo>
                          <a:pt x="1354936" y="1455266"/>
                          <a:pt x="1319145" y="1149311"/>
                          <a:pt x="1207154" y="923020"/>
                        </a:cubicBezTo>
                        <a:cubicBezTo>
                          <a:pt x="1095163" y="696729"/>
                          <a:pt x="882727" y="469283"/>
                          <a:pt x="708391" y="320347"/>
                        </a:cubicBezTo>
                        <a:cubicBezTo>
                          <a:pt x="534055" y="171411"/>
                          <a:pt x="278900" y="79047"/>
                          <a:pt x="161136" y="29402"/>
                        </a:cubicBezTo>
                        <a:cubicBezTo>
                          <a:pt x="43372" y="-20243"/>
                          <a:pt x="-10891" y="4002"/>
                          <a:pt x="1809" y="22475"/>
                        </a:cubicBezTo>
                        <a:cubicBezTo>
                          <a:pt x="14509" y="40948"/>
                          <a:pt x="135736" y="72120"/>
                          <a:pt x="237336" y="140238"/>
                        </a:cubicBezTo>
                        <a:cubicBezTo>
                          <a:pt x="338936" y="208356"/>
                          <a:pt x="501727" y="316884"/>
                          <a:pt x="611409" y="431184"/>
                        </a:cubicBezTo>
                        <a:cubicBezTo>
                          <a:pt x="721091" y="545484"/>
                          <a:pt x="814609" y="689802"/>
                          <a:pt x="895427" y="826038"/>
                        </a:cubicBezTo>
                        <a:cubicBezTo>
                          <a:pt x="976245" y="962274"/>
                          <a:pt x="1045518" y="1106593"/>
                          <a:pt x="1096318" y="1248602"/>
                        </a:cubicBezTo>
                        <a:cubicBezTo>
                          <a:pt x="1147118" y="1390611"/>
                          <a:pt x="1175982" y="1532620"/>
                          <a:pt x="1200227" y="1678093"/>
                        </a:cubicBezTo>
                        <a:cubicBezTo>
                          <a:pt x="1224472" y="1823566"/>
                          <a:pt x="1227937" y="2022147"/>
                          <a:pt x="1241791" y="2121438"/>
                        </a:cubicBezTo>
                        <a:cubicBezTo>
                          <a:pt x="1255645" y="2220729"/>
                          <a:pt x="1259109" y="2253056"/>
                          <a:pt x="1283354" y="2273838"/>
                        </a:cubicBezTo>
                        <a:cubicBezTo>
                          <a:pt x="1307599" y="2294620"/>
                          <a:pt x="1343390" y="2359275"/>
                          <a:pt x="1359554" y="2259984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99" name="フリーフォーム 635">
                    <a:extLst>
                      <a:ext uri="{FF2B5EF4-FFF2-40B4-BE49-F238E27FC236}">
                        <a16:creationId xmlns:a16="http://schemas.microsoft.com/office/drawing/2014/main" id="{A5A56B3E-DE87-4959-AD2B-E59F1A40C32B}"/>
                      </a:ext>
                    </a:extLst>
                  </p:cNvPr>
                  <p:cNvSpPr/>
                  <p:nvPr/>
                </p:nvSpPr>
                <p:spPr>
                  <a:xfrm>
                    <a:off x="5566802" y="2094799"/>
                    <a:ext cx="179877" cy="179034"/>
                  </a:xfrm>
                  <a:custGeom>
                    <a:avLst/>
                    <a:gdLst>
                      <a:gd name="connsiteX0" fmla="*/ 112332 w 826659"/>
                      <a:gd name="connsiteY0" fmla="*/ 792837 h 822660"/>
                      <a:gd name="connsiteX1" fmla="*/ 271660 w 826659"/>
                      <a:gd name="connsiteY1" fmla="*/ 453401 h 822660"/>
                      <a:gd name="connsiteX2" fmla="*/ 638805 w 826659"/>
                      <a:gd name="connsiteY2" fmla="*/ 134746 h 822660"/>
                      <a:gd name="connsiteX3" fmla="*/ 811987 w 826659"/>
                      <a:gd name="connsiteY3" fmla="*/ 3128 h 822660"/>
                      <a:gd name="connsiteX4" fmla="*/ 271660 w 826659"/>
                      <a:gd name="connsiteY4" fmla="*/ 252510 h 822660"/>
                      <a:gd name="connsiteX5" fmla="*/ 22278 w 826659"/>
                      <a:gd name="connsiteY5" fmla="*/ 612728 h 822660"/>
                      <a:gd name="connsiteX6" fmla="*/ 22278 w 826659"/>
                      <a:gd name="connsiteY6" fmla="*/ 785910 h 822660"/>
                      <a:gd name="connsiteX7" fmla="*/ 112332 w 826659"/>
                      <a:gd name="connsiteY7" fmla="*/ 792837 h 822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6659" h="822660">
                        <a:moveTo>
                          <a:pt x="112332" y="792837"/>
                        </a:moveTo>
                        <a:cubicBezTo>
                          <a:pt x="153896" y="737419"/>
                          <a:pt x="183915" y="563083"/>
                          <a:pt x="271660" y="453401"/>
                        </a:cubicBezTo>
                        <a:cubicBezTo>
                          <a:pt x="359405" y="343719"/>
                          <a:pt x="548750" y="209792"/>
                          <a:pt x="638805" y="134746"/>
                        </a:cubicBezTo>
                        <a:cubicBezTo>
                          <a:pt x="728860" y="59700"/>
                          <a:pt x="873178" y="-16499"/>
                          <a:pt x="811987" y="3128"/>
                        </a:cubicBezTo>
                        <a:cubicBezTo>
                          <a:pt x="750796" y="22755"/>
                          <a:pt x="403278" y="150910"/>
                          <a:pt x="271660" y="252510"/>
                        </a:cubicBezTo>
                        <a:cubicBezTo>
                          <a:pt x="140042" y="354110"/>
                          <a:pt x="63842" y="523828"/>
                          <a:pt x="22278" y="612728"/>
                        </a:cubicBezTo>
                        <a:cubicBezTo>
                          <a:pt x="-19286" y="701628"/>
                          <a:pt x="7269" y="757046"/>
                          <a:pt x="22278" y="785910"/>
                        </a:cubicBezTo>
                        <a:cubicBezTo>
                          <a:pt x="37287" y="814774"/>
                          <a:pt x="70768" y="848255"/>
                          <a:pt x="112332" y="79283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0" name="フリーフォーム 636">
                    <a:extLst>
                      <a:ext uri="{FF2B5EF4-FFF2-40B4-BE49-F238E27FC236}">
                        <a16:creationId xmlns:a16="http://schemas.microsoft.com/office/drawing/2014/main" id="{53E549CF-CB99-4E27-8281-E8C41C881EE7}"/>
                      </a:ext>
                    </a:extLst>
                  </p:cNvPr>
                  <p:cNvSpPr/>
                  <p:nvPr/>
                </p:nvSpPr>
                <p:spPr>
                  <a:xfrm>
                    <a:off x="5405322" y="2010996"/>
                    <a:ext cx="194184" cy="257122"/>
                  </a:xfrm>
                  <a:custGeom>
                    <a:avLst/>
                    <a:gdLst>
                      <a:gd name="connsiteX0" fmla="*/ 895173 w 896428"/>
                      <a:gd name="connsiteY0" fmla="*/ 1136073 h 1174082"/>
                      <a:gd name="connsiteX1" fmla="*/ 805118 w 896428"/>
                      <a:gd name="connsiteY1" fmla="*/ 692727 h 1174082"/>
                      <a:gd name="connsiteX2" fmla="*/ 389482 w 896428"/>
                      <a:gd name="connsiteY2" fmla="*/ 193964 h 1174082"/>
                      <a:gd name="connsiteX3" fmla="*/ 1554 w 896428"/>
                      <a:gd name="connsiteY3" fmla="*/ 0 h 1174082"/>
                      <a:gd name="connsiteX4" fmla="*/ 264791 w 896428"/>
                      <a:gd name="connsiteY4" fmla="*/ 193964 h 1174082"/>
                      <a:gd name="connsiteX5" fmla="*/ 548809 w 896428"/>
                      <a:gd name="connsiteY5" fmla="*/ 602673 h 1174082"/>
                      <a:gd name="connsiteX6" fmla="*/ 701209 w 896428"/>
                      <a:gd name="connsiteY6" fmla="*/ 942109 h 1174082"/>
                      <a:gd name="connsiteX7" fmla="*/ 770482 w 896428"/>
                      <a:gd name="connsiteY7" fmla="*/ 1129145 h 1174082"/>
                      <a:gd name="connsiteX8" fmla="*/ 895173 w 896428"/>
                      <a:gd name="connsiteY8" fmla="*/ 1136073 h 117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428" h="1174082">
                        <a:moveTo>
                          <a:pt x="895173" y="1136073"/>
                        </a:moveTo>
                        <a:cubicBezTo>
                          <a:pt x="900946" y="1063337"/>
                          <a:pt x="889400" y="849745"/>
                          <a:pt x="805118" y="692727"/>
                        </a:cubicBezTo>
                        <a:cubicBezTo>
                          <a:pt x="720836" y="535709"/>
                          <a:pt x="523409" y="309418"/>
                          <a:pt x="389482" y="193964"/>
                        </a:cubicBezTo>
                        <a:cubicBezTo>
                          <a:pt x="255555" y="78510"/>
                          <a:pt x="22336" y="0"/>
                          <a:pt x="1554" y="0"/>
                        </a:cubicBezTo>
                        <a:cubicBezTo>
                          <a:pt x="-19228" y="0"/>
                          <a:pt x="173582" y="93518"/>
                          <a:pt x="264791" y="193964"/>
                        </a:cubicBezTo>
                        <a:cubicBezTo>
                          <a:pt x="356000" y="294410"/>
                          <a:pt x="476073" y="477982"/>
                          <a:pt x="548809" y="602673"/>
                        </a:cubicBezTo>
                        <a:cubicBezTo>
                          <a:pt x="621545" y="727364"/>
                          <a:pt x="664263" y="854364"/>
                          <a:pt x="701209" y="942109"/>
                        </a:cubicBezTo>
                        <a:cubicBezTo>
                          <a:pt x="738154" y="1029854"/>
                          <a:pt x="737000" y="1097972"/>
                          <a:pt x="770482" y="1129145"/>
                        </a:cubicBezTo>
                        <a:cubicBezTo>
                          <a:pt x="803964" y="1160318"/>
                          <a:pt x="889400" y="1208809"/>
                          <a:pt x="895173" y="1136073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301" name="フリーフォーム 637">
                    <a:extLst>
                      <a:ext uri="{FF2B5EF4-FFF2-40B4-BE49-F238E27FC236}">
                        <a16:creationId xmlns:a16="http://schemas.microsoft.com/office/drawing/2014/main" id="{C3F209FD-AA83-483B-A79B-5152D7FF6ECC}"/>
                      </a:ext>
                    </a:extLst>
                  </p:cNvPr>
                  <p:cNvSpPr/>
                  <p:nvPr/>
                </p:nvSpPr>
                <p:spPr>
                  <a:xfrm rot="748910">
                    <a:off x="5621992" y="1858627"/>
                    <a:ext cx="237110" cy="422824"/>
                  </a:xfrm>
                  <a:custGeom>
                    <a:avLst/>
                    <a:gdLst>
                      <a:gd name="connsiteX0" fmla="*/ 63169 w 1090246"/>
                      <a:gd name="connsiteY0" fmla="*/ 1869647 h 1945671"/>
                      <a:gd name="connsiteX1" fmla="*/ 187860 w 1090246"/>
                      <a:gd name="connsiteY1" fmla="*/ 1869647 h 1945671"/>
                      <a:gd name="connsiteX2" fmla="*/ 229424 w 1090246"/>
                      <a:gd name="connsiteY2" fmla="*/ 1121501 h 1945671"/>
                      <a:gd name="connsiteX3" fmla="*/ 561933 w 1090246"/>
                      <a:gd name="connsiteY3" fmla="*/ 421847 h 1945671"/>
                      <a:gd name="connsiteX4" fmla="*/ 1039914 w 1090246"/>
                      <a:gd name="connsiteY4" fmla="*/ 40847 h 1945671"/>
                      <a:gd name="connsiteX5" fmla="*/ 1032987 w 1090246"/>
                      <a:gd name="connsiteY5" fmla="*/ 20065 h 1945671"/>
                      <a:gd name="connsiteX6" fmla="*/ 658914 w 1090246"/>
                      <a:gd name="connsiteY6" fmla="*/ 123974 h 1945671"/>
                      <a:gd name="connsiteX7" fmla="*/ 264060 w 1090246"/>
                      <a:gd name="connsiteY7" fmla="*/ 546538 h 1945671"/>
                      <a:gd name="connsiteX8" fmla="*/ 83951 w 1090246"/>
                      <a:gd name="connsiteY8" fmla="*/ 1031447 h 1945671"/>
                      <a:gd name="connsiteX9" fmla="*/ 824 w 1090246"/>
                      <a:gd name="connsiteY9" fmla="*/ 1419374 h 1945671"/>
                      <a:gd name="connsiteX10" fmla="*/ 63169 w 1090246"/>
                      <a:gd name="connsiteY10" fmla="*/ 1869647 h 19456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90246" h="1945671">
                        <a:moveTo>
                          <a:pt x="63169" y="1869647"/>
                        </a:moveTo>
                        <a:cubicBezTo>
                          <a:pt x="94342" y="1944693"/>
                          <a:pt x="160151" y="1994338"/>
                          <a:pt x="187860" y="1869647"/>
                        </a:cubicBezTo>
                        <a:cubicBezTo>
                          <a:pt x="215569" y="1744956"/>
                          <a:pt x="167079" y="1362801"/>
                          <a:pt x="229424" y="1121501"/>
                        </a:cubicBezTo>
                        <a:cubicBezTo>
                          <a:pt x="291769" y="880201"/>
                          <a:pt x="426851" y="601956"/>
                          <a:pt x="561933" y="421847"/>
                        </a:cubicBezTo>
                        <a:cubicBezTo>
                          <a:pt x="697015" y="241738"/>
                          <a:pt x="961405" y="107811"/>
                          <a:pt x="1039914" y="40847"/>
                        </a:cubicBezTo>
                        <a:cubicBezTo>
                          <a:pt x="1118423" y="-26117"/>
                          <a:pt x="1096487" y="6211"/>
                          <a:pt x="1032987" y="20065"/>
                        </a:cubicBezTo>
                        <a:cubicBezTo>
                          <a:pt x="969487" y="33919"/>
                          <a:pt x="787069" y="36228"/>
                          <a:pt x="658914" y="123974"/>
                        </a:cubicBezTo>
                        <a:cubicBezTo>
                          <a:pt x="530760" y="211719"/>
                          <a:pt x="359887" y="395292"/>
                          <a:pt x="264060" y="546538"/>
                        </a:cubicBezTo>
                        <a:cubicBezTo>
                          <a:pt x="168233" y="697783"/>
                          <a:pt x="127824" y="885974"/>
                          <a:pt x="83951" y="1031447"/>
                        </a:cubicBezTo>
                        <a:cubicBezTo>
                          <a:pt x="40078" y="1176920"/>
                          <a:pt x="7751" y="1279674"/>
                          <a:pt x="824" y="1419374"/>
                        </a:cubicBezTo>
                        <a:cubicBezTo>
                          <a:pt x="-6103" y="1559074"/>
                          <a:pt x="31996" y="1794601"/>
                          <a:pt x="63169" y="186964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</p:grpSp>
        <p:grpSp>
          <p:nvGrpSpPr>
            <p:cNvPr id="6311" name="グループ化 3">
              <a:extLst>
                <a:ext uri="{FF2B5EF4-FFF2-40B4-BE49-F238E27FC236}">
                  <a16:creationId xmlns:a16="http://schemas.microsoft.com/office/drawing/2014/main" id="{1A04A9BF-F355-47C4-B649-F2642698CB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9904" y="3543478"/>
              <a:ext cx="769382" cy="592697"/>
              <a:chOff x="5004048" y="3543478"/>
              <a:chExt cx="769382" cy="592697"/>
            </a:xfrm>
          </p:grpSpPr>
          <p:grpSp>
            <p:nvGrpSpPr>
              <p:cNvPr id="151" name="グループ化 150">
                <a:extLst>
                  <a:ext uri="{FF2B5EF4-FFF2-40B4-BE49-F238E27FC236}">
                    <a16:creationId xmlns:a16="http://schemas.microsoft.com/office/drawing/2014/main" id="{A948A111-4ADC-41BE-80CF-A95FB7C33C8A}"/>
                  </a:ext>
                </a:extLst>
              </p:cNvPr>
              <p:cNvGrpSpPr/>
              <p:nvPr/>
            </p:nvGrpSpPr>
            <p:grpSpPr bwMode="auto">
              <a:xfrm>
                <a:off x="5015479" y="3543478"/>
                <a:ext cx="532942" cy="395429"/>
                <a:chOff x="5171784" y="614667"/>
                <a:chExt cx="703302" cy="478835"/>
              </a:xfrm>
              <a:solidFill>
                <a:srgbClr val="FFFF99"/>
              </a:solidFill>
            </p:grpSpPr>
            <p:grpSp>
              <p:nvGrpSpPr>
                <p:cNvPr id="280" name="グループ化 279">
                  <a:extLst>
                    <a:ext uri="{FF2B5EF4-FFF2-40B4-BE49-F238E27FC236}">
                      <a16:creationId xmlns:a16="http://schemas.microsoft.com/office/drawing/2014/main" id="{977DFE09-FBD6-4B4B-9E92-889B81D612C2}"/>
                    </a:ext>
                  </a:extLst>
                </p:cNvPr>
                <p:cNvGrpSpPr/>
                <p:nvPr/>
              </p:nvGrpSpPr>
              <p:grpSpPr>
                <a:xfrm>
                  <a:off x="5171784" y="614667"/>
                  <a:ext cx="520639" cy="418975"/>
                  <a:chOff x="5171784" y="614667"/>
                  <a:chExt cx="520639" cy="418975"/>
                </a:xfrm>
                <a:grpFill/>
              </p:grpSpPr>
              <p:sp>
                <p:nvSpPr>
                  <p:cNvPr id="288" name="フリーフォーム 425">
                    <a:extLst>
                      <a:ext uri="{FF2B5EF4-FFF2-40B4-BE49-F238E27FC236}">
                        <a16:creationId xmlns:a16="http://schemas.microsoft.com/office/drawing/2014/main" id="{E9457679-D117-4007-914C-C3818BEB440C}"/>
                      </a:ext>
                    </a:extLst>
                  </p:cNvPr>
                  <p:cNvSpPr/>
                  <p:nvPr/>
                </p:nvSpPr>
                <p:spPr>
                  <a:xfrm>
                    <a:off x="5171784" y="614667"/>
                    <a:ext cx="308330" cy="418975"/>
                  </a:xfrm>
                  <a:custGeom>
                    <a:avLst/>
                    <a:gdLst>
                      <a:gd name="connsiteX0" fmla="*/ 1359554 w 1390159"/>
                      <a:gd name="connsiteY0" fmla="*/ 2259984 h 2313757"/>
                      <a:gd name="connsiteX1" fmla="*/ 1380336 w 1390159"/>
                      <a:gd name="connsiteY1" fmla="*/ 1678093 h 2313757"/>
                      <a:gd name="connsiteX2" fmla="*/ 1207154 w 1390159"/>
                      <a:gd name="connsiteY2" fmla="*/ 923020 h 2313757"/>
                      <a:gd name="connsiteX3" fmla="*/ 708391 w 1390159"/>
                      <a:gd name="connsiteY3" fmla="*/ 320347 h 2313757"/>
                      <a:gd name="connsiteX4" fmla="*/ 161136 w 1390159"/>
                      <a:gd name="connsiteY4" fmla="*/ 29402 h 2313757"/>
                      <a:gd name="connsiteX5" fmla="*/ 1809 w 1390159"/>
                      <a:gd name="connsiteY5" fmla="*/ 22475 h 2313757"/>
                      <a:gd name="connsiteX6" fmla="*/ 237336 w 1390159"/>
                      <a:gd name="connsiteY6" fmla="*/ 140238 h 2313757"/>
                      <a:gd name="connsiteX7" fmla="*/ 611409 w 1390159"/>
                      <a:gd name="connsiteY7" fmla="*/ 431184 h 2313757"/>
                      <a:gd name="connsiteX8" fmla="*/ 895427 w 1390159"/>
                      <a:gd name="connsiteY8" fmla="*/ 826038 h 2313757"/>
                      <a:gd name="connsiteX9" fmla="*/ 1096318 w 1390159"/>
                      <a:gd name="connsiteY9" fmla="*/ 1248602 h 2313757"/>
                      <a:gd name="connsiteX10" fmla="*/ 1200227 w 1390159"/>
                      <a:gd name="connsiteY10" fmla="*/ 1678093 h 2313757"/>
                      <a:gd name="connsiteX11" fmla="*/ 1241791 w 1390159"/>
                      <a:gd name="connsiteY11" fmla="*/ 2121438 h 2313757"/>
                      <a:gd name="connsiteX12" fmla="*/ 1283354 w 1390159"/>
                      <a:gd name="connsiteY12" fmla="*/ 2273838 h 2313757"/>
                      <a:gd name="connsiteX13" fmla="*/ 1359554 w 1390159"/>
                      <a:gd name="connsiteY13" fmla="*/ 2259984 h 2313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90159" h="2313757">
                        <a:moveTo>
                          <a:pt x="1359554" y="2259984"/>
                        </a:moveTo>
                        <a:cubicBezTo>
                          <a:pt x="1375718" y="2160693"/>
                          <a:pt x="1405736" y="1900920"/>
                          <a:pt x="1380336" y="1678093"/>
                        </a:cubicBezTo>
                        <a:cubicBezTo>
                          <a:pt x="1354936" y="1455266"/>
                          <a:pt x="1319145" y="1149311"/>
                          <a:pt x="1207154" y="923020"/>
                        </a:cubicBezTo>
                        <a:cubicBezTo>
                          <a:pt x="1095163" y="696729"/>
                          <a:pt x="882727" y="469283"/>
                          <a:pt x="708391" y="320347"/>
                        </a:cubicBezTo>
                        <a:cubicBezTo>
                          <a:pt x="534055" y="171411"/>
                          <a:pt x="278900" y="79047"/>
                          <a:pt x="161136" y="29402"/>
                        </a:cubicBezTo>
                        <a:cubicBezTo>
                          <a:pt x="43372" y="-20243"/>
                          <a:pt x="-10891" y="4002"/>
                          <a:pt x="1809" y="22475"/>
                        </a:cubicBezTo>
                        <a:cubicBezTo>
                          <a:pt x="14509" y="40948"/>
                          <a:pt x="135736" y="72120"/>
                          <a:pt x="237336" y="140238"/>
                        </a:cubicBezTo>
                        <a:cubicBezTo>
                          <a:pt x="338936" y="208356"/>
                          <a:pt x="501727" y="316884"/>
                          <a:pt x="611409" y="431184"/>
                        </a:cubicBezTo>
                        <a:cubicBezTo>
                          <a:pt x="721091" y="545484"/>
                          <a:pt x="814609" y="689802"/>
                          <a:pt x="895427" y="826038"/>
                        </a:cubicBezTo>
                        <a:cubicBezTo>
                          <a:pt x="976245" y="962274"/>
                          <a:pt x="1045518" y="1106593"/>
                          <a:pt x="1096318" y="1248602"/>
                        </a:cubicBezTo>
                        <a:cubicBezTo>
                          <a:pt x="1147118" y="1390611"/>
                          <a:pt x="1175982" y="1532620"/>
                          <a:pt x="1200227" y="1678093"/>
                        </a:cubicBezTo>
                        <a:cubicBezTo>
                          <a:pt x="1224472" y="1823566"/>
                          <a:pt x="1227937" y="2022147"/>
                          <a:pt x="1241791" y="2121438"/>
                        </a:cubicBezTo>
                        <a:cubicBezTo>
                          <a:pt x="1255645" y="2220729"/>
                          <a:pt x="1259109" y="2253056"/>
                          <a:pt x="1283354" y="2273838"/>
                        </a:cubicBezTo>
                        <a:cubicBezTo>
                          <a:pt x="1307599" y="2294620"/>
                          <a:pt x="1343390" y="2359275"/>
                          <a:pt x="1359554" y="2259984"/>
                        </a:cubicBezTo>
                        <a:close/>
                      </a:path>
                    </a:pathLst>
                  </a:custGeom>
                  <a:grpFill/>
                  <a:ln w="9525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grpSp>
                <p:nvGrpSpPr>
                  <p:cNvPr id="289" name="グループ化 288">
                    <a:extLst>
                      <a:ext uri="{FF2B5EF4-FFF2-40B4-BE49-F238E27FC236}">
                        <a16:creationId xmlns:a16="http://schemas.microsoft.com/office/drawing/2014/main" id="{12C3B91C-8FC4-495E-A5FD-9123E803544B}"/>
                      </a:ext>
                    </a:extLst>
                  </p:cNvPr>
                  <p:cNvGrpSpPr/>
                  <p:nvPr/>
                </p:nvGrpSpPr>
                <p:grpSpPr>
                  <a:xfrm>
                    <a:off x="5282464" y="654245"/>
                    <a:ext cx="409959" cy="377569"/>
                    <a:chOff x="5282464" y="654245"/>
                    <a:chExt cx="409959" cy="377569"/>
                  </a:xfrm>
                  <a:grpFill/>
                </p:grpSpPr>
                <p:sp>
                  <p:nvSpPr>
                    <p:cNvPr id="290" name="フリーフォーム 423">
                      <a:extLst>
                        <a:ext uri="{FF2B5EF4-FFF2-40B4-BE49-F238E27FC236}">
                          <a16:creationId xmlns:a16="http://schemas.microsoft.com/office/drawing/2014/main" id="{0284A235-CE93-4AFA-807D-47878346C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0613" y="654245"/>
                      <a:ext cx="241810" cy="352322"/>
                    </a:xfrm>
                    <a:custGeom>
                      <a:avLst/>
                      <a:gdLst>
                        <a:gd name="connsiteX0" fmla="*/ 63169 w 1090246"/>
                        <a:gd name="connsiteY0" fmla="*/ 1869647 h 1945671"/>
                        <a:gd name="connsiteX1" fmla="*/ 187860 w 1090246"/>
                        <a:gd name="connsiteY1" fmla="*/ 1869647 h 1945671"/>
                        <a:gd name="connsiteX2" fmla="*/ 229424 w 1090246"/>
                        <a:gd name="connsiteY2" fmla="*/ 1121501 h 1945671"/>
                        <a:gd name="connsiteX3" fmla="*/ 561933 w 1090246"/>
                        <a:gd name="connsiteY3" fmla="*/ 421847 h 1945671"/>
                        <a:gd name="connsiteX4" fmla="*/ 1039914 w 1090246"/>
                        <a:gd name="connsiteY4" fmla="*/ 40847 h 1945671"/>
                        <a:gd name="connsiteX5" fmla="*/ 1032987 w 1090246"/>
                        <a:gd name="connsiteY5" fmla="*/ 20065 h 1945671"/>
                        <a:gd name="connsiteX6" fmla="*/ 658914 w 1090246"/>
                        <a:gd name="connsiteY6" fmla="*/ 123974 h 1945671"/>
                        <a:gd name="connsiteX7" fmla="*/ 264060 w 1090246"/>
                        <a:gd name="connsiteY7" fmla="*/ 546538 h 1945671"/>
                        <a:gd name="connsiteX8" fmla="*/ 83951 w 1090246"/>
                        <a:gd name="connsiteY8" fmla="*/ 1031447 h 1945671"/>
                        <a:gd name="connsiteX9" fmla="*/ 824 w 1090246"/>
                        <a:gd name="connsiteY9" fmla="*/ 1419374 h 1945671"/>
                        <a:gd name="connsiteX10" fmla="*/ 63169 w 1090246"/>
                        <a:gd name="connsiteY10" fmla="*/ 1869647 h 1945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90246" h="1945671">
                          <a:moveTo>
                            <a:pt x="63169" y="1869647"/>
                          </a:moveTo>
                          <a:cubicBezTo>
                            <a:pt x="94342" y="1944693"/>
                            <a:pt x="160151" y="1994338"/>
                            <a:pt x="187860" y="1869647"/>
                          </a:cubicBezTo>
                          <a:cubicBezTo>
                            <a:pt x="215569" y="1744956"/>
                            <a:pt x="167079" y="1362801"/>
                            <a:pt x="229424" y="1121501"/>
                          </a:cubicBezTo>
                          <a:cubicBezTo>
                            <a:pt x="291769" y="880201"/>
                            <a:pt x="426851" y="601956"/>
                            <a:pt x="561933" y="421847"/>
                          </a:cubicBezTo>
                          <a:cubicBezTo>
                            <a:pt x="697015" y="241738"/>
                            <a:pt x="961405" y="107811"/>
                            <a:pt x="1039914" y="40847"/>
                          </a:cubicBezTo>
                          <a:cubicBezTo>
                            <a:pt x="1118423" y="-26117"/>
                            <a:pt x="1096487" y="6211"/>
                            <a:pt x="1032987" y="20065"/>
                          </a:cubicBezTo>
                          <a:cubicBezTo>
                            <a:pt x="969487" y="33919"/>
                            <a:pt x="787069" y="36228"/>
                            <a:pt x="658914" y="123974"/>
                          </a:cubicBezTo>
                          <a:cubicBezTo>
                            <a:pt x="530760" y="211719"/>
                            <a:pt x="359887" y="395292"/>
                            <a:pt x="264060" y="546538"/>
                          </a:cubicBezTo>
                          <a:cubicBezTo>
                            <a:pt x="168233" y="697783"/>
                            <a:pt x="127824" y="885974"/>
                            <a:pt x="83951" y="1031447"/>
                          </a:cubicBezTo>
                          <a:cubicBezTo>
                            <a:pt x="40078" y="1176920"/>
                            <a:pt x="7751" y="1279674"/>
                            <a:pt x="824" y="1419374"/>
                          </a:cubicBezTo>
                          <a:cubicBezTo>
                            <a:pt x="-6103" y="1559074"/>
                            <a:pt x="31996" y="1794601"/>
                            <a:pt x="63169" y="1869647"/>
                          </a:cubicBez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291" name="フリーフォーム 424">
                      <a:extLst>
                        <a:ext uri="{FF2B5EF4-FFF2-40B4-BE49-F238E27FC236}">
                          <a16:creationId xmlns:a16="http://schemas.microsoft.com/office/drawing/2014/main" id="{EAA96927-4002-4507-B7BC-37FF8EF13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5558" y="759364"/>
                      <a:ext cx="198823" cy="212603"/>
                    </a:xfrm>
                    <a:custGeom>
                      <a:avLst/>
                      <a:gdLst>
                        <a:gd name="connsiteX0" fmla="*/ 895173 w 896428"/>
                        <a:gd name="connsiteY0" fmla="*/ 1136073 h 1174082"/>
                        <a:gd name="connsiteX1" fmla="*/ 805118 w 896428"/>
                        <a:gd name="connsiteY1" fmla="*/ 692727 h 1174082"/>
                        <a:gd name="connsiteX2" fmla="*/ 389482 w 896428"/>
                        <a:gd name="connsiteY2" fmla="*/ 193964 h 1174082"/>
                        <a:gd name="connsiteX3" fmla="*/ 1554 w 896428"/>
                        <a:gd name="connsiteY3" fmla="*/ 0 h 1174082"/>
                        <a:gd name="connsiteX4" fmla="*/ 264791 w 896428"/>
                        <a:gd name="connsiteY4" fmla="*/ 193964 h 1174082"/>
                        <a:gd name="connsiteX5" fmla="*/ 548809 w 896428"/>
                        <a:gd name="connsiteY5" fmla="*/ 602673 h 1174082"/>
                        <a:gd name="connsiteX6" fmla="*/ 701209 w 896428"/>
                        <a:gd name="connsiteY6" fmla="*/ 942109 h 1174082"/>
                        <a:gd name="connsiteX7" fmla="*/ 770482 w 896428"/>
                        <a:gd name="connsiteY7" fmla="*/ 1129145 h 1174082"/>
                        <a:gd name="connsiteX8" fmla="*/ 895173 w 896428"/>
                        <a:gd name="connsiteY8" fmla="*/ 1136073 h 11740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96428" h="1174082">
                          <a:moveTo>
                            <a:pt x="895173" y="1136073"/>
                          </a:moveTo>
                          <a:cubicBezTo>
                            <a:pt x="900946" y="1063337"/>
                            <a:pt x="889400" y="849745"/>
                            <a:pt x="805118" y="692727"/>
                          </a:cubicBezTo>
                          <a:cubicBezTo>
                            <a:pt x="720836" y="535709"/>
                            <a:pt x="523409" y="309418"/>
                            <a:pt x="389482" y="193964"/>
                          </a:cubicBezTo>
                          <a:cubicBezTo>
                            <a:pt x="255555" y="78510"/>
                            <a:pt x="22336" y="0"/>
                            <a:pt x="1554" y="0"/>
                          </a:cubicBezTo>
                          <a:cubicBezTo>
                            <a:pt x="-19228" y="0"/>
                            <a:pt x="173582" y="93518"/>
                            <a:pt x="264791" y="193964"/>
                          </a:cubicBezTo>
                          <a:cubicBezTo>
                            <a:pt x="356000" y="294410"/>
                            <a:pt x="476073" y="477982"/>
                            <a:pt x="548809" y="602673"/>
                          </a:cubicBezTo>
                          <a:cubicBezTo>
                            <a:pt x="621545" y="727364"/>
                            <a:pt x="664263" y="854364"/>
                            <a:pt x="701209" y="942109"/>
                          </a:cubicBezTo>
                          <a:cubicBezTo>
                            <a:pt x="738154" y="1029854"/>
                            <a:pt x="737000" y="1097972"/>
                            <a:pt x="770482" y="1129145"/>
                          </a:cubicBezTo>
                          <a:cubicBezTo>
                            <a:pt x="803964" y="1160318"/>
                            <a:pt x="889400" y="1208809"/>
                            <a:pt x="895173" y="1136073"/>
                          </a:cubicBez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292" name="フリーフォーム 426">
                      <a:extLst>
                        <a:ext uri="{FF2B5EF4-FFF2-40B4-BE49-F238E27FC236}">
                          <a16:creationId xmlns:a16="http://schemas.microsoft.com/office/drawing/2014/main" id="{580A72E1-2F6B-411F-ACC5-723307DE91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8411" y="882847"/>
                      <a:ext cx="183349" cy="148967"/>
                    </a:xfrm>
                    <a:custGeom>
                      <a:avLst/>
                      <a:gdLst>
                        <a:gd name="connsiteX0" fmla="*/ 112332 w 826659"/>
                        <a:gd name="connsiteY0" fmla="*/ 792837 h 822660"/>
                        <a:gd name="connsiteX1" fmla="*/ 271660 w 826659"/>
                        <a:gd name="connsiteY1" fmla="*/ 453401 h 822660"/>
                        <a:gd name="connsiteX2" fmla="*/ 638805 w 826659"/>
                        <a:gd name="connsiteY2" fmla="*/ 134746 h 822660"/>
                        <a:gd name="connsiteX3" fmla="*/ 811987 w 826659"/>
                        <a:gd name="connsiteY3" fmla="*/ 3128 h 822660"/>
                        <a:gd name="connsiteX4" fmla="*/ 271660 w 826659"/>
                        <a:gd name="connsiteY4" fmla="*/ 252510 h 822660"/>
                        <a:gd name="connsiteX5" fmla="*/ 22278 w 826659"/>
                        <a:gd name="connsiteY5" fmla="*/ 612728 h 822660"/>
                        <a:gd name="connsiteX6" fmla="*/ 22278 w 826659"/>
                        <a:gd name="connsiteY6" fmla="*/ 785910 h 822660"/>
                        <a:gd name="connsiteX7" fmla="*/ 112332 w 826659"/>
                        <a:gd name="connsiteY7" fmla="*/ 792837 h 822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26659" h="822660">
                          <a:moveTo>
                            <a:pt x="112332" y="792837"/>
                          </a:moveTo>
                          <a:cubicBezTo>
                            <a:pt x="153896" y="737419"/>
                            <a:pt x="183915" y="563083"/>
                            <a:pt x="271660" y="453401"/>
                          </a:cubicBezTo>
                          <a:cubicBezTo>
                            <a:pt x="359405" y="343719"/>
                            <a:pt x="548750" y="209792"/>
                            <a:pt x="638805" y="134746"/>
                          </a:cubicBezTo>
                          <a:cubicBezTo>
                            <a:pt x="728860" y="59700"/>
                            <a:pt x="873178" y="-16499"/>
                            <a:pt x="811987" y="3128"/>
                          </a:cubicBezTo>
                          <a:cubicBezTo>
                            <a:pt x="750796" y="22755"/>
                            <a:pt x="403278" y="150910"/>
                            <a:pt x="271660" y="252510"/>
                          </a:cubicBezTo>
                          <a:cubicBezTo>
                            <a:pt x="140042" y="354110"/>
                            <a:pt x="63842" y="523828"/>
                            <a:pt x="22278" y="612728"/>
                          </a:cubicBezTo>
                          <a:cubicBezTo>
                            <a:pt x="-19286" y="701628"/>
                            <a:pt x="7269" y="757046"/>
                            <a:pt x="22278" y="785910"/>
                          </a:cubicBezTo>
                          <a:cubicBezTo>
                            <a:pt x="37287" y="814774"/>
                            <a:pt x="70768" y="848255"/>
                            <a:pt x="112332" y="792837"/>
                          </a:cubicBez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293" name="フリーフォーム 427">
                      <a:extLst>
                        <a:ext uri="{FF2B5EF4-FFF2-40B4-BE49-F238E27FC236}">
                          <a16:creationId xmlns:a16="http://schemas.microsoft.com/office/drawing/2014/main" id="{6609374E-88A8-4E07-9908-4F95249231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2464" y="813167"/>
                      <a:ext cx="198823" cy="212603"/>
                    </a:xfrm>
                    <a:custGeom>
                      <a:avLst/>
                      <a:gdLst>
                        <a:gd name="connsiteX0" fmla="*/ 895173 w 896428"/>
                        <a:gd name="connsiteY0" fmla="*/ 1136073 h 1174082"/>
                        <a:gd name="connsiteX1" fmla="*/ 805118 w 896428"/>
                        <a:gd name="connsiteY1" fmla="*/ 692727 h 1174082"/>
                        <a:gd name="connsiteX2" fmla="*/ 389482 w 896428"/>
                        <a:gd name="connsiteY2" fmla="*/ 193964 h 1174082"/>
                        <a:gd name="connsiteX3" fmla="*/ 1554 w 896428"/>
                        <a:gd name="connsiteY3" fmla="*/ 0 h 1174082"/>
                        <a:gd name="connsiteX4" fmla="*/ 264791 w 896428"/>
                        <a:gd name="connsiteY4" fmla="*/ 193964 h 1174082"/>
                        <a:gd name="connsiteX5" fmla="*/ 548809 w 896428"/>
                        <a:gd name="connsiteY5" fmla="*/ 602673 h 1174082"/>
                        <a:gd name="connsiteX6" fmla="*/ 701209 w 896428"/>
                        <a:gd name="connsiteY6" fmla="*/ 942109 h 1174082"/>
                        <a:gd name="connsiteX7" fmla="*/ 770482 w 896428"/>
                        <a:gd name="connsiteY7" fmla="*/ 1129145 h 1174082"/>
                        <a:gd name="connsiteX8" fmla="*/ 895173 w 896428"/>
                        <a:gd name="connsiteY8" fmla="*/ 1136073 h 11740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96428" h="1174082">
                          <a:moveTo>
                            <a:pt x="895173" y="1136073"/>
                          </a:moveTo>
                          <a:cubicBezTo>
                            <a:pt x="900946" y="1063337"/>
                            <a:pt x="889400" y="849745"/>
                            <a:pt x="805118" y="692727"/>
                          </a:cubicBezTo>
                          <a:cubicBezTo>
                            <a:pt x="720836" y="535709"/>
                            <a:pt x="523409" y="309418"/>
                            <a:pt x="389482" y="193964"/>
                          </a:cubicBezTo>
                          <a:cubicBezTo>
                            <a:pt x="255555" y="78510"/>
                            <a:pt x="22336" y="0"/>
                            <a:pt x="1554" y="0"/>
                          </a:cubicBezTo>
                          <a:cubicBezTo>
                            <a:pt x="-19228" y="0"/>
                            <a:pt x="173582" y="93518"/>
                            <a:pt x="264791" y="193964"/>
                          </a:cubicBezTo>
                          <a:cubicBezTo>
                            <a:pt x="356000" y="294410"/>
                            <a:pt x="476073" y="477982"/>
                            <a:pt x="548809" y="602673"/>
                          </a:cubicBezTo>
                          <a:cubicBezTo>
                            <a:pt x="621545" y="727364"/>
                            <a:pt x="664263" y="854364"/>
                            <a:pt x="701209" y="942109"/>
                          </a:cubicBezTo>
                          <a:cubicBezTo>
                            <a:pt x="738154" y="1029854"/>
                            <a:pt x="737000" y="1097972"/>
                            <a:pt x="770482" y="1129145"/>
                          </a:cubicBezTo>
                          <a:cubicBezTo>
                            <a:pt x="803964" y="1160318"/>
                            <a:pt x="889400" y="1208809"/>
                            <a:pt x="895173" y="1136073"/>
                          </a:cubicBez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FFC000">
                          <a:alpha val="1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bIns="0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ja-JP" altLang="en-US" kern="0">
                        <a:solidFill>
                          <a:prstClr val="white"/>
                        </a:solidFill>
                        <a:latin typeface="+mn-lt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</p:grpSp>
            <p:sp>
              <p:nvSpPr>
                <p:cNvPr id="281" name="フリーフォーム 428">
                  <a:extLst>
                    <a:ext uri="{FF2B5EF4-FFF2-40B4-BE49-F238E27FC236}">
                      <a16:creationId xmlns:a16="http://schemas.microsoft.com/office/drawing/2014/main" id="{9647D9F5-2CCB-4BD5-9EC4-7FE10895505A}"/>
                    </a:ext>
                  </a:extLst>
                </p:cNvPr>
                <p:cNvSpPr/>
                <p:nvPr/>
              </p:nvSpPr>
              <p:spPr>
                <a:xfrm rot="748910">
                  <a:off x="5505319" y="685225"/>
                  <a:ext cx="241810" cy="352322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82" name="フリーフォーム 585">
                  <a:extLst>
                    <a:ext uri="{FF2B5EF4-FFF2-40B4-BE49-F238E27FC236}">
                      <a16:creationId xmlns:a16="http://schemas.microsoft.com/office/drawing/2014/main" id="{D6AC728C-4416-4AC0-9A86-C37425A8BF1E}"/>
                    </a:ext>
                  </a:extLst>
                </p:cNvPr>
                <p:cNvSpPr/>
                <p:nvPr/>
              </p:nvSpPr>
              <p:spPr>
                <a:xfrm>
                  <a:off x="5578570" y="710200"/>
                  <a:ext cx="241810" cy="352322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83" name="フリーフォーム 586">
                  <a:extLst>
                    <a:ext uri="{FF2B5EF4-FFF2-40B4-BE49-F238E27FC236}">
                      <a16:creationId xmlns:a16="http://schemas.microsoft.com/office/drawing/2014/main" id="{80022428-DBF5-4B1A-8D1E-C32CC1463BE2}"/>
                    </a:ext>
                  </a:extLst>
                </p:cNvPr>
                <p:cNvSpPr/>
                <p:nvPr/>
              </p:nvSpPr>
              <p:spPr>
                <a:xfrm>
                  <a:off x="5413515" y="815319"/>
                  <a:ext cx="198823" cy="212603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84" name="フリーフォーム 587">
                  <a:extLst>
                    <a:ext uri="{FF2B5EF4-FFF2-40B4-BE49-F238E27FC236}">
                      <a16:creationId xmlns:a16="http://schemas.microsoft.com/office/drawing/2014/main" id="{BC8C4140-8E27-4CCD-BB78-302307A388DA}"/>
                    </a:ext>
                  </a:extLst>
                </p:cNvPr>
                <p:cNvSpPr/>
                <p:nvPr/>
              </p:nvSpPr>
              <p:spPr>
                <a:xfrm>
                  <a:off x="5299741" y="670622"/>
                  <a:ext cx="308330" cy="418975"/>
                </a:xfrm>
                <a:custGeom>
                  <a:avLst/>
                  <a:gdLst>
                    <a:gd name="connsiteX0" fmla="*/ 1359554 w 1390159"/>
                    <a:gd name="connsiteY0" fmla="*/ 2259984 h 2313757"/>
                    <a:gd name="connsiteX1" fmla="*/ 1380336 w 1390159"/>
                    <a:gd name="connsiteY1" fmla="*/ 1678093 h 2313757"/>
                    <a:gd name="connsiteX2" fmla="*/ 1207154 w 1390159"/>
                    <a:gd name="connsiteY2" fmla="*/ 923020 h 2313757"/>
                    <a:gd name="connsiteX3" fmla="*/ 708391 w 1390159"/>
                    <a:gd name="connsiteY3" fmla="*/ 320347 h 2313757"/>
                    <a:gd name="connsiteX4" fmla="*/ 161136 w 1390159"/>
                    <a:gd name="connsiteY4" fmla="*/ 29402 h 2313757"/>
                    <a:gd name="connsiteX5" fmla="*/ 1809 w 1390159"/>
                    <a:gd name="connsiteY5" fmla="*/ 22475 h 2313757"/>
                    <a:gd name="connsiteX6" fmla="*/ 237336 w 1390159"/>
                    <a:gd name="connsiteY6" fmla="*/ 140238 h 2313757"/>
                    <a:gd name="connsiteX7" fmla="*/ 611409 w 1390159"/>
                    <a:gd name="connsiteY7" fmla="*/ 431184 h 2313757"/>
                    <a:gd name="connsiteX8" fmla="*/ 895427 w 1390159"/>
                    <a:gd name="connsiteY8" fmla="*/ 826038 h 2313757"/>
                    <a:gd name="connsiteX9" fmla="*/ 1096318 w 1390159"/>
                    <a:gd name="connsiteY9" fmla="*/ 1248602 h 2313757"/>
                    <a:gd name="connsiteX10" fmla="*/ 1200227 w 1390159"/>
                    <a:gd name="connsiteY10" fmla="*/ 1678093 h 2313757"/>
                    <a:gd name="connsiteX11" fmla="*/ 1241791 w 1390159"/>
                    <a:gd name="connsiteY11" fmla="*/ 2121438 h 2313757"/>
                    <a:gd name="connsiteX12" fmla="*/ 1283354 w 1390159"/>
                    <a:gd name="connsiteY12" fmla="*/ 2273838 h 2313757"/>
                    <a:gd name="connsiteX13" fmla="*/ 1359554 w 1390159"/>
                    <a:gd name="connsiteY13" fmla="*/ 2259984 h 2313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90159" h="2313757">
                      <a:moveTo>
                        <a:pt x="1359554" y="2259984"/>
                      </a:moveTo>
                      <a:cubicBezTo>
                        <a:pt x="1375718" y="2160693"/>
                        <a:pt x="1405736" y="1900920"/>
                        <a:pt x="1380336" y="1678093"/>
                      </a:cubicBezTo>
                      <a:cubicBezTo>
                        <a:pt x="1354936" y="1455266"/>
                        <a:pt x="1319145" y="1149311"/>
                        <a:pt x="1207154" y="923020"/>
                      </a:cubicBezTo>
                      <a:cubicBezTo>
                        <a:pt x="1095163" y="696729"/>
                        <a:pt x="882727" y="469283"/>
                        <a:pt x="708391" y="320347"/>
                      </a:cubicBezTo>
                      <a:cubicBezTo>
                        <a:pt x="534055" y="171411"/>
                        <a:pt x="278900" y="79047"/>
                        <a:pt x="161136" y="29402"/>
                      </a:cubicBezTo>
                      <a:cubicBezTo>
                        <a:pt x="43372" y="-20243"/>
                        <a:pt x="-10891" y="4002"/>
                        <a:pt x="1809" y="22475"/>
                      </a:cubicBezTo>
                      <a:cubicBezTo>
                        <a:pt x="14509" y="40948"/>
                        <a:pt x="135736" y="72120"/>
                        <a:pt x="237336" y="140238"/>
                      </a:cubicBezTo>
                      <a:cubicBezTo>
                        <a:pt x="338936" y="208356"/>
                        <a:pt x="501727" y="316884"/>
                        <a:pt x="611409" y="431184"/>
                      </a:cubicBezTo>
                      <a:cubicBezTo>
                        <a:pt x="721091" y="545484"/>
                        <a:pt x="814609" y="689802"/>
                        <a:pt x="895427" y="826038"/>
                      </a:cubicBezTo>
                      <a:cubicBezTo>
                        <a:pt x="976245" y="962274"/>
                        <a:pt x="1045518" y="1106593"/>
                        <a:pt x="1096318" y="1248602"/>
                      </a:cubicBezTo>
                      <a:cubicBezTo>
                        <a:pt x="1147118" y="1390611"/>
                        <a:pt x="1175982" y="1532620"/>
                        <a:pt x="1200227" y="1678093"/>
                      </a:cubicBezTo>
                      <a:cubicBezTo>
                        <a:pt x="1224472" y="1823566"/>
                        <a:pt x="1227937" y="2022147"/>
                        <a:pt x="1241791" y="2121438"/>
                      </a:cubicBezTo>
                      <a:cubicBezTo>
                        <a:pt x="1255645" y="2220729"/>
                        <a:pt x="1259109" y="2253056"/>
                        <a:pt x="1283354" y="2273838"/>
                      </a:cubicBezTo>
                      <a:cubicBezTo>
                        <a:pt x="1307599" y="2294620"/>
                        <a:pt x="1343390" y="2359275"/>
                        <a:pt x="1359554" y="2259984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85" name="フリーフォーム 588">
                  <a:extLst>
                    <a:ext uri="{FF2B5EF4-FFF2-40B4-BE49-F238E27FC236}">
                      <a16:creationId xmlns:a16="http://schemas.microsoft.com/office/drawing/2014/main" id="{4CB7E5BE-8B95-4472-A561-4931A06556E7}"/>
                    </a:ext>
                  </a:extLst>
                </p:cNvPr>
                <p:cNvSpPr/>
                <p:nvPr/>
              </p:nvSpPr>
              <p:spPr>
                <a:xfrm>
                  <a:off x="5576368" y="938802"/>
                  <a:ext cx="183349" cy="148967"/>
                </a:xfrm>
                <a:custGeom>
                  <a:avLst/>
                  <a:gdLst>
                    <a:gd name="connsiteX0" fmla="*/ 112332 w 826659"/>
                    <a:gd name="connsiteY0" fmla="*/ 792837 h 822660"/>
                    <a:gd name="connsiteX1" fmla="*/ 271660 w 826659"/>
                    <a:gd name="connsiteY1" fmla="*/ 453401 h 822660"/>
                    <a:gd name="connsiteX2" fmla="*/ 638805 w 826659"/>
                    <a:gd name="connsiteY2" fmla="*/ 134746 h 822660"/>
                    <a:gd name="connsiteX3" fmla="*/ 811987 w 826659"/>
                    <a:gd name="connsiteY3" fmla="*/ 3128 h 822660"/>
                    <a:gd name="connsiteX4" fmla="*/ 271660 w 826659"/>
                    <a:gd name="connsiteY4" fmla="*/ 252510 h 822660"/>
                    <a:gd name="connsiteX5" fmla="*/ 22278 w 826659"/>
                    <a:gd name="connsiteY5" fmla="*/ 612728 h 822660"/>
                    <a:gd name="connsiteX6" fmla="*/ 22278 w 826659"/>
                    <a:gd name="connsiteY6" fmla="*/ 785910 h 822660"/>
                    <a:gd name="connsiteX7" fmla="*/ 112332 w 826659"/>
                    <a:gd name="connsiteY7" fmla="*/ 792837 h 822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6659" h="822660">
                      <a:moveTo>
                        <a:pt x="112332" y="792837"/>
                      </a:moveTo>
                      <a:cubicBezTo>
                        <a:pt x="153896" y="737419"/>
                        <a:pt x="183915" y="563083"/>
                        <a:pt x="271660" y="453401"/>
                      </a:cubicBezTo>
                      <a:cubicBezTo>
                        <a:pt x="359405" y="343719"/>
                        <a:pt x="548750" y="209792"/>
                        <a:pt x="638805" y="134746"/>
                      </a:cubicBezTo>
                      <a:cubicBezTo>
                        <a:pt x="728860" y="59700"/>
                        <a:pt x="873178" y="-16499"/>
                        <a:pt x="811987" y="3128"/>
                      </a:cubicBezTo>
                      <a:cubicBezTo>
                        <a:pt x="750796" y="22755"/>
                        <a:pt x="403278" y="150910"/>
                        <a:pt x="271660" y="252510"/>
                      </a:cubicBezTo>
                      <a:cubicBezTo>
                        <a:pt x="140042" y="354110"/>
                        <a:pt x="63842" y="523828"/>
                        <a:pt x="22278" y="612728"/>
                      </a:cubicBezTo>
                      <a:cubicBezTo>
                        <a:pt x="-19286" y="701628"/>
                        <a:pt x="7269" y="757046"/>
                        <a:pt x="22278" y="785910"/>
                      </a:cubicBezTo>
                      <a:cubicBezTo>
                        <a:pt x="37287" y="814774"/>
                        <a:pt x="70768" y="848255"/>
                        <a:pt x="112332" y="792837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86" name="フリーフォーム 589">
                  <a:extLst>
                    <a:ext uri="{FF2B5EF4-FFF2-40B4-BE49-F238E27FC236}">
                      <a16:creationId xmlns:a16="http://schemas.microsoft.com/office/drawing/2014/main" id="{6CD8F0C4-850F-4CB9-AD1C-65A378BF7468}"/>
                    </a:ext>
                  </a:extLst>
                </p:cNvPr>
                <p:cNvSpPr/>
                <p:nvPr/>
              </p:nvSpPr>
              <p:spPr>
                <a:xfrm>
                  <a:off x="5410421" y="869122"/>
                  <a:ext cx="198823" cy="212603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87" name="フリーフォーム 590">
                  <a:extLst>
                    <a:ext uri="{FF2B5EF4-FFF2-40B4-BE49-F238E27FC236}">
                      <a16:creationId xmlns:a16="http://schemas.microsoft.com/office/drawing/2014/main" id="{71F46292-1762-401F-9549-761AD6A7395A}"/>
                    </a:ext>
                  </a:extLst>
                </p:cNvPr>
                <p:cNvSpPr/>
                <p:nvPr/>
              </p:nvSpPr>
              <p:spPr>
                <a:xfrm rot="748910">
                  <a:off x="5633276" y="741180"/>
                  <a:ext cx="241810" cy="352322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FFC000">
                      <a:alpha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6329" name="グループ化 151">
                <a:extLst>
                  <a:ext uri="{FF2B5EF4-FFF2-40B4-BE49-F238E27FC236}">
                    <a16:creationId xmlns:a16="http://schemas.microsoft.com/office/drawing/2014/main" id="{B1995C01-D24C-40C8-8E2F-353B63B15A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04048" y="3882332"/>
                <a:ext cx="769382" cy="253843"/>
                <a:chOff x="5156699" y="1024993"/>
                <a:chExt cx="1015321" cy="307385"/>
              </a:xfrm>
            </p:grpSpPr>
            <p:grpSp>
              <p:nvGrpSpPr>
                <p:cNvPr id="6331" name="グループ化 159">
                  <a:extLst>
                    <a:ext uri="{FF2B5EF4-FFF2-40B4-BE49-F238E27FC236}">
                      <a16:creationId xmlns:a16="http://schemas.microsoft.com/office/drawing/2014/main" id="{C7C52411-C2A1-4A29-9917-7C83814759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56699" y="1024993"/>
                  <a:ext cx="746899" cy="214093"/>
                  <a:chOff x="3055194" y="5406189"/>
                  <a:chExt cx="799630" cy="622576"/>
                </a:xfrm>
              </p:grpSpPr>
              <p:sp>
                <p:nvSpPr>
                  <p:cNvPr id="241" name="フリーフォーム 430">
                    <a:extLst>
                      <a:ext uri="{FF2B5EF4-FFF2-40B4-BE49-F238E27FC236}">
                        <a16:creationId xmlns:a16="http://schemas.microsoft.com/office/drawing/2014/main" id="{BE3C6E78-2541-4F27-95F1-4220EE25AFB7}"/>
                      </a:ext>
                    </a:extLst>
                  </p:cNvPr>
                  <p:cNvSpPr/>
                  <p:nvPr/>
                </p:nvSpPr>
                <p:spPr>
                  <a:xfrm>
                    <a:off x="3056098" y="5404180"/>
                    <a:ext cx="329543" cy="436459"/>
                  </a:xfrm>
                  <a:custGeom>
                    <a:avLst/>
                    <a:gdLst>
                      <a:gd name="connsiteX0" fmla="*/ 329690 w 329690"/>
                      <a:gd name="connsiteY0" fmla="*/ 0 h 481264"/>
                      <a:gd name="connsiteX1" fmla="*/ 289585 w 329690"/>
                      <a:gd name="connsiteY1" fmla="*/ 32085 h 481264"/>
                      <a:gd name="connsiteX2" fmla="*/ 249480 w 329690"/>
                      <a:gd name="connsiteY2" fmla="*/ 64169 h 481264"/>
                      <a:gd name="connsiteX3" fmla="*/ 233438 w 329690"/>
                      <a:gd name="connsiteY3" fmla="*/ 88232 h 481264"/>
                      <a:gd name="connsiteX4" fmla="*/ 225417 w 329690"/>
                      <a:gd name="connsiteY4" fmla="*/ 112295 h 481264"/>
                      <a:gd name="connsiteX5" fmla="*/ 169269 w 329690"/>
                      <a:gd name="connsiteY5" fmla="*/ 192506 h 481264"/>
                      <a:gd name="connsiteX6" fmla="*/ 129164 w 329690"/>
                      <a:gd name="connsiteY6" fmla="*/ 240632 h 481264"/>
                      <a:gd name="connsiteX7" fmla="*/ 105101 w 329690"/>
                      <a:gd name="connsiteY7" fmla="*/ 288758 h 481264"/>
                      <a:gd name="connsiteX8" fmla="*/ 81038 w 329690"/>
                      <a:gd name="connsiteY8" fmla="*/ 304800 h 481264"/>
                      <a:gd name="connsiteX9" fmla="*/ 40932 w 329690"/>
                      <a:gd name="connsiteY9" fmla="*/ 344906 h 481264"/>
                      <a:gd name="connsiteX10" fmla="*/ 16869 w 329690"/>
                      <a:gd name="connsiteY10" fmla="*/ 368969 h 481264"/>
                      <a:gd name="connsiteX11" fmla="*/ 8848 w 329690"/>
                      <a:gd name="connsiteY11" fmla="*/ 401053 h 481264"/>
                      <a:gd name="connsiteX12" fmla="*/ 827 w 329690"/>
                      <a:gd name="connsiteY12" fmla="*/ 425116 h 481264"/>
                      <a:gd name="connsiteX13" fmla="*/ 827 w 329690"/>
                      <a:gd name="connsiteY13" fmla="*/ 481264 h 481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9690" h="481264">
                        <a:moveTo>
                          <a:pt x="329690" y="0"/>
                        </a:moveTo>
                        <a:cubicBezTo>
                          <a:pt x="316322" y="10695"/>
                          <a:pt x="301691" y="19979"/>
                          <a:pt x="289585" y="32085"/>
                        </a:cubicBezTo>
                        <a:cubicBezTo>
                          <a:pt x="253305" y="68366"/>
                          <a:pt x="296325" y="48554"/>
                          <a:pt x="249480" y="64169"/>
                        </a:cubicBezTo>
                        <a:cubicBezTo>
                          <a:pt x="244133" y="72190"/>
                          <a:pt x="237749" y="79610"/>
                          <a:pt x="233438" y="88232"/>
                        </a:cubicBezTo>
                        <a:cubicBezTo>
                          <a:pt x="229657" y="95794"/>
                          <a:pt x="229523" y="104904"/>
                          <a:pt x="225417" y="112295"/>
                        </a:cubicBezTo>
                        <a:cubicBezTo>
                          <a:pt x="206978" y="145486"/>
                          <a:pt x="190297" y="163066"/>
                          <a:pt x="169269" y="192506"/>
                        </a:cubicBezTo>
                        <a:cubicBezTo>
                          <a:pt x="141351" y="231591"/>
                          <a:pt x="166614" y="203182"/>
                          <a:pt x="129164" y="240632"/>
                        </a:cubicBezTo>
                        <a:cubicBezTo>
                          <a:pt x="122640" y="260203"/>
                          <a:pt x="120650" y="273209"/>
                          <a:pt x="105101" y="288758"/>
                        </a:cubicBezTo>
                        <a:cubicBezTo>
                          <a:pt x="98284" y="295575"/>
                          <a:pt x="88293" y="298452"/>
                          <a:pt x="81038" y="304800"/>
                        </a:cubicBezTo>
                        <a:cubicBezTo>
                          <a:pt x="66810" y="317250"/>
                          <a:pt x="54301" y="331537"/>
                          <a:pt x="40932" y="344906"/>
                        </a:cubicBezTo>
                        <a:lnTo>
                          <a:pt x="16869" y="368969"/>
                        </a:lnTo>
                        <a:cubicBezTo>
                          <a:pt x="14195" y="379664"/>
                          <a:pt x="11876" y="390453"/>
                          <a:pt x="8848" y="401053"/>
                        </a:cubicBezTo>
                        <a:cubicBezTo>
                          <a:pt x="6525" y="409183"/>
                          <a:pt x="1668" y="416703"/>
                          <a:pt x="827" y="425116"/>
                        </a:cubicBezTo>
                        <a:cubicBezTo>
                          <a:pt x="-1035" y="443739"/>
                          <a:pt x="827" y="462548"/>
                          <a:pt x="827" y="48126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2" name="フリーフォーム 431">
                    <a:extLst>
                      <a:ext uri="{FF2B5EF4-FFF2-40B4-BE49-F238E27FC236}">
                        <a16:creationId xmlns:a16="http://schemas.microsoft.com/office/drawing/2014/main" id="{67F16004-8308-4C0C-BFB7-AE009BD55702}"/>
                      </a:ext>
                    </a:extLst>
                  </p:cNvPr>
                  <p:cNvSpPr/>
                  <p:nvPr/>
                </p:nvSpPr>
                <p:spPr>
                  <a:xfrm>
                    <a:off x="3390125" y="5415371"/>
                    <a:ext cx="26902" cy="542774"/>
                  </a:xfrm>
                  <a:custGeom>
                    <a:avLst/>
                    <a:gdLst>
                      <a:gd name="connsiteX0" fmla="*/ 0 w 26896"/>
                      <a:gd name="connsiteY0" fmla="*/ 0 h 592064"/>
                      <a:gd name="connsiteX1" fmla="*/ 8965 w 26896"/>
                      <a:gd name="connsiteY1" fmla="*/ 22412 h 592064"/>
                      <a:gd name="connsiteX2" fmla="*/ 13447 w 26896"/>
                      <a:gd name="connsiteY2" fmla="*/ 40342 h 592064"/>
                      <a:gd name="connsiteX3" fmla="*/ 17929 w 26896"/>
                      <a:gd name="connsiteY3" fmla="*/ 233083 h 592064"/>
                      <a:gd name="connsiteX4" fmla="*/ 22412 w 26896"/>
                      <a:gd name="connsiteY4" fmla="*/ 268942 h 592064"/>
                      <a:gd name="connsiteX5" fmla="*/ 22412 w 26896"/>
                      <a:gd name="connsiteY5" fmla="*/ 510989 h 592064"/>
                      <a:gd name="connsiteX6" fmla="*/ 17929 w 26896"/>
                      <a:gd name="connsiteY6" fmla="*/ 524436 h 592064"/>
                      <a:gd name="connsiteX7" fmla="*/ 13447 w 26896"/>
                      <a:gd name="connsiteY7" fmla="*/ 542365 h 592064"/>
                      <a:gd name="connsiteX8" fmla="*/ 8965 w 26896"/>
                      <a:gd name="connsiteY8" fmla="*/ 578224 h 592064"/>
                      <a:gd name="connsiteX9" fmla="*/ 0 w 26896"/>
                      <a:gd name="connsiteY9" fmla="*/ 587189 h 59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896" h="592064">
                        <a:moveTo>
                          <a:pt x="0" y="0"/>
                        </a:moveTo>
                        <a:cubicBezTo>
                          <a:pt x="2988" y="7471"/>
                          <a:pt x="6421" y="14779"/>
                          <a:pt x="8965" y="22412"/>
                        </a:cubicBezTo>
                        <a:cubicBezTo>
                          <a:pt x="10913" y="28256"/>
                          <a:pt x="13185" y="34187"/>
                          <a:pt x="13447" y="40342"/>
                        </a:cubicBezTo>
                        <a:cubicBezTo>
                          <a:pt x="16179" y="104548"/>
                          <a:pt x="15411" y="168868"/>
                          <a:pt x="17929" y="233083"/>
                        </a:cubicBezTo>
                        <a:cubicBezTo>
                          <a:pt x="18401" y="245120"/>
                          <a:pt x="20918" y="256989"/>
                          <a:pt x="22412" y="268942"/>
                        </a:cubicBezTo>
                        <a:cubicBezTo>
                          <a:pt x="26014" y="380610"/>
                          <a:pt x="30383" y="407367"/>
                          <a:pt x="22412" y="510989"/>
                        </a:cubicBezTo>
                        <a:cubicBezTo>
                          <a:pt x="22050" y="515700"/>
                          <a:pt x="19227" y="519893"/>
                          <a:pt x="17929" y="524436"/>
                        </a:cubicBezTo>
                        <a:cubicBezTo>
                          <a:pt x="16237" y="530359"/>
                          <a:pt x="14941" y="536389"/>
                          <a:pt x="13447" y="542365"/>
                        </a:cubicBezTo>
                        <a:cubicBezTo>
                          <a:pt x="11953" y="554318"/>
                          <a:pt x="11120" y="566372"/>
                          <a:pt x="8965" y="578224"/>
                        </a:cubicBezTo>
                        <a:cubicBezTo>
                          <a:pt x="5795" y="595657"/>
                          <a:pt x="6937" y="594126"/>
                          <a:pt x="0" y="58718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3" name="フリーフォーム 432">
                    <a:extLst>
                      <a:ext uri="{FF2B5EF4-FFF2-40B4-BE49-F238E27FC236}">
                        <a16:creationId xmlns:a16="http://schemas.microsoft.com/office/drawing/2014/main" id="{B2EDE655-FFEA-4F31-9005-3E668E78C05A}"/>
                      </a:ext>
                    </a:extLst>
                  </p:cNvPr>
                  <p:cNvSpPr/>
                  <p:nvPr/>
                </p:nvSpPr>
                <p:spPr>
                  <a:xfrm>
                    <a:off x="3390125" y="5415371"/>
                    <a:ext cx="291434" cy="419671"/>
                  </a:xfrm>
                  <a:custGeom>
                    <a:avLst/>
                    <a:gdLst>
                      <a:gd name="connsiteX0" fmla="*/ 0 w 292264"/>
                      <a:gd name="connsiteY0" fmla="*/ 0 h 466165"/>
                      <a:gd name="connsiteX1" fmla="*/ 26894 w 292264"/>
                      <a:gd name="connsiteY1" fmla="*/ 13447 h 466165"/>
                      <a:gd name="connsiteX2" fmla="*/ 58270 w 292264"/>
                      <a:gd name="connsiteY2" fmla="*/ 26894 h 466165"/>
                      <a:gd name="connsiteX3" fmla="*/ 98612 w 292264"/>
                      <a:gd name="connsiteY3" fmla="*/ 53789 h 466165"/>
                      <a:gd name="connsiteX4" fmla="*/ 129988 w 292264"/>
                      <a:gd name="connsiteY4" fmla="*/ 98612 h 466165"/>
                      <a:gd name="connsiteX5" fmla="*/ 143435 w 292264"/>
                      <a:gd name="connsiteY5" fmla="*/ 107577 h 466165"/>
                      <a:gd name="connsiteX6" fmla="*/ 165847 w 292264"/>
                      <a:gd name="connsiteY6" fmla="*/ 147918 h 466165"/>
                      <a:gd name="connsiteX7" fmla="*/ 179294 w 292264"/>
                      <a:gd name="connsiteY7" fmla="*/ 170330 h 466165"/>
                      <a:gd name="connsiteX8" fmla="*/ 188259 w 292264"/>
                      <a:gd name="connsiteY8" fmla="*/ 188259 h 466165"/>
                      <a:gd name="connsiteX9" fmla="*/ 201706 w 292264"/>
                      <a:gd name="connsiteY9" fmla="*/ 210671 h 466165"/>
                      <a:gd name="connsiteX10" fmla="*/ 210670 w 292264"/>
                      <a:gd name="connsiteY10" fmla="*/ 237565 h 466165"/>
                      <a:gd name="connsiteX11" fmla="*/ 219635 w 292264"/>
                      <a:gd name="connsiteY11" fmla="*/ 255494 h 466165"/>
                      <a:gd name="connsiteX12" fmla="*/ 237565 w 292264"/>
                      <a:gd name="connsiteY12" fmla="*/ 286871 h 466165"/>
                      <a:gd name="connsiteX13" fmla="*/ 246529 w 292264"/>
                      <a:gd name="connsiteY13" fmla="*/ 322730 h 466165"/>
                      <a:gd name="connsiteX14" fmla="*/ 251012 w 292264"/>
                      <a:gd name="connsiteY14" fmla="*/ 340659 h 466165"/>
                      <a:gd name="connsiteX15" fmla="*/ 264459 w 292264"/>
                      <a:gd name="connsiteY15" fmla="*/ 354106 h 466165"/>
                      <a:gd name="connsiteX16" fmla="*/ 277906 w 292264"/>
                      <a:gd name="connsiteY16" fmla="*/ 403412 h 466165"/>
                      <a:gd name="connsiteX17" fmla="*/ 282388 w 292264"/>
                      <a:gd name="connsiteY17" fmla="*/ 421342 h 466165"/>
                      <a:gd name="connsiteX18" fmla="*/ 291353 w 292264"/>
                      <a:gd name="connsiteY18" fmla="*/ 434789 h 466165"/>
                      <a:gd name="connsiteX19" fmla="*/ 291353 w 292264"/>
                      <a:gd name="connsiteY19" fmla="*/ 466165 h 466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2264" h="466165">
                        <a:moveTo>
                          <a:pt x="0" y="0"/>
                        </a:moveTo>
                        <a:cubicBezTo>
                          <a:pt x="8965" y="4482"/>
                          <a:pt x="17794" y="9247"/>
                          <a:pt x="26894" y="13447"/>
                        </a:cubicBezTo>
                        <a:cubicBezTo>
                          <a:pt x="37225" y="18215"/>
                          <a:pt x="48353" y="21315"/>
                          <a:pt x="58270" y="26894"/>
                        </a:cubicBezTo>
                        <a:cubicBezTo>
                          <a:pt x="72356" y="34818"/>
                          <a:pt x="98612" y="53789"/>
                          <a:pt x="98612" y="53789"/>
                        </a:cubicBezTo>
                        <a:cubicBezTo>
                          <a:pt x="108999" y="71100"/>
                          <a:pt x="115382" y="84006"/>
                          <a:pt x="129988" y="98612"/>
                        </a:cubicBezTo>
                        <a:cubicBezTo>
                          <a:pt x="133797" y="102421"/>
                          <a:pt x="138953" y="104589"/>
                          <a:pt x="143435" y="107577"/>
                        </a:cubicBezTo>
                        <a:cubicBezTo>
                          <a:pt x="162220" y="135753"/>
                          <a:pt x="142065" y="104317"/>
                          <a:pt x="165847" y="147918"/>
                        </a:cubicBezTo>
                        <a:cubicBezTo>
                          <a:pt x="170019" y="155566"/>
                          <a:pt x="175063" y="162714"/>
                          <a:pt x="179294" y="170330"/>
                        </a:cubicBezTo>
                        <a:cubicBezTo>
                          <a:pt x="182539" y="176171"/>
                          <a:pt x="185014" y="182418"/>
                          <a:pt x="188259" y="188259"/>
                        </a:cubicBezTo>
                        <a:cubicBezTo>
                          <a:pt x="192490" y="195875"/>
                          <a:pt x="198101" y="202740"/>
                          <a:pt x="201706" y="210671"/>
                        </a:cubicBezTo>
                        <a:cubicBezTo>
                          <a:pt x="205616" y="219274"/>
                          <a:pt x="206444" y="229113"/>
                          <a:pt x="210670" y="237565"/>
                        </a:cubicBezTo>
                        <a:cubicBezTo>
                          <a:pt x="213658" y="243541"/>
                          <a:pt x="216320" y="249693"/>
                          <a:pt x="219635" y="255494"/>
                        </a:cubicBezTo>
                        <a:cubicBezTo>
                          <a:pt x="232493" y="277995"/>
                          <a:pt x="225959" y="259790"/>
                          <a:pt x="237565" y="286871"/>
                        </a:cubicBezTo>
                        <a:cubicBezTo>
                          <a:pt x="243110" y="299809"/>
                          <a:pt x="243291" y="308161"/>
                          <a:pt x="246529" y="322730"/>
                        </a:cubicBezTo>
                        <a:cubicBezTo>
                          <a:pt x="247865" y="328744"/>
                          <a:pt x="247956" y="335310"/>
                          <a:pt x="251012" y="340659"/>
                        </a:cubicBezTo>
                        <a:cubicBezTo>
                          <a:pt x="254157" y="346163"/>
                          <a:pt x="259977" y="349624"/>
                          <a:pt x="264459" y="354106"/>
                        </a:cubicBezTo>
                        <a:cubicBezTo>
                          <a:pt x="279618" y="384427"/>
                          <a:pt x="270153" y="360770"/>
                          <a:pt x="277906" y="403412"/>
                        </a:cubicBezTo>
                        <a:cubicBezTo>
                          <a:pt x="279008" y="409473"/>
                          <a:pt x="279961" y="415680"/>
                          <a:pt x="282388" y="421342"/>
                        </a:cubicBezTo>
                        <a:cubicBezTo>
                          <a:pt x="284510" y="426294"/>
                          <a:pt x="290296" y="429506"/>
                          <a:pt x="291353" y="434789"/>
                        </a:cubicBezTo>
                        <a:cubicBezTo>
                          <a:pt x="293404" y="445045"/>
                          <a:pt x="291353" y="455706"/>
                          <a:pt x="291353" y="46616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4" name="フリーフォーム 433">
                    <a:extLst>
                      <a:ext uri="{FF2B5EF4-FFF2-40B4-BE49-F238E27FC236}">
                        <a16:creationId xmlns:a16="http://schemas.microsoft.com/office/drawing/2014/main" id="{C2360EB9-C606-4D92-92ED-827BAE4249E2}"/>
                      </a:ext>
                    </a:extLst>
                  </p:cNvPr>
                  <p:cNvSpPr/>
                  <p:nvPr/>
                </p:nvSpPr>
                <p:spPr>
                  <a:xfrm>
                    <a:off x="3255617" y="5437754"/>
                    <a:ext cx="116573" cy="486818"/>
                  </a:xfrm>
                  <a:custGeom>
                    <a:avLst/>
                    <a:gdLst>
                      <a:gd name="connsiteX0" fmla="*/ 116541 w 116541"/>
                      <a:gd name="connsiteY0" fmla="*/ 0 h 533400"/>
                      <a:gd name="connsiteX1" fmla="*/ 103094 w 116541"/>
                      <a:gd name="connsiteY1" fmla="*/ 67235 h 533400"/>
                      <a:gd name="connsiteX2" fmla="*/ 98612 w 116541"/>
                      <a:gd name="connsiteY2" fmla="*/ 94130 h 533400"/>
                      <a:gd name="connsiteX3" fmla="*/ 85165 w 116541"/>
                      <a:gd name="connsiteY3" fmla="*/ 143435 h 533400"/>
                      <a:gd name="connsiteX4" fmla="*/ 80683 w 116541"/>
                      <a:gd name="connsiteY4" fmla="*/ 174812 h 533400"/>
                      <a:gd name="connsiteX5" fmla="*/ 71718 w 116541"/>
                      <a:gd name="connsiteY5" fmla="*/ 206188 h 533400"/>
                      <a:gd name="connsiteX6" fmla="*/ 67236 w 116541"/>
                      <a:gd name="connsiteY6" fmla="*/ 233082 h 533400"/>
                      <a:gd name="connsiteX7" fmla="*/ 62753 w 116541"/>
                      <a:gd name="connsiteY7" fmla="*/ 246530 h 533400"/>
                      <a:gd name="connsiteX8" fmla="*/ 53788 w 116541"/>
                      <a:gd name="connsiteY8" fmla="*/ 277906 h 533400"/>
                      <a:gd name="connsiteX9" fmla="*/ 44824 w 116541"/>
                      <a:gd name="connsiteY9" fmla="*/ 349624 h 533400"/>
                      <a:gd name="connsiteX10" fmla="*/ 35859 w 116541"/>
                      <a:gd name="connsiteY10" fmla="*/ 363071 h 533400"/>
                      <a:gd name="connsiteX11" fmla="*/ 26894 w 116541"/>
                      <a:gd name="connsiteY11" fmla="*/ 403412 h 533400"/>
                      <a:gd name="connsiteX12" fmla="*/ 17930 w 116541"/>
                      <a:gd name="connsiteY12" fmla="*/ 430306 h 533400"/>
                      <a:gd name="connsiteX13" fmla="*/ 8965 w 116541"/>
                      <a:gd name="connsiteY13" fmla="*/ 506506 h 533400"/>
                      <a:gd name="connsiteX14" fmla="*/ 0 w 116541"/>
                      <a:gd name="connsiteY14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6541" h="533400">
                        <a:moveTo>
                          <a:pt x="116541" y="0"/>
                        </a:moveTo>
                        <a:cubicBezTo>
                          <a:pt x="112059" y="22412"/>
                          <a:pt x="107370" y="44783"/>
                          <a:pt x="103094" y="67235"/>
                        </a:cubicBezTo>
                        <a:cubicBezTo>
                          <a:pt x="101393" y="76163"/>
                          <a:pt x="100656" y="85274"/>
                          <a:pt x="98612" y="94130"/>
                        </a:cubicBezTo>
                        <a:cubicBezTo>
                          <a:pt x="96503" y="103267"/>
                          <a:pt x="87443" y="130903"/>
                          <a:pt x="85165" y="143435"/>
                        </a:cubicBezTo>
                        <a:cubicBezTo>
                          <a:pt x="83275" y="153830"/>
                          <a:pt x="82573" y="164417"/>
                          <a:pt x="80683" y="174812"/>
                        </a:cubicBezTo>
                        <a:cubicBezTo>
                          <a:pt x="70922" y="228496"/>
                          <a:pt x="81317" y="162989"/>
                          <a:pt x="71718" y="206188"/>
                        </a:cubicBezTo>
                        <a:cubicBezTo>
                          <a:pt x="69747" y="215060"/>
                          <a:pt x="69208" y="224210"/>
                          <a:pt x="67236" y="233082"/>
                        </a:cubicBezTo>
                        <a:cubicBezTo>
                          <a:pt x="66211" y="237695"/>
                          <a:pt x="64051" y="241987"/>
                          <a:pt x="62753" y="246530"/>
                        </a:cubicBezTo>
                        <a:cubicBezTo>
                          <a:pt x="51498" y="285920"/>
                          <a:pt x="64535" y="245670"/>
                          <a:pt x="53788" y="277906"/>
                        </a:cubicBezTo>
                        <a:cubicBezTo>
                          <a:pt x="53249" y="284377"/>
                          <a:pt x="52144" y="332544"/>
                          <a:pt x="44824" y="349624"/>
                        </a:cubicBezTo>
                        <a:cubicBezTo>
                          <a:pt x="42702" y="354576"/>
                          <a:pt x="38847" y="358589"/>
                          <a:pt x="35859" y="363071"/>
                        </a:cubicBezTo>
                        <a:cubicBezTo>
                          <a:pt x="33298" y="375878"/>
                          <a:pt x="30695" y="390743"/>
                          <a:pt x="26894" y="403412"/>
                        </a:cubicBezTo>
                        <a:cubicBezTo>
                          <a:pt x="24179" y="412463"/>
                          <a:pt x="17930" y="430306"/>
                          <a:pt x="17930" y="430306"/>
                        </a:cubicBezTo>
                        <a:cubicBezTo>
                          <a:pt x="11261" y="516991"/>
                          <a:pt x="18713" y="462635"/>
                          <a:pt x="8965" y="506506"/>
                        </a:cubicBezTo>
                        <a:cubicBezTo>
                          <a:pt x="3369" y="531689"/>
                          <a:pt x="10065" y="523337"/>
                          <a:pt x="0" y="5334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5" name="フリーフォーム 434">
                    <a:extLst>
                      <a:ext uri="{FF2B5EF4-FFF2-40B4-BE49-F238E27FC236}">
                        <a16:creationId xmlns:a16="http://schemas.microsoft.com/office/drawing/2014/main" id="{E8BA443C-0A99-44EC-82CE-207F1A9DD5FA}"/>
                      </a:ext>
                    </a:extLst>
                  </p:cNvPr>
                  <p:cNvSpPr/>
                  <p:nvPr/>
                </p:nvSpPr>
                <p:spPr>
                  <a:xfrm>
                    <a:off x="3390125" y="5426562"/>
                    <a:ext cx="138991" cy="553966"/>
                  </a:xfrm>
                  <a:custGeom>
                    <a:avLst/>
                    <a:gdLst>
                      <a:gd name="connsiteX0" fmla="*/ 0 w 139682"/>
                      <a:gd name="connsiteY0" fmla="*/ 0 h 600636"/>
                      <a:gd name="connsiteX1" fmla="*/ 13447 w 139682"/>
                      <a:gd name="connsiteY1" fmla="*/ 22412 h 600636"/>
                      <a:gd name="connsiteX2" fmla="*/ 17929 w 139682"/>
                      <a:gd name="connsiteY2" fmla="*/ 40342 h 600636"/>
                      <a:gd name="connsiteX3" fmla="*/ 31376 w 139682"/>
                      <a:gd name="connsiteY3" fmla="*/ 71718 h 600636"/>
                      <a:gd name="connsiteX4" fmla="*/ 49306 w 139682"/>
                      <a:gd name="connsiteY4" fmla="*/ 107577 h 600636"/>
                      <a:gd name="connsiteX5" fmla="*/ 62753 w 139682"/>
                      <a:gd name="connsiteY5" fmla="*/ 138953 h 600636"/>
                      <a:gd name="connsiteX6" fmla="*/ 71717 w 139682"/>
                      <a:gd name="connsiteY6" fmla="*/ 165847 h 600636"/>
                      <a:gd name="connsiteX7" fmla="*/ 76200 w 139682"/>
                      <a:gd name="connsiteY7" fmla="*/ 179295 h 600636"/>
                      <a:gd name="connsiteX8" fmla="*/ 85165 w 139682"/>
                      <a:gd name="connsiteY8" fmla="*/ 264459 h 600636"/>
                      <a:gd name="connsiteX9" fmla="*/ 89647 w 139682"/>
                      <a:gd name="connsiteY9" fmla="*/ 309283 h 600636"/>
                      <a:gd name="connsiteX10" fmla="*/ 94129 w 139682"/>
                      <a:gd name="connsiteY10" fmla="*/ 331695 h 600636"/>
                      <a:gd name="connsiteX11" fmla="*/ 103094 w 139682"/>
                      <a:gd name="connsiteY11" fmla="*/ 389965 h 600636"/>
                      <a:gd name="connsiteX12" fmla="*/ 107576 w 139682"/>
                      <a:gd name="connsiteY12" fmla="*/ 434789 h 600636"/>
                      <a:gd name="connsiteX13" fmla="*/ 121023 w 139682"/>
                      <a:gd name="connsiteY13" fmla="*/ 493059 h 600636"/>
                      <a:gd name="connsiteX14" fmla="*/ 125506 w 139682"/>
                      <a:gd name="connsiteY14" fmla="*/ 551330 h 600636"/>
                      <a:gd name="connsiteX15" fmla="*/ 138953 w 139682"/>
                      <a:gd name="connsiteY15" fmla="*/ 582706 h 600636"/>
                      <a:gd name="connsiteX16" fmla="*/ 138953 w 139682"/>
                      <a:gd name="connsiteY16" fmla="*/ 600636 h 600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39682" h="600636">
                        <a:moveTo>
                          <a:pt x="0" y="0"/>
                        </a:moveTo>
                        <a:cubicBezTo>
                          <a:pt x="4482" y="7471"/>
                          <a:pt x="9909" y="14451"/>
                          <a:pt x="13447" y="22412"/>
                        </a:cubicBezTo>
                        <a:cubicBezTo>
                          <a:pt x="15949" y="28042"/>
                          <a:pt x="15824" y="34552"/>
                          <a:pt x="17929" y="40342"/>
                        </a:cubicBezTo>
                        <a:cubicBezTo>
                          <a:pt x="21818" y="51036"/>
                          <a:pt x="26564" y="61407"/>
                          <a:pt x="31376" y="71718"/>
                        </a:cubicBezTo>
                        <a:cubicBezTo>
                          <a:pt x="37028" y="83828"/>
                          <a:pt x="49306" y="107577"/>
                          <a:pt x="49306" y="107577"/>
                        </a:cubicBezTo>
                        <a:cubicBezTo>
                          <a:pt x="61163" y="155007"/>
                          <a:pt x="45064" y="99152"/>
                          <a:pt x="62753" y="138953"/>
                        </a:cubicBezTo>
                        <a:cubicBezTo>
                          <a:pt x="66591" y="147588"/>
                          <a:pt x="68729" y="156882"/>
                          <a:pt x="71717" y="165847"/>
                        </a:cubicBezTo>
                        <a:lnTo>
                          <a:pt x="76200" y="179295"/>
                        </a:lnTo>
                        <a:cubicBezTo>
                          <a:pt x="88846" y="305759"/>
                          <a:pt x="72881" y="147762"/>
                          <a:pt x="85165" y="264459"/>
                        </a:cubicBezTo>
                        <a:cubicBezTo>
                          <a:pt x="86737" y="279392"/>
                          <a:pt x="87663" y="294399"/>
                          <a:pt x="89647" y="309283"/>
                        </a:cubicBezTo>
                        <a:cubicBezTo>
                          <a:pt x="90654" y="316835"/>
                          <a:pt x="93122" y="324143"/>
                          <a:pt x="94129" y="331695"/>
                        </a:cubicBezTo>
                        <a:cubicBezTo>
                          <a:pt x="101833" y="389472"/>
                          <a:pt x="92998" y="359676"/>
                          <a:pt x="103094" y="389965"/>
                        </a:cubicBezTo>
                        <a:cubicBezTo>
                          <a:pt x="104588" y="404906"/>
                          <a:pt x="105349" y="419939"/>
                          <a:pt x="107576" y="434789"/>
                        </a:cubicBezTo>
                        <a:cubicBezTo>
                          <a:pt x="112971" y="470753"/>
                          <a:pt x="113117" y="469341"/>
                          <a:pt x="121023" y="493059"/>
                        </a:cubicBezTo>
                        <a:cubicBezTo>
                          <a:pt x="122517" y="512483"/>
                          <a:pt x="123230" y="531982"/>
                          <a:pt x="125506" y="551330"/>
                        </a:cubicBezTo>
                        <a:cubicBezTo>
                          <a:pt x="131749" y="604395"/>
                          <a:pt x="126173" y="537978"/>
                          <a:pt x="138953" y="582706"/>
                        </a:cubicBezTo>
                        <a:cubicBezTo>
                          <a:pt x="140595" y="588453"/>
                          <a:pt x="138953" y="594659"/>
                          <a:pt x="138953" y="6006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6" name="フリーフォーム 435">
                    <a:extLst>
                      <a:ext uri="{FF2B5EF4-FFF2-40B4-BE49-F238E27FC236}">
                        <a16:creationId xmlns:a16="http://schemas.microsoft.com/office/drawing/2014/main" id="{94587134-6159-4CE8-92D0-0F5CCCEFFE28}"/>
                      </a:ext>
                    </a:extLst>
                  </p:cNvPr>
                  <p:cNvSpPr/>
                  <p:nvPr/>
                </p:nvSpPr>
                <p:spPr>
                  <a:xfrm>
                    <a:off x="3381158" y="5426562"/>
                    <a:ext cx="473020" cy="402885"/>
                  </a:xfrm>
                  <a:custGeom>
                    <a:avLst/>
                    <a:gdLst>
                      <a:gd name="connsiteX0" fmla="*/ 0 w 475130"/>
                      <a:gd name="connsiteY0" fmla="*/ 0 h 448236"/>
                      <a:gd name="connsiteX1" fmla="*/ 116541 w 475130"/>
                      <a:gd name="connsiteY1" fmla="*/ 49306 h 448236"/>
                      <a:gd name="connsiteX2" fmla="*/ 152400 w 475130"/>
                      <a:gd name="connsiteY2" fmla="*/ 67236 h 448236"/>
                      <a:gd name="connsiteX3" fmla="*/ 197224 w 475130"/>
                      <a:gd name="connsiteY3" fmla="*/ 94130 h 448236"/>
                      <a:gd name="connsiteX4" fmla="*/ 219635 w 475130"/>
                      <a:gd name="connsiteY4" fmla="*/ 112059 h 448236"/>
                      <a:gd name="connsiteX5" fmla="*/ 242047 w 475130"/>
                      <a:gd name="connsiteY5" fmla="*/ 147918 h 448236"/>
                      <a:gd name="connsiteX6" fmla="*/ 259977 w 475130"/>
                      <a:gd name="connsiteY6" fmla="*/ 174812 h 448236"/>
                      <a:gd name="connsiteX7" fmla="*/ 277906 w 475130"/>
                      <a:gd name="connsiteY7" fmla="*/ 206189 h 448236"/>
                      <a:gd name="connsiteX8" fmla="*/ 304800 w 475130"/>
                      <a:gd name="connsiteY8" fmla="*/ 233083 h 448236"/>
                      <a:gd name="connsiteX9" fmla="*/ 327212 w 475130"/>
                      <a:gd name="connsiteY9" fmla="*/ 264459 h 448236"/>
                      <a:gd name="connsiteX10" fmla="*/ 349624 w 475130"/>
                      <a:gd name="connsiteY10" fmla="*/ 286871 h 448236"/>
                      <a:gd name="connsiteX11" fmla="*/ 389965 w 475130"/>
                      <a:gd name="connsiteY11" fmla="*/ 331695 h 448236"/>
                      <a:gd name="connsiteX12" fmla="*/ 389965 w 475130"/>
                      <a:gd name="connsiteY12" fmla="*/ 331695 h 448236"/>
                      <a:gd name="connsiteX13" fmla="*/ 403412 w 475130"/>
                      <a:gd name="connsiteY13" fmla="*/ 349624 h 448236"/>
                      <a:gd name="connsiteX14" fmla="*/ 412377 w 475130"/>
                      <a:gd name="connsiteY14" fmla="*/ 363071 h 448236"/>
                      <a:gd name="connsiteX15" fmla="*/ 425824 w 475130"/>
                      <a:gd name="connsiteY15" fmla="*/ 372036 h 448236"/>
                      <a:gd name="connsiteX16" fmla="*/ 448235 w 475130"/>
                      <a:gd name="connsiteY16" fmla="*/ 407895 h 448236"/>
                      <a:gd name="connsiteX17" fmla="*/ 461682 w 475130"/>
                      <a:gd name="connsiteY17" fmla="*/ 425824 h 448236"/>
                      <a:gd name="connsiteX18" fmla="*/ 475130 w 475130"/>
                      <a:gd name="connsiteY18" fmla="*/ 448236 h 448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5130" h="448236">
                        <a:moveTo>
                          <a:pt x="0" y="0"/>
                        </a:moveTo>
                        <a:cubicBezTo>
                          <a:pt x="80839" y="40421"/>
                          <a:pt x="-17991" y="-7612"/>
                          <a:pt x="116541" y="49306"/>
                        </a:cubicBezTo>
                        <a:cubicBezTo>
                          <a:pt x="128849" y="54513"/>
                          <a:pt x="141159" y="60009"/>
                          <a:pt x="152400" y="67236"/>
                        </a:cubicBezTo>
                        <a:cubicBezTo>
                          <a:pt x="199361" y="97425"/>
                          <a:pt x="159878" y="84792"/>
                          <a:pt x="197224" y="94130"/>
                        </a:cubicBezTo>
                        <a:cubicBezTo>
                          <a:pt x="204694" y="100106"/>
                          <a:pt x="214149" y="104222"/>
                          <a:pt x="219635" y="112059"/>
                        </a:cubicBezTo>
                        <a:cubicBezTo>
                          <a:pt x="252307" y="158733"/>
                          <a:pt x="208194" y="125348"/>
                          <a:pt x="242047" y="147918"/>
                        </a:cubicBezTo>
                        <a:cubicBezTo>
                          <a:pt x="252707" y="179895"/>
                          <a:pt x="237591" y="141232"/>
                          <a:pt x="259977" y="174812"/>
                        </a:cubicBezTo>
                        <a:cubicBezTo>
                          <a:pt x="287339" y="215855"/>
                          <a:pt x="229183" y="152051"/>
                          <a:pt x="277906" y="206189"/>
                        </a:cubicBezTo>
                        <a:cubicBezTo>
                          <a:pt x="286387" y="215613"/>
                          <a:pt x="304800" y="233083"/>
                          <a:pt x="304800" y="233083"/>
                        </a:cubicBezTo>
                        <a:cubicBezTo>
                          <a:pt x="313035" y="257791"/>
                          <a:pt x="304008" y="237388"/>
                          <a:pt x="327212" y="264459"/>
                        </a:cubicBezTo>
                        <a:cubicBezTo>
                          <a:pt x="347136" y="287702"/>
                          <a:pt x="323724" y="269604"/>
                          <a:pt x="349624" y="286871"/>
                        </a:cubicBezTo>
                        <a:cubicBezTo>
                          <a:pt x="366792" y="312625"/>
                          <a:pt x="354779" y="296509"/>
                          <a:pt x="389965" y="331695"/>
                        </a:cubicBezTo>
                        <a:lnTo>
                          <a:pt x="389965" y="331695"/>
                        </a:lnTo>
                        <a:cubicBezTo>
                          <a:pt x="394447" y="337671"/>
                          <a:pt x="399070" y="343545"/>
                          <a:pt x="403412" y="349624"/>
                        </a:cubicBezTo>
                        <a:cubicBezTo>
                          <a:pt x="406543" y="354008"/>
                          <a:pt x="408568" y="359262"/>
                          <a:pt x="412377" y="363071"/>
                        </a:cubicBezTo>
                        <a:cubicBezTo>
                          <a:pt x="416186" y="366880"/>
                          <a:pt x="422015" y="368227"/>
                          <a:pt x="425824" y="372036"/>
                        </a:cubicBezTo>
                        <a:cubicBezTo>
                          <a:pt x="442758" y="388970"/>
                          <a:pt x="436398" y="388955"/>
                          <a:pt x="448235" y="407895"/>
                        </a:cubicBezTo>
                        <a:cubicBezTo>
                          <a:pt x="452194" y="414230"/>
                          <a:pt x="457340" y="419745"/>
                          <a:pt x="461682" y="425824"/>
                        </a:cubicBezTo>
                        <a:cubicBezTo>
                          <a:pt x="470697" y="438445"/>
                          <a:pt x="469356" y="436689"/>
                          <a:pt x="475130" y="4482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7" name="フリーフォーム 436">
                    <a:extLst>
                      <a:ext uri="{FF2B5EF4-FFF2-40B4-BE49-F238E27FC236}">
                        <a16:creationId xmlns:a16="http://schemas.microsoft.com/office/drawing/2014/main" id="{6640458D-D1D8-45C4-9C96-00A61794DE54}"/>
                      </a:ext>
                    </a:extLst>
                  </p:cNvPr>
                  <p:cNvSpPr/>
                  <p:nvPr/>
                </p:nvSpPr>
                <p:spPr>
                  <a:xfrm>
                    <a:off x="3262343" y="5454539"/>
                    <a:ext cx="69495" cy="16789"/>
                  </a:xfrm>
                  <a:custGeom>
                    <a:avLst/>
                    <a:gdLst>
                      <a:gd name="connsiteX0" fmla="*/ 69273 w 69273"/>
                      <a:gd name="connsiteY0" fmla="*/ 0 h 16625"/>
                      <a:gd name="connsiteX1" fmla="*/ 24938 w 69273"/>
                      <a:gd name="connsiteY1" fmla="*/ 8313 h 16625"/>
                      <a:gd name="connsiteX2" fmla="*/ 8313 w 69273"/>
                      <a:gd name="connsiteY2" fmla="*/ 13854 h 16625"/>
                      <a:gd name="connsiteX3" fmla="*/ 0 w 69273"/>
                      <a:gd name="connsiteY3" fmla="*/ 16625 h 16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73" h="16625">
                        <a:moveTo>
                          <a:pt x="69273" y="0"/>
                        </a:moveTo>
                        <a:cubicBezTo>
                          <a:pt x="35751" y="3352"/>
                          <a:pt x="50370" y="-164"/>
                          <a:pt x="24938" y="8313"/>
                        </a:cubicBezTo>
                        <a:lnTo>
                          <a:pt x="8313" y="13854"/>
                        </a:lnTo>
                        <a:lnTo>
                          <a:pt x="0" y="1662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8" name="フリーフォーム 437">
                    <a:extLst>
                      <a:ext uri="{FF2B5EF4-FFF2-40B4-BE49-F238E27FC236}">
                        <a16:creationId xmlns:a16="http://schemas.microsoft.com/office/drawing/2014/main" id="{1F4491AA-B115-4120-BB51-1229BEA9CEE3}"/>
                      </a:ext>
                    </a:extLst>
                  </p:cNvPr>
                  <p:cNvSpPr/>
                  <p:nvPr/>
                </p:nvSpPr>
                <p:spPr>
                  <a:xfrm>
                    <a:off x="3289245" y="5516092"/>
                    <a:ext cx="15692" cy="67148"/>
                  </a:xfrm>
                  <a:custGeom>
                    <a:avLst/>
                    <a:gdLst>
                      <a:gd name="connsiteX0" fmla="*/ 0 w 13855"/>
                      <a:gd name="connsiteY0" fmla="*/ 0 h 69273"/>
                      <a:gd name="connsiteX1" fmla="*/ 13855 w 13855"/>
                      <a:gd name="connsiteY1" fmla="*/ 36022 h 69273"/>
                      <a:gd name="connsiteX2" fmla="*/ 11084 w 13855"/>
                      <a:gd name="connsiteY2" fmla="*/ 60960 h 69273"/>
                      <a:gd name="connsiteX3" fmla="*/ 8313 w 13855"/>
                      <a:gd name="connsiteY3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69273">
                        <a:moveTo>
                          <a:pt x="0" y="0"/>
                        </a:moveTo>
                        <a:cubicBezTo>
                          <a:pt x="8576" y="15008"/>
                          <a:pt x="13855" y="19042"/>
                          <a:pt x="13855" y="36022"/>
                        </a:cubicBezTo>
                        <a:cubicBezTo>
                          <a:pt x="13855" y="44386"/>
                          <a:pt x="12459" y="52710"/>
                          <a:pt x="11084" y="60960"/>
                        </a:cubicBezTo>
                        <a:cubicBezTo>
                          <a:pt x="10604" y="63841"/>
                          <a:pt x="8313" y="69273"/>
                          <a:pt x="8313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9" name="フリーフォーム 438">
                    <a:extLst>
                      <a:ext uri="{FF2B5EF4-FFF2-40B4-BE49-F238E27FC236}">
                        <a16:creationId xmlns:a16="http://schemas.microsoft.com/office/drawing/2014/main" id="{72BB7895-DEEB-4689-9D85-20E3132B0D90}"/>
                      </a:ext>
                    </a:extLst>
                  </p:cNvPr>
                  <p:cNvSpPr/>
                  <p:nvPr/>
                </p:nvSpPr>
                <p:spPr>
                  <a:xfrm>
                    <a:off x="3195089" y="5566451"/>
                    <a:ext cx="51561" cy="11191"/>
                  </a:xfrm>
                  <a:custGeom>
                    <a:avLst/>
                    <a:gdLst>
                      <a:gd name="connsiteX0" fmla="*/ 49877 w 49877"/>
                      <a:gd name="connsiteY0" fmla="*/ 0 h 13858"/>
                      <a:gd name="connsiteX1" fmla="*/ 24938 w 49877"/>
                      <a:gd name="connsiteY1" fmla="*/ 2771 h 13858"/>
                      <a:gd name="connsiteX2" fmla="*/ 13855 w 49877"/>
                      <a:gd name="connsiteY2" fmla="*/ 11084 h 13858"/>
                      <a:gd name="connsiteX3" fmla="*/ 0 w 49877"/>
                      <a:gd name="connsiteY3" fmla="*/ 13855 h 13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877" h="13858">
                        <a:moveTo>
                          <a:pt x="49877" y="0"/>
                        </a:moveTo>
                        <a:cubicBezTo>
                          <a:pt x="41564" y="924"/>
                          <a:pt x="32932" y="311"/>
                          <a:pt x="24938" y="2771"/>
                        </a:cubicBezTo>
                        <a:cubicBezTo>
                          <a:pt x="20524" y="4129"/>
                          <a:pt x="17985" y="9019"/>
                          <a:pt x="13855" y="11084"/>
                        </a:cubicBezTo>
                        <a:cubicBezTo>
                          <a:pt x="7865" y="14079"/>
                          <a:pt x="5127" y="13855"/>
                          <a:pt x="0" y="1385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0" name="フリーフォーム 439">
                    <a:extLst>
                      <a:ext uri="{FF2B5EF4-FFF2-40B4-BE49-F238E27FC236}">
                        <a16:creationId xmlns:a16="http://schemas.microsoft.com/office/drawing/2014/main" id="{0D6AEDF9-28CC-49BB-92AE-234F4873D6B5}"/>
                      </a:ext>
                    </a:extLst>
                  </p:cNvPr>
                  <p:cNvSpPr/>
                  <p:nvPr/>
                </p:nvSpPr>
                <p:spPr>
                  <a:xfrm>
                    <a:off x="3201814" y="5633599"/>
                    <a:ext cx="2243" cy="67148"/>
                  </a:xfrm>
                  <a:custGeom>
                    <a:avLst/>
                    <a:gdLst>
                      <a:gd name="connsiteX0" fmla="*/ 0 w 3721"/>
                      <a:gd name="connsiteY0" fmla="*/ 0 h 66502"/>
                      <a:gd name="connsiteX1" fmla="*/ 2771 w 3721"/>
                      <a:gd name="connsiteY1" fmla="*/ 66502 h 6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721" h="66502">
                        <a:moveTo>
                          <a:pt x="0" y="0"/>
                        </a:moveTo>
                        <a:cubicBezTo>
                          <a:pt x="6213" y="31062"/>
                          <a:pt x="2771" y="9145"/>
                          <a:pt x="2771" y="6650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1" name="フリーフォーム 440">
                    <a:extLst>
                      <a:ext uri="{FF2B5EF4-FFF2-40B4-BE49-F238E27FC236}">
                        <a16:creationId xmlns:a16="http://schemas.microsoft.com/office/drawing/2014/main" id="{DC6418EE-98B5-487E-9AAD-7ADE388A7935}"/>
                      </a:ext>
                    </a:extLst>
                  </p:cNvPr>
                  <p:cNvSpPr/>
                  <p:nvPr/>
                </p:nvSpPr>
                <p:spPr>
                  <a:xfrm>
                    <a:off x="3098691" y="5695153"/>
                    <a:ext cx="56046" cy="22383"/>
                  </a:xfrm>
                  <a:custGeom>
                    <a:avLst/>
                    <a:gdLst>
                      <a:gd name="connsiteX0" fmla="*/ 55419 w 55419"/>
                      <a:gd name="connsiteY0" fmla="*/ 0 h 22167"/>
                      <a:gd name="connsiteX1" fmla="*/ 27709 w 55419"/>
                      <a:gd name="connsiteY1" fmla="*/ 5542 h 22167"/>
                      <a:gd name="connsiteX2" fmla="*/ 2771 w 55419"/>
                      <a:gd name="connsiteY2" fmla="*/ 16625 h 22167"/>
                      <a:gd name="connsiteX3" fmla="*/ 0 w 55419"/>
                      <a:gd name="connsiteY3" fmla="*/ 22167 h 2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19" h="22167">
                        <a:moveTo>
                          <a:pt x="55419" y="0"/>
                        </a:moveTo>
                        <a:cubicBezTo>
                          <a:pt x="44185" y="1872"/>
                          <a:pt x="38042" y="2442"/>
                          <a:pt x="27709" y="5542"/>
                        </a:cubicBezTo>
                        <a:cubicBezTo>
                          <a:pt x="19874" y="7893"/>
                          <a:pt x="9133" y="10264"/>
                          <a:pt x="2771" y="16625"/>
                        </a:cubicBezTo>
                        <a:cubicBezTo>
                          <a:pt x="1310" y="18085"/>
                          <a:pt x="924" y="20320"/>
                          <a:pt x="0" y="2216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2" name="フリーフォーム 441">
                    <a:extLst>
                      <a:ext uri="{FF2B5EF4-FFF2-40B4-BE49-F238E27FC236}">
                        <a16:creationId xmlns:a16="http://schemas.microsoft.com/office/drawing/2014/main" id="{6A3B0B11-88AE-43EC-A0E6-6CB011C1144E}"/>
                      </a:ext>
                    </a:extLst>
                  </p:cNvPr>
                  <p:cNvSpPr/>
                  <p:nvPr/>
                </p:nvSpPr>
                <p:spPr>
                  <a:xfrm>
                    <a:off x="3091967" y="5739918"/>
                    <a:ext cx="15692" cy="55956"/>
                  </a:xfrm>
                  <a:custGeom>
                    <a:avLst/>
                    <a:gdLst>
                      <a:gd name="connsiteX0" fmla="*/ 14158 w 14158"/>
                      <a:gd name="connsiteY0" fmla="*/ 0 h 88669"/>
                      <a:gd name="connsiteX1" fmla="*/ 11387 w 14158"/>
                      <a:gd name="connsiteY1" fmla="*/ 30480 h 88669"/>
                      <a:gd name="connsiteX2" fmla="*/ 8616 w 14158"/>
                      <a:gd name="connsiteY2" fmla="*/ 66502 h 88669"/>
                      <a:gd name="connsiteX3" fmla="*/ 304 w 14158"/>
                      <a:gd name="connsiteY3" fmla="*/ 83128 h 88669"/>
                      <a:gd name="connsiteX4" fmla="*/ 304 w 14158"/>
                      <a:gd name="connsiteY4" fmla="*/ 88669 h 88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58" h="88669">
                        <a:moveTo>
                          <a:pt x="14158" y="0"/>
                        </a:moveTo>
                        <a:cubicBezTo>
                          <a:pt x="13234" y="10160"/>
                          <a:pt x="12234" y="20313"/>
                          <a:pt x="11387" y="30480"/>
                        </a:cubicBezTo>
                        <a:cubicBezTo>
                          <a:pt x="10387" y="42481"/>
                          <a:pt x="10110" y="54552"/>
                          <a:pt x="8616" y="66502"/>
                        </a:cubicBezTo>
                        <a:cubicBezTo>
                          <a:pt x="7126" y="78418"/>
                          <a:pt x="4803" y="71878"/>
                          <a:pt x="304" y="83128"/>
                        </a:cubicBezTo>
                        <a:cubicBezTo>
                          <a:pt x="-382" y="84843"/>
                          <a:pt x="304" y="86822"/>
                          <a:pt x="304" y="8866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3" name="フリーフォーム 442">
                    <a:extLst>
                      <a:ext uri="{FF2B5EF4-FFF2-40B4-BE49-F238E27FC236}">
                        <a16:creationId xmlns:a16="http://schemas.microsoft.com/office/drawing/2014/main" id="{4A23C72E-B2E6-40B7-A5B7-AA9BE95AB740}"/>
                      </a:ext>
                    </a:extLst>
                  </p:cNvPr>
                  <p:cNvSpPr/>
                  <p:nvPr/>
                </p:nvSpPr>
                <p:spPr>
                  <a:xfrm>
                    <a:off x="3311663" y="5504901"/>
                    <a:ext cx="42593" cy="44765"/>
                  </a:xfrm>
                  <a:custGeom>
                    <a:avLst/>
                    <a:gdLst>
                      <a:gd name="connsiteX0" fmla="*/ 41564 w 41564"/>
                      <a:gd name="connsiteY0" fmla="*/ 0 h 44335"/>
                      <a:gd name="connsiteX1" fmla="*/ 27709 w 41564"/>
                      <a:gd name="connsiteY1" fmla="*/ 8313 h 44335"/>
                      <a:gd name="connsiteX2" fmla="*/ 22168 w 41564"/>
                      <a:gd name="connsiteY2" fmla="*/ 16626 h 44335"/>
                      <a:gd name="connsiteX3" fmla="*/ 13855 w 41564"/>
                      <a:gd name="connsiteY3" fmla="*/ 22167 h 44335"/>
                      <a:gd name="connsiteX4" fmla="*/ 8313 w 41564"/>
                      <a:gd name="connsiteY4" fmla="*/ 33251 h 44335"/>
                      <a:gd name="connsiteX5" fmla="*/ 5542 w 41564"/>
                      <a:gd name="connsiteY5" fmla="*/ 41564 h 44335"/>
                      <a:gd name="connsiteX6" fmla="*/ 0 w 41564"/>
                      <a:gd name="connsiteY6" fmla="*/ 44335 h 44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564" h="44335">
                        <a:moveTo>
                          <a:pt x="41564" y="0"/>
                        </a:moveTo>
                        <a:cubicBezTo>
                          <a:pt x="36946" y="2771"/>
                          <a:pt x="31798" y="4808"/>
                          <a:pt x="27709" y="8313"/>
                        </a:cubicBezTo>
                        <a:cubicBezTo>
                          <a:pt x="25181" y="10480"/>
                          <a:pt x="24523" y="14271"/>
                          <a:pt x="22168" y="16626"/>
                        </a:cubicBezTo>
                        <a:cubicBezTo>
                          <a:pt x="19813" y="18981"/>
                          <a:pt x="16626" y="20320"/>
                          <a:pt x="13855" y="22167"/>
                        </a:cubicBezTo>
                        <a:cubicBezTo>
                          <a:pt x="12008" y="25862"/>
                          <a:pt x="9940" y="29454"/>
                          <a:pt x="8313" y="33251"/>
                        </a:cubicBezTo>
                        <a:cubicBezTo>
                          <a:pt x="7162" y="35936"/>
                          <a:pt x="7295" y="39227"/>
                          <a:pt x="5542" y="41564"/>
                        </a:cubicBezTo>
                        <a:cubicBezTo>
                          <a:pt x="4303" y="43216"/>
                          <a:pt x="1847" y="43411"/>
                          <a:pt x="0" y="4433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4" name="フリーフォーム 443">
                    <a:extLst>
                      <a:ext uri="{FF2B5EF4-FFF2-40B4-BE49-F238E27FC236}">
                        <a16:creationId xmlns:a16="http://schemas.microsoft.com/office/drawing/2014/main" id="{45028313-D36E-476A-99FD-2C28B8A201A2}"/>
                      </a:ext>
                    </a:extLst>
                  </p:cNvPr>
                  <p:cNvSpPr/>
                  <p:nvPr/>
                </p:nvSpPr>
                <p:spPr>
                  <a:xfrm>
                    <a:off x="3352015" y="5532878"/>
                    <a:ext cx="26902" cy="50362"/>
                  </a:xfrm>
                  <a:custGeom>
                    <a:avLst/>
                    <a:gdLst>
                      <a:gd name="connsiteX0" fmla="*/ 0 w 27709"/>
                      <a:gd name="connsiteY0" fmla="*/ 0 h 49877"/>
                      <a:gd name="connsiteX1" fmla="*/ 11084 w 27709"/>
                      <a:gd name="connsiteY1" fmla="*/ 13855 h 49877"/>
                      <a:gd name="connsiteX2" fmla="*/ 16626 w 27709"/>
                      <a:gd name="connsiteY2" fmla="*/ 30480 h 49877"/>
                      <a:gd name="connsiteX3" fmla="*/ 22167 w 27709"/>
                      <a:gd name="connsiteY3" fmla="*/ 38793 h 49877"/>
                      <a:gd name="connsiteX4" fmla="*/ 27709 w 27709"/>
                      <a:gd name="connsiteY4" fmla="*/ 49877 h 49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09" h="49877">
                        <a:moveTo>
                          <a:pt x="0" y="0"/>
                        </a:moveTo>
                        <a:cubicBezTo>
                          <a:pt x="3695" y="4618"/>
                          <a:pt x="8252" y="8663"/>
                          <a:pt x="11084" y="13855"/>
                        </a:cubicBezTo>
                        <a:cubicBezTo>
                          <a:pt x="13881" y="18983"/>
                          <a:pt x="13386" y="25619"/>
                          <a:pt x="16626" y="30480"/>
                        </a:cubicBezTo>
                        <a:cubicBezTo>
                          <a:pt x="18473" y="33251"/>
                          <a:pt x="20678" y="35814"/>
                          <a:pt x="22167" y="38793"/>
                        </a:cubicBezTo>
                        <a:cubicBezTo>
                          <a:pt x="28534" y="51528"/>
                          <a:pt x="21449" y="43617"/>
                          <a:pt x="27709" y="4987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5" name="フリーフォーム 444">
                    <a:extLst>
                      <a:ext uri="{FF2B5EF4-FFF2-40B4-BE49-F238E27FC236}">
                        <a16:creationId xmlns:a16="http://schemas.microsoft.com/office/drawing/2014/main" id="{076A0C02-2450-4A89-A1FA-0BF208634DA0}"/>
                      </a:ext>
                    </a:extLst>
                  </p:cNvPr>
                  <p:cNvSpPr/>
                  <p:nvPr/>
                </p:nvSpPr>
                <p:spPr>
                  <a:xfrm>
                    <a:off x="3264584" y="5605623"/>
                    <a:ext cx="69496" cy="50359"/>
                  </a:xfrm>
                  <a:custGeom>
                    <a:avLst/>
                    <a:gdLst>
                      <a:gd name="connsiteX0" fmla="*/ 69351 w 69351"/>
                      <a:gd name="connsiteY0" fmla="*/ 0 h 52647"/>
                      <a:gd name="connsiteX1" fmla="*/ 52725 w 69351"/>
                      <a:gd name="connsiteY1" fmla="*/ 8313 h 52647"/>
                      <a:gd name="connsiteX2" fmla="*/ 38871 w 69351"/>
                      <a:gd name="connsiteY2" fmla="*/ 16625 h 52647"/>
                      <a:gd name="connsiteX3" fmla="*/ 27787 w 69351"/>
                      <a:gd name="connsiteY3" fmla="*/ 19396 h 52647"/>
                      <a:gd name="connsiteX4" fmla="*/ 11162 w 69351"/>
                      <a:gd name="connsiteY4" fmla="*/ 27709 h 52647"/>
                      <a:gd name="connsiteX5" fmla="*/ 2849 w 69351"/>
                      <a:gd name="connsiteY5" fmla="*/ 33251 h 52647"/>
                      <a:gd name="connsiteX6" fmla="*/ 78 w 69351"/>
                      <a:gd name="connsiteY6" fmla="*/ 44334 h 52647"/>
                      <a:gd name="connsiteX7" fmla="*/ 5620 w 69351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51" h="52647">
                        <a:moveTo>
                          <a:pt x="69351" y="0"/>
                        </a:moveTo>
                        <a:cubicBezTo>
                          <a:pt x="63809" y="2771"/>
                          <a:pt x="58165" y="5346"/>
                          <a:pt x="52725" y="8313"/>
                        </a:cubicBezTo>
                        <a:cubicBezTo>
                          <a:pt x="47997" y="10892"/>
                          <a:pt x="43792" y="14438"/>
                          <a:pt x="38871" y="16625"/>
                        </a:cubicBezTo>
                        <a:cubicBezTo>
                          <a:pt x="35391" y="18172"/>
                          <a:pt x="31482" y="18472"/>
                          <a:pt x="27787" y="19396"/>
                        </a:cubicBezTo>
                        <a:cubicBezTo>
                          <a:pt x="3962" y="35280"/>
                          <a:pt x="34106" y="16236"/>
                          <a:pt x="11162" y="27709"/>
                        </a:cubicBezTo>
                        <a:cubicBezTo>
                          <a:pt x="8183" y="29198"/>
                          <a:pt x="5620" y="31404"/>
                          <a:pt x="2849" y="33251"/>
                        </a:cubicBezTo>
                        <a:cubicBezTo>
                          <a:pt x="1925" y="36945"/>
                          <a:pt x="-461" y="40564"/>
                          <a:pt x="78" y="44334"/>
                        </a:cubicBezTo>
                        <a:cubicBezTo>
                          <a:pt x="549" y="47631"/>
                          <a:pt x="5620" y="52647"/>
                          <a:pt x="5620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6" name="フリーフォーム 445">
                    <a:extLst>
                      <a:ext uri="{FF2B5EF4-FFF2-40B4-BE49-F238E27FC236}">
                        <a16:creationId xmlns:a16="http://schemas.microsoft.com/office/drawing/2014/main" id="{FD99D33C-3B18-4539-A78A-A2B36BD3B3FF}"/>
                      </a:ext>
                    </a:extLst>
                  </p:cNvPr>
                  <p:cNvSpPr/>
                  <p:nvPr/>
                </p:nvSpPr>
                <p:spPr>
                  <a:xfrm>
                    <a:off x="3322871" y="5678364"/>
                    <a:ext cx="31385" cy="61554"/>
                  </a:xfrm>
                  <a:custGeom>
                    <a:avLst/>
                    <a:gdLst>
                      <a:gd name="connsiteX0" fmla="*/ 0 w 30483"/>
                      <a:gd name="connsiteY0" fmla="*/ 0 h 63731"/>
                      <a:gd name="connsiteX1" fmla="*/ 22167 w 30483"/>
                      <a:gd name="connsiteY1" fmla="*/ 22168 h 63731"/>
                      <a:gd name="connsiteX2" fmla="*/ 24938 w 30483"/>
                      <a:gd name="connsiteY2" fmla="*/ 41564 h 63731"/>
                      <a:gd name="connsiteX3" fmla="*/ 27709 w 30483"/>
                      <a:gd name="connsiteY3" fmla="*/ 49877 h 63731"/>
                      <a:gd name="connsiteX4" fmla="*/ 30480 w 30483"/>
                      <a:gd name="connsiteY4" fmla="*/ 63731 h 63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83" h="63731">
                        <a:moveTo>
                          <a:pt x="0" y="0"/>
                        </a:moveTo>
                        <a:cubicBezTo>
                          <a:pt x="7389" y="7389"/>
                          <a:pt x="20689" y="11823"/>
                          <a:pt x="22167" y="22168"/>
                        </a:cubicBezTo>
                        <a:cubicBezTo>
                          <a:pt x="23091" y="28633"/>
                          <a:pt x="23657" y="35160"/>
                          <a:pt x="24938" y="41564"/>
                        </a:cubicBezTo>
                        <a:cubicBezTo>
                          <a:pt x="25511" y="44428"/>
                          <a:pt x="26907" y="47069"/>
                          <a:pt x="27709" y="49877"/>
                        </a:cubicBezTo>
                        <a:cubicBezTo>
                          <a:pt x="30704" y="60359"/>
                          <a:pt x="30480" y="57515"/>
                          <a:pt x="30480" y="637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7" name="フリーフォーム 446">
                    <a:extLst>
                      <a:ext uri="{FF2B5EF4-FFF2-40B4-BE49-F238E27FC236}">
                        <a16:creationId xmlns:a16="http://schemas.microsoft.com/office/drawing/2014/main" id="{7FBB399D-F878-429D-9CBD-6601FD0946F0}"/>
                      </a:ext>
                    </a:extLst>
                  </p:cNvPr>
                  <p:cNvSpPr/>
                  <p:nvPr/>
                </p:nvSpPr>
                <p:spPr>
                  <a:xfrm>
                    <a:off x="3257859" y="5734320"/>
                    <a:ext cx="42593" cy="16789"/>
                  </a:xfrm>
                  <a:custGeom>
                    <a:avLst/>
                    <a:gdLst>
                      <a:gd name="connsiteX0" fmla="*/ 44342 w 44342"/>
                      <a:gd name="connsiteY0" fmla="*/ 0 h 55418"/>
                      <a:gd name="connsiteX1" fmla="*/ 41571 w 44342"/>
                      <a:gd name="connsiteY1" fmla="*/ 13854 h 55418"/>
                      <a:gd name="connsiteX2" fmla="*/ 36029 w 44342"/>
                      <a:gd name="connsiteY2" fmla="*/ 22167 h 55418"/>
                      <a:gd name="connsiteX3" fmla="*/ 19404 w 44342"/>
                      <a:gd name="connsiteY3" fmla="*/ 36021 h 55418"/>
                      <a:gd name="connsiteX4" fmla="*/ 2778 w 44342"/>
                      <a:gd name="connsiteY4" fmla="*/ 44334 h 55418"/>
                      <a:gd name="connsiteX5" fmla="*/ 7 w 44342"/>
                      <a:gd name="connsiteY5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2" h="55418">
                        <a:moveTo>
                          <a:pt x="44342" y="0"/>
                        </a:moveTo>
                        <a:cubicBezTo>
                          <a:pt x="43418" y="4618"/>
                          <a:pt x="43225" y="9444"/>
                          <a:pt x="41571" y="13854"/>
                        </a:cubicBezTo>
                        <a:cubicBezTo>
                          <a:pt x="40402" y="16972"/>
                          <a:pt x="38161" y="19609"/>
                          <a:pt x="36029" y="22167"/>
                        </a:cubicBezTo>
                        <a:cubicBezTo>
                          <a:pt x="31652" y="27420"/>
                          <a:pt x="25632" y="32907"/>
                          <a:pt x="19404" y="36021"/>
                        </a:cubicBezTo>
                        <a:cubicBezTo>
                          <a:pt x="-3537" y="47491"/>
                          <a:pt x="26597" y="28455"/>
                          <a:pt x="2778" y="44334"/>
                        </a:cubicBezTo>
                        <a:cubicBezTo>
                          <a:pt x="-285" y="53523"/>
                          <a:pt x="7" y="49726"/>
                          <a:pt x="7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8" name="フリーフォーム 447">
                    <a:extLst>
                      <a:ext uri="{FF2B5EF4-FFF2-40B4-BE49-F238E27FC236}">
                        <a16:creationId xmlns:a16="http://schemas.microsoft.com/office/drawing/2014/main" id="{87CBE86C-57D3-45C9-93AC-44026EF20455}"/>
                      </a:ext>
                    </a:extLst>
                  </p:cNvPr>
                  <p:cNvSpPr/>
                  <p:nvPr/>
                </p:nvSpPr>
                <p:spPr>
                  <a:xfrm>
                    <a:off x="3282518" y="5812659"/>
                    <a:ext cx="38111" cy="72745"/>
                  </a:xfrm>
                  <a:custGeom>
                    <a:avLst/>
                    <a:gdLst>
                      <a:gd name="connsiteX0" fmla="*/ 0 w 38795"/>
                      <a:gd name="connsiteY0" fmla="*/ 0 h 72043"/>
                      <a:gd name="connsiteX1" fmla="*/ 13855 w 38795"/>
                      <a:gd name="connsiteY1" fmla="*/ 8312 h 72043"/>
                      <a:gd name="connsiteX2" fmla="*/ 24939 w 38795"/>
                      <a:gd name="connsiteY2" fmla="*/ 36022 h 72043"/>
                      <a:gd name="connsiteX3" fmla="*/ 27709 w 38795"/>
                      <a:gd name="connsiteY3" fmla="*/ 44334 h 72043"/>
                      <a:gd name="connsiteX4" fmla="*/ 36022 w 38795"/>
                      <a:gd name="connsiteY4" fmla="*/ 55418 h 72043"/>
                      <a:gd name="connsiteX5" fmla="*/ 38793 w 38795"/>
                      <a:gd name="connsiteY5" fmla="*/ 72043 h 72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5" h="72043">
                        <a:moveTo>
                          <a:pt x="0" y="0"/>
                        </a:moveTo>
                        <a:cubicBezTo>
                          <a:pt x="4618" y="2771"/>
                          <a:pt x="10047" y="4504"/>
                          <a:pt x="13855" y="8312"/>
                        </a:cubicBezTo>
                        <a:cubicBezTo>
                          <a:pt x="17932" y="12389"/>
                          <a:pt x="23857" y="32776"/>
                          <a:pt x="24939" y="36022"/>
                        </a:cubicBezTo>
                        <a:cubicBezTo>
                          <a:pt x="25862" y="38793"/>
                          <a:pt x="25957" y="41998"/>
                          <a:pt x="27709" y="44334"/>
                        </a:cubicBezTo>
                        <a:lnTo>
                          <a:pt x="36022" y="55418"/>
                        </a:lnTo>
                        <a:cubicBezTo>
                          <a:pt x="38974" y="70178"/>
                          <a:pt x="38793" y="64563"/>
                          <a:pt x="38793" y="720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59" name="フリーフォーム 448">
                    <a:extLst>
                      <a:ext uri="{FF2B5EF4-FFF2-40B4-BE49-F238E27FC236}">
                        <a16:creationId xmlns:a16="http://schemas.microsoft.com/office/drawing/2014/main" id="{25C2B901-1DB6-4B4C-B984-A34A50BA187D}"/>
                      </a:ext>
                    </a:extLst>
                  </p:cNvPr>
                  <p:cNvSpPr/>
                  <p:nvPr/>
                </p:nvSpPr>
                <p:spPr>
                  <a:xfrm>
                    <a:off x="3387884" y="5544069"/>
                    <a:ext cx="17934" cy="61554"/>
                  </a:xfrm>
                  <a:custGeom>
                    <a:avLst/>
                    <a:gdLst>
                      <a:gd name="connsiteX0" fmla="*/ 19599 w 19599"/>
                      <a:gd name="connsiteY0" fmla="*/ 0 h 60960"/>
                      <a:gd name="connsiteX1" fmla="*/ 14057 w 19599"/>
                      <a:gd name="connsiteY1" fmla="*/ 13854 h 60960"/>
                      <a:gd name="connsiteX2" fmla="*/ 8516 w 19599"/>
                      <a:gd name="connsiteY2" fmla="*/ 22167 h 60960"/>
                      <a:gd name="connsiteX3" fmla="*/ 203 w 19599"/>
                      <a:gd name="connsiteY3" fmla="*/ 49876 h 60960"/>
                      <a:gd name="connsiteX4" fmla="*/ 203 w 19599"/>
                      <a:gd name="connsiteY4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99" h="60960">
                        <a:moveTo>
                          <a:pt x="19599" y="0"/>
                        </a:moveTo>
                        <a:cubicBezTo>
                          <a:pt x="17752" y="4618"/>
                          <a:pt x="16281" y="9405"/>
                          <a:pt x="14057" y="13854"/>
                        </a:cubicBezTo>
                        <a:cubicBezTo>
                          <a:pt x="12568" y="16833"/>
                          <a:pt x="9868" y="19124"/>
                          <a:pt x="8516" y="22167"/>
                        </a:cubicBezTo>
                        <a:cubicBezTo>
                          <a:pt x="7119" y="25310"/>
                          <a:pt x="904" y="44270"/>
                          <a:pt x="203" y="49876"/>
                        </a:cubicBezTo>
                        <a:cubicBezTo>
                          <a:pt x="-255" y="53542"/>
                          <a:pt x="203" y="57265"/>
                          <a:pt x="20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0" name="フリーフォーム 449">
                    <a:extLst>
                      <a:ext uri="{FF2B5EF4-FFF2-40B4-BE49-F238E27FC236}">
                        <a16:creationId xmlns:a16="http://schemas.microsoft.com/office/drawing/2014/main" id="{1EAD602E-BBE2-4F88-95DB-65A57A689CE6}"/>
                      </a:ext>
                    </a:extLst>
                  </p:cNvPr>
                  <p:cNvSpPr/>
                  <p:nvPr/>
                </p:nvSpPr>
                <p:spPr>
                  <a:xfrm>
                    <a:off x="3414785" y="5650388"/>
                    <a:ext cx="38110" cy="61550"/>
                  </a:xfrm>
                  <a:custGeom>
                    <a:avLst/>
                    <a:gdLst>
                      <a:gd name="connsiteX0" fmla="*/ 0 w 38793"/>
                      <a:gd name="connsiteY0" fmla="*/ 0 h 60960"/>
                      <a:gd name="connsiteX1" fmla="*/ 13855 w 38793"/>
                      <a:gd name="connsiteY1" fmla="*/ 13855 h 60960"/>
                      <a:gd name="connsiteX2" fmla="*/ 16625 w 38793"/>
                      <a:gd name="connsiteY2" fmla="*/ 22168 h 60960"/>
                      <a:gd name="connsiteX3" fmla="*/ 22167 w 38793"/>
                      <a:gd name="connsiteY3" fmla="*/ 30480 h 60960"/>
                      <a:gd name="connsiteX4" fmla="*/ 33251 w 38793"/>
                      <a:gd name="connsiteY4" fmla="*/ 52648 h 60960"/>
                      <a:gd name="connsiteX5" fmla="*/ 38793 w 38793"/>
                      <a:gd name="connsiteY5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3" h="60960">
                        <a:moveTo>
                          <a:pt x="0" y="0"/>
                        </a:moveTo>
                        <a:cubicBezTo>
                          <a:pt x="4618" y="4618"/>
                          <a:pt x="9936" y="8630"/>
                          <a:pt x="13855" y="13855"/>
                        </a:cubicBezTo>
                        <a:cubicBezTo>
                          <a:pt x="15607" y="16192"/>
                          <a:pt x="15319" y="19556"/>
                          <a:pt x="16625" y="22168"/>
                        </a:cubicBezTo>
                        <a:cubicBezTo>
                          <a:pt x="18114" y="25147"/>
                          <a:pt x="20320" y="27709"/>
                          <a:pt x="22167" y="30480"/>
                        </a:cubicBezTo>
                        <a:cubicBezTo>
                          <a:pt x="26387" y="43141"/>
                          <a:pt x="23903" y="37692"/>
                          <a:pt x="33251" y="52648"/>
                        </a:cubicBezTo>
                        <a:cubicBezTo>
                          <a:pt x="35016" y="55472"/>
                          <a:pt x="38793" y="60960"/>
                          <a:pt x="3879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1" name="フリーフォーム 450">
                    <a:extLst>
                      <a:ext uri="{FF2B5EF4-FFF2-40B4-BE49-F238E27FC236}">
                        <a16:creationId xmlns:a16="http://schemas.microsoft.com/office/drawing/2014/main" id="{C7AF8E7C-6727-4F93-B06E-2631A600D872}"/>
                      </a:ext>
                    </a:extLst>
                  </p:cNvPr>
                  <p:cNvSpPr/>
                  <p:nvPr/>
                </p:nvSpPr>
                <p:spPr>
                  <a:xfrm>
                    <a:off x="3390125" y="5739918"/>
                    <a:ext cx="22418" cy="55956"/>
                  </a:xfrm>
                  <a:custGeom>
                    <a:avLst/>
                    <a:gdLst>
                      <a:gd name="connsiteX0" fmla="*/ 22167 w 22167"/>
                      <a:gd name="connsiteY0" fmla="*/ 0 h 77585"/>
                      <a:gd name="connsiteX1" fmla="*/ 19396 w 22167"/>
                      <a:gd name="connsiteY1" fmla="*/ 16625 h 77585"/>
                      <a:gd name="connsiteX2" fmla="*/ 13854 w 22167"/>
                      <a:gd name="connsiteY2" fmla="*/ 27709 h 77585"/>
                      <a:gd name="connsiteX3" fmla="*/ 8313 w 22167"/>
                      <a:gd name="connsiteY3" fmla="*/ 47105 h 77585"/>
                      <a:gd name="connsiteX4" fmla="*/ 2771 w 22167"/>
                      <a:gd name="connsiteY4" fmla="*/ 63731 h 77585"/>
                      <a:gd name="connsiteX5" fmla="*/ 0 w 22167"/>
                      <a:gd name="connsiteY5" fmla="*/ 72044 h 77585"/>
                      <a:gd name="connsiteX6" fmla="*/ 0 w 22167"/>
                      <a:gd name="connsiteY6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167" h="77585">
                        <a:moveTo>
                          <a:pt x="22167" y="0"/>
                        </a:moveTo>
                        <a:cubicBezTo>
                          <a:pt x="21243" y="5542"/>
                          <a:pt x="21010" y="11244"/>
                          <a:pt x="19396" y="16625"/>
                        </a:cubicBezTo>
                        <a:cubicBezTo>
                          <a:pt x="18209" y="20582"/>
                          <a:pt x="15481" y="23912"/>
                          <a:pt x="13854" y="27709"/>
                        </a:cubicBezTo>
                        <a:cubicBezTo>
                          <a:pt x="10748" y="34957"/>
                          <a:pt x="10658" y="39287"/>
                          <a:pt x="8313" y="47105"/>
                        </a:cubicBezTo>
                        <a:cubicBezTo>
                          <a:pt x="6635" y="52700"/>
                          <a:pt x="4618" y="58189"/>
                          <a:pt x="2771" y="63731"/>
                        </a:cubicBezTo>
                        <a:cubicBezTo>
                          <a:pt x="1847" y="66502"/>
                          <a:pt x="0" y="69123"/>
                          <a:pt x="0" y="72044"/>
                        </a:cubicBezTo>
                        <a:lnTo>
                          <a:pt x="0" y="7758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2" name="フリーフォーム 451">
                    <a:extLst>
                      <a:ext uri="{FF2B5EF4-FFF2-40B4-BE49-F238E27FC236}">
                        <a16:creationId xmlns:a16="http://schemas.microsoft.com/office/drawing/2014/main" id="{C11EC502-6D0E-4635-AFF2-9F6873BCBEEF}"/>
                      </a:ext>
                    </a:extLst>
                  </p:cNvPr>
                  <p:cNvSpPr/>
                  <p:nvPr/>
                </p:nvSpPr>
                <p:spPr>
                  <a:xfrm>
                    <a:off x="3414785" y="5779085"/>
                    <a:ext cx="24659" cy="55956"/>
                  </a:xfrm>
                  <a:custGeom>
                    <a:avLst/>
                    <a:gdLst>
                      <a:gd name="connsiteX0" fmla="*/ 0 w 24938"/>
                      <a:gd name="connsiteY0" fmla="*/ 0 h 55418"/>
                      <a:gd name="connsiteX1" fmla="*/ 13855 w 24938"/>
                      <a:gd name="connsiteY1" fmla="*/ 11083 h 55418"/>
                      <a:gd name="connsiteX2" fmla="*/ 22167 w 24938"/>
                      <a:gd name="connsiteY2" fmla="*/ 49876 h 55418"/>
                      <a:gd name="connsiteX3" fmla="*/ 24938 w 24938"/>
                      <a:gd name="connsiteY3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938" h="55418">
                        <a:moveTo>
                          <a:pt x="0" y="0"/>
                        </a:moveTo>
                        <a:cubicBezTo>
                          <a:pt x="4618" y="3694"/>
                          <a:pt x="9961" y="6632"/>
                          <a:pt x="13855" y="11083"/>
                        </a:cubicBezTo>
                        <a:cubicBezTo>
                          <a:pt x="23002" y="21536"/>
                          <a:pt x="20210" y="38132"/>
                          <a:pt x="22167" y="49876"/>
                        </a:cubicBezTo>
                        <a:cubicBezTo>
                          <a:pt x="22507" y="51913"/>
                          <a:pt x="24014" y="53571"/>
                          <a:pt x="24938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3" name="フリーフォーム 452">
                    <a:extLst>
                      <a:ext uri="{FF2B5EF4-FFF2-40B4-BE49-F238E27FC236}">
                        <a16:creationId xmlns:a16="http://schemas.microsoft.com/office/drawing/2014/main" id="{A69A21F1-4CE6-499E-A34A-46FB1C4A9BA7}"/>
                      </a:ext>
                    </a:extLst>
                  </p:cNvPr>
                  <p:cNvSpPr/>
                  <p:nvPr/>
                </p:nvSpPr>
                <p:spPr>
                  <a:xfrm>
                    <a:off x="3374433" y="5885404"/>
                    <a:ext cx="40352" cy="33574"/>
                  </a:xfrm>
                  <a:custGeom>
                    <a:avLst/>
                    <a:gdLst>
                      <a:gd name="connsiteX0" fmla="*/ 41564 w 41564"/>
                      <a:gd name="connsiteY0" fmla="*/ 0 h 36022"/>
                      <a:gd name="connsiteX1" fmla="*/ 27709 w 41564"/>
                      <a:gd name="connsiteY1" fmla="*/ 8313 h 36022"/>
                      <a:gd name="connsiteX2" fmla="*/ 19397 w 41564"/>
                      <a:gd name="connsiteY2" fmla="*/ 11084 h 36022"/>
                      <a:gd name="connsiteX3" fmla="*/ 13855 w 41564"/>
                      <a:gd name="connsiteY3" fmla="*/ 19397 h 36022"/>
                      <a:gd name="connsiteX4" fmla="*/ 5542 w 41564"/>
                      <a:gd name="connsiteY4" fmla="*/ 24939 h 36022"/>
                      <a:gd name="connsiteX5" fmla="*/ 0 w 41564"/>
                      <a:gd name="connsiteY5" fmla="*/ 36022 h 36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564" h="36022">
                        <a:moveTo>
                          <a:pt x="41564" y="0"/>
                        </a:moveTo>
                        <a:cubicBezTo>
                          <a:pt x="36946" y="2771"/>
                          <a:pt x="32526" y="5904"/>
                          <a:pt x="27709" y="8313"/>
                        </a:cubicBezTo>
                        <a:cubicBezTo>
                          <a:pt x="25097" y="9619"/>
                          <a:pt x="21678" y="9259"/>
                          <a:pt x="19397" y="11084"/>
                        </a:cubicBezTo>
                        <a:cubicBezTo>
                          <a:pt x="16797" y="13165"/>
                          <a:pt x="16210" y="17042"/>
                          <a:pt x="13855" y="19397"/>
                        </a:cubicBezTo>
                        <a:cubicBezTo>
                          <a:pt x="11500" y="21752"/>
                          <a:pt x="8313" y="23092"/>
                          <a:pt x="5542" y="24939"/>
                        </a:cubicBezTo>
                        <a:cubicBezTo>
                          <a:pt x="2358" y="34490"/>
                          <a:pt x="4836" y="31186"/>
                          <a:pt x="0" y="3602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4" name="フリーフォーム 453">
                    <a:extLst>
                      <a:ext uri="{FF2B5EF4-FFF2-40B4-BE49-F238E27FC236}">
                        <a16:creationId xmlns:a16="http://schemas.microsoft.com/office/drawing/2014/main" id="{2F941AF4-B583-4452-AEFA-E09378049B80}"/>
                      </a:ext>
                    </a:extLst>
                  </p:cNvPr>
                  <p:cNvSpPr/>
                  <p:nvPr/>
                </p:nvSpPr>
                <p:spPr>
                  <a:xfrm>
                    <a:off x="3428236" y="5493710"/>
                    <a:ext cx="65011" cy="61550"/>
                  </a:xfrm>
                  <a:custGeom>
                    <a:avLst/>
                    <a:gdLst>
                      <a:gd name="connsiteX0" fmla="*/ 0 w 63730"/>
                      <a:gd name="connsiteY0" fmla="*/ 0 h 63730"/>
                      <a:gd name="connsiteX1" fmla="*/ 13854 w 63730"/>
                      <a:gd name="connsiteY1" fmla="*/ 11083 h 63730"/>
                      <a:gd name="connsiteX2" fmla="*/ 24938 w 63730"/>
                      <a:gd name="connsiteY2" fmla="*/ 27709 h 63730"/>
                      <a:gd name="connsiteX3" fmla="*/ 27709 w 63730"/>
                      <a:gd name="connsiteY3" fmla="*/ 36021 h 63730"/>
                      <a:gd name="connsiteX4" fmla="*/ 36021 w 63730"/>
                      <a:gd name="connsiteY4" fmla="*/ 38792 h 63730"/>
                      <a:gd name="connsiteX5" fmla="*/ 55418 w 63730"/>
                      <a:gd name="connsiteY5" fmla="*/ 60960 h 63730"/>
                      <a:gd name="connsiteX6" fmla="*/ 63730 w 63730"/>
                      <a:gd name="connsiteY6" fmla="*/ 63730 h 6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730" h="63730">
                        <a:moveTo>
                          <a:pt x="0" y="0"/>
                        </a:moveTo>
                        <a:cubicBezTo>
                          <a:pt x="4618" y="3694"/>
                          <a:pt x="9898" y="6687"/>
                          <a:pt x="13854" y="11083"/>
                        </a:cubicBezTo>
                        <a:cubicBezTo>
                          <a:pt x="18310" y="16034"/>
                          <a:pt x="22831" y="21390"/>
                          <a:pt x="24938" y="27709"/>
                        </a:cubicBezTo>
                        <a:cubicBezTo>
                          <a:pt x="25862" y="30480"/>
                          <a:pt x="25644" y="33956"/>
                          <a:pt x="27709" y="36021"/>
                        </a:cubicBezTo>
                        <a:cubicBezTo>
                          <a:pt x="29774" y="38086"/>
                          <a:pt x="33250" y="37868"/>
                          <a:pt x="36021" y="38792"/>
                        </a:cubicBezTo>
                        <a:cubicBezTo>
                          <a:pt x="39378" y="52221"/>
                          <a:pt x="37423" y="54963"/>
                          <a:pt x="55418" y="60960"/>
                        </a:cubicBezTo>
                        <a:lnTo>
                          <a:pt x="63730" y="6373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5" name="フリーフォーム 454">
                    <a:extLst>
                      <a:ext uri="{FF2B5EF4-FFF2-40B4-BE49-F238E27FC236}">
                        <a16:creationId xmlns:a16="http://schemas.microsoft.com/office/drawing/2014/main" id="{50368468-F5A6-4CAE-8931-7E921C94C899}"/>
                      </a:ext>
                    </a:extLst>
                  </p:cNvPr>
                  <p:cNvSpPr/>
                  <p:nvPr/>
                </p:nvSpPr>
                <p:spPr>
                  <a:xfrm>
                    <a:off x="3450654" y="5611216"/>
                    <a:ext cx="13451" cy="50362"/>
                  </a:xfrm>
                  <a:custGeom>
                    <a:avLst/>
                    <a:gdLst>
                      <a:gd name="connsiteX0" fmla="*/ 14006 w 14006"/>
                      <a:gd name="connsiteY0" fmla="*/ 0 h 52647"/>
                      <a:gd name="connsiteX1" fmla="*/ 152 w 14006"/>
                      <a:gd name="connsiteY1" fmla="*/ 44334 h 52647"/>
                      <a:gd name="connsiteX2" fmla="*/ 152 w 14006"/>
                      <a:gd name="connsiteY2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006" h="52647">
                        <a:moveTo>
                          <a:pt x="14006" y="0"/>
                        </a:moveTo>
                        <a:cubicBezTo>
                          <a:pt x="8244" y="14406"/>
                          <a:pt x="2094" y="28797"/>
                          <a:pt x="152" y="44334"/>
                        </a:cubicBezTo>
                        <a:cubicBezTo>
                          <a:pt x="-192" y="47084"/>
                          <a:pt x="152" y="49876"/>
                          <a:pt x="152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6" name="フリーフォーム 455">
                    <a:extLst>
                      <a:ext uri="{FF2B5EF4-FFF2-40B4-BE49-F238E27FC236}">
                        <a16:creationId xmlns:a16="http://schemas.microsoft.com/office/drawing/2014/main" id="{0202D352-BC64-4B8B-B8C6-93E3AFC997A2}"/>
                      </a:ext>
                    </a:extLst>
                  </p:cNvPr>
                  <p:cNvSpPr/>
                  <p:nvPr/>
                </p:nvSpPr>
                <p:spPr>
                  <a:xfrm>
                    <a:off x="3475313" y="5695153"/>
                    <a:ext cx="33628" cy="44765"/>
                  </a:xfrm>
                  <a:custGeom>
                    <a:avLst/>
                    <a:gdLst>
                      <a:gd name="connsiteX0" fmla="*/ 0 w 33253"/>
                      <a:gd name="connsiteY0" fmla="*/ 0 h 69273"/>
                      <a:gd name="connsiteX1" fmla="*/ 13855 w 33253"/>
                      <a:gd name="connsiteY1" fmla="*/ 8313 h 69273"/>
                      <a:gd name="connsiteX2" fmla="*/ 16625 w 33253"/>
                      <a:gd name="connsiteY2" fmla="*/ 19396 h 69273"/>
                      <a:gd name="connsiteX3" fmla="*/ 24938 w 33253"/>
                      <a:gd name="connsiteY3" fmla="*/ 38793 h 69273"/>
                      <a:gd name="connsiteX4" fmla="*/ 27709 w 33253"/>
                      <a:gd name="connsiteY4" fmla="*/ 49876 h 69273"/>
                      <a:gd name="connsiteX5" fmla="*/ 33251 w 33253"/>
                      <a:gd name="connsiteY5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3" h="69273">
                        <a:moveTo>
                          <a:pt x="0" y="0"/>
                        </a:moveTo>
                        <a:cubicBezTo>
                          <a:pt x="4618" y="2771"/>
                          <a:pt x="10350" y="4224"/>
                          <a:pt x="13855" y="8313"/>
                        </a:cubicBezTo>
                        <a:cubicBezTo>
                          <a:pt x="16333" y="11204"/>
                          <a:pt x="15324" y="15817"/>
                          <a:pt x="16625" y="19396"/>
                        </a:cubicBezTo>
                        <a:cubicBezTo>
                          <a:pt x="19029" y="26007"/>
                          <a:pt x="22534" y="32182"/>
                          <a:pt x="24938" y="38793"/>
                        </a:cubicBezTo>
                        <a:cubicBezTo>
                          <a:pt x="26239" y="42372"/>
                          <a:pt x="26615" y="46229"/>
                          <a:pt x="27709" y="49876"/>
                        </a:cubicBezTo>
                        <a:cubicBezTo>
                          <a:pt x="33543" y="69322"/>
                          <a:pt x="33251" y="60353"/>
                          <a:pt x="33251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7" name="フリーフォーム 456">
                    <a:extLst>
                      <a:ext uri="{FF2B5EF4-FFF2-40B4-BE49-F238E27FC236}">
                        <a16:creationId xmlns:a16="http://schemas.microsoft.com/office/drawing/2014/main" id="{9E6A042D-424E-4F7A-928D-0AB818D8FAA8}"/>
                      </a:ext>
                    </a:extLst>
                  </p:cNvPr>
                  <p:cNvSpPr/>
                  <p:nvPr/>
                </p:nvSpPr>
                <p:spPr>
                  <a:xfrm>
                    <a:off x="3486523" y="5801468"/>
                    <a:ext cx="2241" cy="39171"/>
                  </a:xfrm>
                  <a:custGeom>
                    <a:avLst/>
                    <a:gdLst>
                      <a:gd name="connsiteX0" fmla="*/ 2797 w 2797"/>
                      <a:gd name="connsiteY0" fmla="*/ 0 h 38937"/>
                      <a:gd name="connsiteX1" fmla="*/ 26 w 2797"/>
                      <a:gd name="connsiteY1" fmla="*/ 38793 h 38937"/>
                      <a:gd name="connsiteX2" fmla="*/ 2797 w 2797"/>
                      <a:gd name="connsiteY2" fmla="*/ 0 h 38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7" h="38937">
                        <a:moveTo>
                          <a:pt x="2797" y="0"/>
                        </a:moveTo>
                        <a:cubicBezTo>
                          <a:pt x="2797" y="0"/>
                          <a:pt x="1541" y="25918"/>
                          <a:pt x="26" y="38793"/>
                        </a:cubicBezTo>
                        <a:cubicBezTo>
                          <a:pt x="-315" y="41694"/>
                          <a:pt x="2797" y="0"/>
                          <a:pt x="2797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8" name="フリーフォーム 457">
                    <a:extLst>
                      <a:ext uri="{FF2B5EF4-FFF2-40B4-BE49-F238E27FC236}">
                        <a16:creationId xmlns:a16="http://schemas.microsoft.com/office/drawing/2014/main" id="{15032D19-EA1D-4F4A-AD12-B6D984842D5D}"/>
                      </a:ext>
                    </a:extLst>
                  </p:cNvPr>
                  <p:cNvSpPr/>
                  <p:nvPr/>
                </p:nvSpPr>
                <p:spPr>
                  <a:xfrm>
                    <a:off x="3497731" y="5807065"/>
                    <a:ext cx="123299" cy="117506"/>
                  </a:xfrm>
                  <a:custGeom>
                    <a:avLst/>
                    <a:gdLst>
                      <a:gd name="connsiteX0" fmla="*/ 0 w 121920"/>
                      <a:gd name="connsiteY0" fmla="*/ 0 h 117313"/>
                      <a:gd name="connsiteX1" fmla="*/ 16626 w 121920"/>
                      <a:gd name="connsiteY1" fmla="*/ 8313 h 117313"/>
                      <a:gd name="connsiteX2" fmla="*/ 49877 w 121920"/>
                      <a:gd name="connsiteY2" fmla="*/ 30480 h 117313"/>
                      <a:gd name="connsiteX3" fmla="*/ 69273 w 121920"/>
                      <a:gd name="connsiteY3" fmla="*/ 52647 h 117313"/>
                      <a:gd name="connsiteX4" fmla="*/ 83128 w 121920"/>
                      <a:gd name="connsiteY4" fmla="*/ 72044 h 117313"/>
                      <a:gd name="connsiteX5" fmla="*/ 88669 w 121920"/>
                      <a:gd name="connsiteY5" fmla="*/ 83127 h 117313"/>
                      <a:gd name="connsiteX6" fmla="*/ 108066 w 121920"/>
                      <a:gd name="connsiteY6" fmla="*/ 102524 h 117313"/>
                      <a:gd name="connsiteX7" fmla="*/ 113608 w 121920"/>
                      <a:gd name="connsiteY7" fmla="*/ 110836 h 117313"/>
                      <a:gd name="connsiteX8" fmla="*/ 121920 w 121920"/>
                      <a:gd name="connsiteY8" fmla="*/ 116378 h 117313"/>
                      <a:gd name="connsiteX9" fmla="*/ 113608 w 121920"/>
                      <a:gd name="connsiteY9" fmla="*/ 113607 h 117313"/>
                      <a:gd name="connsiteX10" fmla="*/ 110837 w 121920"/>
                      <a:gd name="connsiteY10" fmla="*/ 105294 h 117313"/>
                      <a:gd name="connsiteX11" fmla="*/ 99753 w 121920"/>
                      <a:gd name="connsiteY11" fmla="*/ 96982 h 11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920" h="117313">
                        <a:moveTo>
                          <a:pt x="0" y="0"/>
                        </a:moveTo>
                        <a:cubicBezTo>
                          <a:pt x="5542" y="2771"/>
                          <a:pt x="11246" y="5239"/>
                          <a:pt x="16626" y="8313"/>
                        </a:cubicBezTo>
                        <a:cubicBezTo>
                          <a:pt x="34886" y="18747"/>
                          <a:pt x="35969" y="20049"/>
                          <a:pt x="49877" y="30480"/>
                        </a:cubicBezTo>
                        <a:cubicBezTo>
                          <a:pt x="61879" y="60489"/>
                          <a:pt x="46322" y="29696"/>
                          <a:pt x="69273" y="52647"/>
                        </a:cubicBezTo>
                        <a:cubicBezTo>
                          <a:pt x="74891" y="58265"/>
                          <a:pt x="78862" y="65340"/>
                          <a:pt x="83128" y="72044"/>
                        </a:cubicBezTo>
                        <a:cubicBezTo>
                          <a:pt x="85345" y="75529"/>
                          <a:pt x="86054" y="79930"/>
                          <a:pt x="88669" y="83127"/>
                        </a:cubicBezTo>
                        <a:cubicBezTo>
                          <a:pt x="94459" y="90204"/>
                          <a:pt x="102993" y="94916"/>
                          <a:pt x="108066" y="102524"/>
                        </a:cubicBezTo>
                        <a:cubicBezTo>
                          <a:pt x="109913" y="105295"/>
                          <a:pt x="111253" y="108481"/>
                          <a:pt x="113608" y="110836"/>
                        </a:cubicBezTo>
                        <a:cubicBezTo>
                          <a:pt x="115963" y="113191"/>
                          <a:pt x="121920" y="113048"/>
                          <a:pt x="121920" y="116378"/>
                        </a:cubicBezTo>
                        <a:cubicBezTo>
                          <a:pt x="121920" y="119299"/>
                          <a:pt x="116379" y="114531"/>
                          <a:pt x="113608" y="113607"/>
                        </a:cubicBezTo>
                        <a:cubicBezTo>
                          <a:pt x="112684" y="110836"/>
                          <a:pt x="112707" y="107538"/>
                          <a:pt x="110837" y="105294"/>
                        </a:cubicBezTo>
                        <a:cubicBezTo>
                          <a:pt x="107880" y="101746"/>
                          <a:pt x="99753" y="96982"/>
                          <a:pt x="99753" y="9698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69" name="フリーフォーム 458">
                    <a:extLst>
                      <a:ext uri="{FF2B5EF4-FFF2-40B4-BE49-F238E27FC236}">
                        <a16:creationId xmlns:a16="http://schemas.microsoft.com/office/drawing/2014/main" id="{52360588-EB89-47C0-8434-50323E2E2603}"/>
                      </a:ext>
                    </a:extLst>
                  </p:cNvPr>
                  <p:cNvSpPr/>
                  <p:nvPr/>
                </p:nvSpPr>
                <p:spPr>
                  <a:xfrm>
                    <a:off x="3504457" y="5504901"/>
                    <a:ext cx="13451" cy="83933"/>
                  </a:xfrm>
                  <a:custGeom>
                    <a:avLst/>
                    <a:gdLst>
                      <a:gd name="connsiteX0" fmla="*/ 0 w 13855"/>
                      <a:gd name="connsiteY0" fmla="*/ 0 h 85914"/>
                      <a:gd name="connsiteX1" fmla="*/ 2771 w 13855"/>
                      <a:gd name="connsiteY1" fmla="*/ 33251 h 85914"/>
                      <a:gd name="connsiteX2" fmla="*/ 5542 w 13855"/>
                      <a:gd name="connsiteY2" fmla="*/ 77586 h 85914"/>
                      <a:gd name="connsiteX3" fmla="*/ 13855 w 13855"/>
                      <a:gd name="connsiteY3" fmla="*/ 85898 h 85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85914">
                        <a:moveTo>
                          <a:pt x="0" y="0"/>
                        </a:moveTo>
                        <a:cubicBezTo>
                          <a:pt x="924" y="11084"/>
                          <a:pt x="1979" y="22157"/>
                          <a:pt x="2771" y="33251"/>
                        </a:cubicBezTo>
                        <a:cubicBezTo>
                          <a:pt x="3826" y="48021"/>
                          <a:pt x="3233" y="62960"/>
                          <a:pt x="5542" y="77586"/>
                        </a:cubicBezTo>
                        <a:cubicBezTo>
                          <a:pt x="6976" y="86667"/>
                          <a:pt x="9036" y="85898"/>
                          <a:pt x="13855" y="8589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0" name="フリーフォーム 459">
                    <a:extLst>
                      <a:ext uri="{FF2B5EF4-FFF2-40B4-BE49-F238E27FC236}">
                        <a16:creationId xmlns:a16="http://schemas.microsoft.com/office/drawing/2014/main" id="{F9430C19-A1A0-4C16-89D3-DA7369379D5C}"/>
                      </a:ext>
                    </a:extLst>
                  </p:cNvPr>
                  <p:cNvSpPr/>
                  <p:nvPr/>
                </p:nvSpPr>
                <p:spPr>
                  <a:xfrm>
                    <a:off x="3591886" y="5639196"/>
                    <a:ext cx="6726" cy="78339"/>
                  </a:xfrm>
                  <a:custGeom>
                    <a:avLst/>
                    <a:gdLst>
                      <a:gd name="connsiteX0" fmla="*/ 0 w 5542"/>
                      <a:gd name="connsiteY0" fmla="*/ 0 h 77585"/>
                      <a:gd name="connsiteX1" fmla="*/ 2771 w 5542"/>
                      <a:gd name="connsiteY1" fmla="*/ 19396 h 77585"/>
                      <a:gd name="connsiteX2" fmla="*/ 5542 w 5542"/>
                      <a:gd name="connsiteY2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" h="77585">
                        <a:moveTo>
                          <a:pt x="0" y="0"/>
                        </a:moveTo>
                        <a:cubicBezTo>
                          <a:pt x="924" y="6465"/>
                          <a:pt x="2306" y="12882"/>
                          <a:pt x="2771" y="19396"/>
                        </a:cubicBezTo>
                        <a:cubicBezTo>
                          <a:pt x="4155" y="38765"/>
                          <a:pt x="5542" y="77585"/>
                          <a:pt x="5542" y="7758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1" name="フリーフォーム 460">
                    <a:extLst>
                      <a:ext uri="{FF2B5EF4-FFF2-40B4-BE49-F238E27FC236}">
                        <a16:creationId xmlns:a16="http://schemas.microsoft.com/office/drawing/2014/main" id="{8FF94AC8-23A3-4BD4-81C4-AE7C8870EE67}"/>
                      </a:ext>
                    </a:extLst>
                  </p:cNvPr>
                  <p:cNvSpPr/>
                  <p:nvPr/>
                </p:nvSpPr>
                <p:spPr>
                  <a:xfrm>
                    <a:off x="3573952" y="5583240"/>
                    <a:ext cx="69496" cy="33574"/>
                  </a:xfrm>
                  <a:custGeom>
                    <a:avLst/>
                    <a:gdLst>
                      <a:gd name="connsiteX0" fmla="*/ 0 w 69273"/>
                      <a:gd name="connsiteY0" fmla="*/ 0 h 33250"/>
                      <a:gd name="connsiteX1" fmla="*/ 36022 w 69273"/>
                      <a:gd name="connsiteY1" fmla="*/ 13854 h 33250"/>
                      <a:gd name="connsiteX2" fmla="*/ 44334 w 69273"/>
                      <a:gd name="connsiteY2" fmla="*/ 22167 h 33250"/>
                      <a:gd name="connsiteX3" fmla="*/ 60960 w 69273"/>
                      <a:gd name="connsiteY3" fmla="*/ 27709 h 33250"/>
                      <a:gd name="connsiteX4" fmla="*/ 69273 w 69273"/>
                      <a:gd name="connsiteY4" fmla="*/ 33250 h 3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73" h="33250">
                        <a:moveTo>
                          <a:pt x="0" y="0"/>
                        </a:moveTo>
                        <a:cubicBezTo>
                          <a:pt x="6280" y="2093"/>
                          <a:pt x="27744" y="7941"/>
                          <a:pt x="36022" y="13854"/>
                        </a:cubicBezTo>
                        <a:cubicBezTo>
                          <a:pt x="39211" y="16132"/>
                          <a:pt x="40909" y="20264"/>
                          <a:pt x="44334" y="22167"/>
                        </a:cubicBezTo>
                        <a:cubicBezTo>
                          <a:pt x="49441" y="25004"/>
                          <a:pt x="56099" y="24469"/>
                          <a:pt x="60960" y="27709"/>
                        </a:cubicBezTo>
                        <a:lnTo>
                          <a:pt x="69273" y="3325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2" name="フリーフォーム 461">
                    <a:extLst>
                      <a:ext uri="{FF2B5EF4-FFF2-40B4-BE49-F238E27FC236}">
                        <a16:creationId xmlns:a16="http://schemas.microsoft.com/office/drawing/2014/main" id="{97B151E2-1DF0-4FF1-B498-6923FDC0760E}"/>
                      </a:ext>
                    </a:extLst>
                  </p:cNvPr>
                  <p:cNvSpPr/>
                  <p:nvPr/>
                </p:nvSpPr>
                <p:spPr>
                  <a:xfrm>
                    <a:off x="3638965" y="5739918"/>
                    <a:ext cx="6725" cy="33574"/>
                  </a:xfrm>
                  <a:custGeom>
                    <a:avLst/>
                    <a:gdLst>
                      <a:gd name="connsiteX0" fmla="*/ 5548 w 5548"/>
                      <a:gd name="connsiteY0" fmla="*/ 0 h 50844"/>
                      <a:gd name="connsiteX1" fmla="*/ 2778 w 5548"/>
                      <a:gd name="connsiteY1" fmla="*/ 38792 h 50844"/>
                      <a:gd name="connsiteX2" fmla="*/ 7 w 5548"/>
                      <a:gd name="connsiteY2" fmla="*/ 49876 h 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" h="50844">
                        <a:moveTo>
                          <a:pt x="5548" y="0"/>
                        </a:moveTo>
                        <a:cubicBezTo>
                          <a:pt x="4625" y="12931"/>
                          <a:pt x="4292" y="25917"/>
                          <a:pt x="2778" y="38792"/>
                        </a:cubicBezTo>
                        <a:cubicBezTo>
                          <a:pt x="-285" y="64832"/>
                          <a:pt x="7" y="38855"/>
                          <a:pt x="7" y="4987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3" name="フリーフォーム 462">
                    <a:extLst>
                      <a:ext uri="{FF2B5EF4-FFF2-40B4-BE49-F238E27FC236}">
                        <a16:creationId xmlns:a16="http://schemas.microsoft.com/office/drawing/2014/main" id="{0B572599-36C1-471B-A4E6-D08B2986B702}"/>
                      </a:ext>
                    </a:extLst>
                  </p:cNvPr>
                  <p:cNvSpPr/>
                  <p:nvPr/>
                </p:nvSpPr>
                <p:spPr>
                  <a:xfrm>
                    <a:off x="3636722" y="5700747"/>
                    <a:ext cx="33628" cy="16789"/>
                  </a:xfrm>
                  <a:custGeom>
                    <a:avLst/>
                    <a:gdLst>
                      <a:gd name="connsiteX0" fmla="*/ 0 w 33251"/>
                      <a:gd name="connsiteY0" fmla="*/ 0 h 13854"/>
                      <a:gd name="connsiteX1" fmla="*/ 16625 w 33251"/>
                      <a:gd name="connsiteY1" fmla="*/ 2771 h 13854"/>
                      <a:gd name="connsiteX2" fmla="*/ 33251 w 33251"/>
                      <a:gd name="connsiteY2" fmla="*/ 13854 h 13854"/>
                      <a:gd name="connsiteX3" fmla="*/ 0 w 33251"/>
                      <a:gd name="connsiteY3" fmla="*/ 0 h 13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51" h="13854">
                        <a:moveTo>
                          <a:pt x="0" y="0"/>
                        </a:moveTo>
                        <a:cubicBezTo>
                          <a:pt x="5542" y="924"/>
                          <a:pt x="11439" y="610"/>
                          <a:pt x="16625" y="2771"/>
                        </a:cubicBezTo>
                        <a:cubicBezTo>
                          <a:pt x="22773" y="5333"/>
                          <a:pt x="33251" y="13854"/>
                          <a:pt x="33251" y="1385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4" name="フリーフォーム 463">
                    <a:extLst>
                      <a:ext uri="{FF2B5EF4-FFF2-40B4-BE49-F238E27FC236}">
                        <a16:creationId xmlns:a16="http://schemas.microsoft.com/office/drawing/2014/main" id="{311308E2-8930-4EA1-A1CB-7981BBA0BA4F}"/>
                      </a:ext>
                    </a:extLst>
                  </p:cNvPr>
                  <p:cNvSpPr/>
                  <p:nvPr/>
                </p:nvSpPr>
                <p:spPr>
                  <a:xfrm>
                    <a:off x="3497731" y="5471327"/>
                    <a:ext cx="123299" cy="11191"/>
                  </a:xfrm>
                  <a:custGeom>
                    <a:avLst/>
                    <a:gdLst>
                      <a:gd name="connsiteX0" fmla="*/ 0 w 121920"/>
                      <a:gd name="connsiteY0" fmla="*/ 0 h 20146"/>
                      <a:gd name="connsiteX1" fmla="*/ 30480 w 121920"/>
                      <a:gd name="connsiteY1" fmla="*/ 2771 h 20146"/>
                      <a:gd name="connsiteX2" fmla="*/ 55418 w 121920"/>
                      <a:gd name="connsiteY2" fmla="*/ 11084 h 20146"/>
                      <a:gd name="connsiteX3" fmla="*/ 63731 w 121920"/>
                      <a:gd name="connsiteY3" fmla="*/ 13855 h 20146"/>
                      <a:gd name="connsiteX4" fmla="*/ 85898 w 121920"/>
                      <a:gd name="connsiteY4" fmla="*/ 16626 h 20146"/>
                      <a:gd name="connsiteX5" fmla="*/ 121920 w 121920"/>
                      <a:gd name="connsiteY5" fmla="*/ 19397 h 20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920" h="20146">
                        <a:moveTo>
                          <a:pt x="0" y="0"/>
                        </a:moveTo>
                        <a:cubicBezTo>
                          <a:pt x="10160" y="924"/>
                          <a:pt x="20433" y="998"/>
                          <a:pt x="30480" y="2771"/>
                        </a:cubicBezTo>
                        <a:cubicBezTo>
                          <a:pt x="30486" y="2772"/>
                          <a:pt x="51258" y="9697"/>
                          <a:pt x="55418" y="11084"/>
                        </a:cubicBezTo>
                        <a:cubicBezTo>
                          <a:pt x="58189" y="12008"/>
                          <a:pt x="60833" y="13493"/>
                          <a:pt x="63731" y="13855"/>
                        </a:cubicBezTo>
                        <a:lnTo>
                          <a:pt x="85898" y="16626"/>
                        </a:lnTo>
                        <a:cubicBezTo>
                          <a:pt x="102973" y="22318"/>
                          <a:pt x="91290" y="19397"/>
                          <a:pt x="121920" y="1939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5" name="フリーフォーム 464">
                    <a:extLst>
                      <a:ext uri="{FF2B5EF4-FFF2-40B4-BE49-F238E27FC236}">
                        <a16:creationId xmlns:a16="http://schemas.microsoft.com/office/drawing/2014/main" id="{5FEA16EC-98F3-49BC-A439-B20DE5EC4B39}"/>
                      </a:ext>
                    </a:extLst>
                  </p:cNvPr>
                  <p:cNvSpPr/>
                  <p:nvPr/>
                </p:nvSpPr>
                <p:spPr>
                  <a:xfrm>
                    <a:off x="3594129" y="5538475"/>
                    <a:ext cx="4484" cy="44765"/>
                  </a:xfrm>
                  <a:custGeom>
                    <a:avLst/>
                    <a:gdLst>
                      <a:gd name="connsiteX0" fmla="*/ 2798 w 2798"/>
                      <a:gd name="connsiteY0" fmla="*/ 0 h 47106"/>
                      <a:gd name="connsiteX1" fmla="*/ 27 w 2798"/>
                      <a:gd name="connsiteY1" fmla="*/ 47106 h 4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98" h="47106">
                        <a:moveTo>
                          <a:pt x="2798" y="0"/>
                        </a:moveTo>
                        <a:cubicBezTo>
                          <a:pt x="-475" y="35999"/>
                          <a:pt x="27" y="20278"/>
                          <a:pt x="27" y="4710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6" name="フリーフォーム 465">
                    <a:extLst>
                      <a:ext uri="{FF2B5EF4-FFF2-40B4-BE49-F238E27FC236}">
                        <a16:creationId xmlns:a16="http://schemas.microsoft.com/office/drawing/2014/main" id="{94C11336-DBD7-434F-84F7-BF33F1090C83}"/>
                      </a:ext>
                    </a:extLst>
                  </p:cNvPr>
                  <p:cNvSpPr/>
                  <p:nvPr/>
                </p:nvSpPr>
                <p:spPr>
                  <a:xfrm>
                    <a:off x="3647932" y="5616814"/>
                    <a:ext cx="136749" cy="50359"/>
                  </a:xfrm>
                  <a:custGeom>
                    <a:avLst/>
                    <a:gdLst>
                      <a:gd name="connsiteX0" fmla="*/ 0 w 135775"/>
                      <a:gd name="connsiteY0" fmla="*/ 0 h 52647"/>
                      <a:gd name="connsiteX1" fmla="*/ 36022 w 135775"/>
                      <a:gd name="connsiteY1" fmla="*/ 11083 h 52647"/>
                      <a:gd name="connsiteX2" fmla="*/ 69273 w 135775"/>
                      <a:gd name="connsiteY2" fmla="*/ 22167 h 52647"/>
                      <a:gd name="connsiteX3" fmla="*/ 88669 w 135775"/>
                      <a:gd name="connsiteY3" fmla="*/ 33250 h 52647"/>
                      <a:gd name="connsiteX4" fmla="*/ 105295 w 135775"/>
                      <a:gd name="connsiteY4" fmla="*/ 38792 h 52647"/>
                      <a:gd name="connsiteX5" fmla="*/ 119149 w 135775"/>
                      <a:gd name="connsiteY5" fmla="*/ 47105 h 52647"/>
                      <a:gd name="connsiteX6" fmla="*/ 130233 w 135775"/>
                      <a:gd name="connsiteY6" fmla="*/ 49876 h 52647"/>
                      <a:gd name="connsiteX7" fmla="*/ 135775 w 135775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775" h="52647">
                        <a:moveTo>
                          <a:pt x="0" y="0"/>
                        </a:moveTo>
                        <a:cubicBezTo>
                          <a:pt x="52617" y="13152"/>
                          <a:pt x="-1637" y="-1470"/>
                          <a:pt x="36022" y="11083"/>
                        </a:cubicBezTo>
                        <a:cubicBezTo>
                          <a:pt x="57941" y="18389"/>
                          <a:pt x="36953" y="7085"/>
                          <a:pt x="69273" y="22167"/>
                        </a:cubicBezTo>
                        <a:cubicBezTo>
                          <a:pt x="76021" y="25316"/>
                          <a:pt x="81908" y="30130"/>
                          <a:pt x="88669" y="33250"/>
                        </a:cubicBezTo>
                        <a:cubicBezTo>
                          <a:pt x="93973" y="35698"/>
                          <a:pt x="99977" y="36375"/>
                          <a:pt x="105295" y="38792"/>
                        </a:cubicBezTo>
                        <a:cubicBezTo>
                          <a:pt x="110198" y="41021"/>
                          <a:pt x="114228" y="44918"/>
                          <a:pt x="119149" y="47105"/>
                        </a:cubicBezTo>
                        <a:cubicBezTo>
                          <a:pt x="122629" y="48652"/>
                          <a:pt x="126620" y="48672"/>
                          <a:pt x="130233" y="49876"/>
                        </a:cubicBezTo>
                        <a:cubicBezTo>
                          <a:pt x="132192" y="50529"/>
                          <a:pt x="133928" y="51723"/>
                          <a:pt x="135775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7" name="フリーフォーム 466">
                    <a:extLst>
                      <a:ext uri="{FF2B5EF4-FFF2-40B4-BE49-F238E27FC236}">
                        <a16:creationId xmlns:a16="http://schemas.microsoft.com/office/drawing/2014/main" id="{A26C7C9A-90F4-4882-AA53-AA56878B531A}"/>
                      </a:ext>
                    </a:extLst>
                  </p:cNvPr>
                  <p:cNvSpPr/>
                  <p:nvPr/>
                </p:nvSpPr>
                <p:spPr>
                  <a:xfrm>
                    <a:off x="3679317" y="5661579"/>
                    <a:ext cx="17934" cy="72741"/>
                  </a:xfrm>
                  <a:custGeom>
                    <a:avLst/>
                    <a:gdLst>
                      <a:gd name="connsiteX0" fmla="*/ 0 w 19397"/>
                      <a:gd name="connsiteY0" fmla="*/ 0 h 72044"/>
                      <a:gd name="connsiteX1" fmla="*/ 2771 w 19397"/>
                      <a:gd name="connsiteY1" fmla="*/ 13855 h 72044"/>
                      <a:gd name="connsiteX2" fmla="*/ 5542 w 19397"/>
                      <a:gd name="connsiteY2" fmla="*/ 24938 h 72044"/>
                      <a:gd name="connsiteX3" fmla="*/ 13855 w 19397"/>
                      <a:gd name="connsiteY3" fmla="*/ 69273 h 72044"/>
                      <a:gd name="connsiteX4" fmla="*/ 19397 w 19397"/>
                      <a:gd name="connsiteY4" fmla="*/ 72044 h 72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97" h="72044">
                        <a:moveTo>
                          <a:pt x="0" y="0"/>
                        </a:moveTo>
                        <a:cubicBezTo>
                          <a:pt x="924" y="4618"/>
                          <a:pt x="1749" y="9257"/>
                          <a:pt x="2771" y="13855"/>
                        </a:cubicBezTo>
                        <a:cubicBezTo>
                          <a:pt x="3597" y="17572"/>
                          <a:pt x="5097" y="21156"/>
                          <a:pt x="5542" y="24938"/>
                        </a:cubicBezTo>
                        <a:cubicBezTo>
                          <a:pt x="7438" y="41052"/>
                          <a:pt x="1946" y="57364"/>
                          <a:pt x="13855" y="69273"/>
                        </a:cubicBezTo>
                        <a:cubicBezTo>
                          <a:pt x="15315" y="70733"/>
                          <a:pt x="17550" y="71120"/>
                          <a:pt x="19397" y="7204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8" name="フリーフォーム 467">
                    <a:extLst>
                      <a:ext uri="{FF2B5EF4-FFF2-40B4-BE49-F238E27FC236}">
                        <a16:creationId xmlns:a16="http://schemas.microsoft.com/office/drawing/2014/main" id="{B4400934-C71F-4742-ACDF-9A789C16D942}"/>
                      </a:ext>
                    </a:extLst>
                  </p:cNvPr>
                  <p:cNvSpPr/>
                  <p:nvPr/>
                </p:nvSpPr>
                <p:spPr>
                  <a:xfrm>
                    <a:off x="3755538" y="5728726"/>
                    <a:ext cx="73979" cy="11191"/>
                  </a:xfrm>
                  <a:custGeom>
                    <a:avLst/>
                    <a:gdLst>
                      <a:gd name="connsiteX0" fmla="*/ 0 w 74836"/>
                      <a:gd name="connsiteY0" fmla="*/ 0 h 38792"/>
                      <a:gd name="connsiteX1" fmla="*/ 13854 w 74836"/>
                      <a:gd name="connsiteY1" fmla="*/ 5542 h 38792"/>
                      <a:gd name="connsiteX2" fmla="*/ 38793 w 74836"/>
                      <a:gd name="connsiteY2" fmla="*/ 13854 h 38792"/>
                      <a:gd name="connsiteX3" fmla="*/ 49876 w 74836"/>
                      <a:gd name="connsiteY3" fmla="*/ 24938 h 38792"/>
                      <a:gd name="connsiteX4" fmla="*/ 58189 w 74836"/>
                      <a:gd name="connsiteY4" fmla="*/ 27709 h 38792"/>
                      <a:gd name="connsiteX5" fmla="*/ 66502 w 74836"/>
                      <a:gd name="connsiteY5" fmla="*/ 33251 h 38792"/>
                      <a:gd name="connsiteX6" fmla="*/ 74814 w 74836"/>
                      <a:gd name="connsiteY6" fmla="*/ 38792 h 3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36" h="38792">
                        <a:moveTo>
                          <a:pt x="0" y="0"/>
                        </a:moveTo>
                        <a:cubicBezTo>
                          <a:pt x="4618" y="1847"/>
                          <a:pt x="9170" y="3869"/>
                          <a:pt x="13854" y="5542"/>
                        </a:cubicBezTo>
                        <a:cubicBezTo>
                          <a:pt x="22106" y="8489"/>
                          <a:pt x="38793" y="13854"/>
                          <a:pt x="38793" y="13854"/>
                        </a:cubicBezTo>
                        <a:cubicBezTo>
                          <a:pt x="42487" y="17549"/>
                          <a:pt x="45624" y="21901"/>
                          <a:pt x="49876" y="24938"/>
                        </a:cubicBezTo>
                        <a:cubicBezTo>
                          <a:pt x="52253" y="26636"/>
                          <a:pt x="55576" y="26403"/>
                          <a:pt x="58189" y="27709"/>
                        </a:cubicBezTo>
                        <a:cubicBezTo>
                          <a:pt x="61168" y="29198"/>
                          <a:pt x="63523" y="31762"/>
                          <a:pt x="66502" y="33251"/>
                        </a:cubicBezTo>
                        <a:cubicBezTo>
                          <a:pt x="75690" y="37845"/>
                          <a:pt x="74814" y="32617"/>
                          <a:pt x="74814" y="3879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79" name="フリーフォーム 468">
                    <a:extLst>
                      <a:ext uri="{FF2B5EF4-FFF2-40B4-BE49-F238E27FC236}">
                        <a16:creationId xmlns:a16="http://schemas.microsoft.com/office/drawing/2014/main" id="{2D88FF5C-DEA6-444F-AA58-B4F89F225A2D}"/>
                      </a:ext>
                    </a:extLst>
                  </p:cNvPr>
                  <p:cNvSpPr/>
                  <p:nvPr/>
                </p:nvSpPr>
                <p:spPr>
                  <a:xfrm>
                    <a:off x="3789164" y="5751109"/>
                    <a:ext cx="2243" cy="39168"/>
                  </a:xfrm>
                  <a:custGeom>
                    <a:avLst/>
                    <a:gdLst>
                      <a:gd name="connsiteX0" fmla="*/ 0 w 3123"/>
                      <a:gd name="connsiteY0" fmla="*/ 0 h 39938"/>
                      <a:gd name="connsiteX1" fmla="*/ 2771 w 3123"/>
                      <a:gd name="connsiteY1" fmla="*/ 38793 h 39938"/>
                      <a:gd name="connsiteX2" fmla="*/ 0 w 3123"/>
                      <a:gd name="connsiteY2" fmla="*/ 0 h 39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3" h="39938">
                        <a:moveTo>
                          <a:pt x="0" y="0"/>
                        </a:moveTo>
                        <a:cubicBezTo>
                          <a:pt x="0" y="0"/>
                          <a:pt x="518" y="26026"/>
                          <a:pt x="2771" y="38793"/>
                        </a:cubicBezTo>
                        <a:cubicBezTo>
                          <a:pt x="4373" y="4787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6332" name="グループ化 160">
                  <a:extLst>
                    <a:ext uri="{FF2B5EF4-FFF2-40B4-BE49-F238E27FC236}">
                      <a16:creationId xmlns:a16="http://schemas.microsoft.com/office/drawing/2014/main" id="{D0297811-84A5-491D-A985-A0B9AD3ABC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4656" y="1080948"/>
                  <a:ext cx="746899" cy="214093"/>
                  <a:chOff x="3055194" y="5406189"/>
                  <a:chExt cx="799630" cy="622576"/>
                </a:xfrm>
              </p:grpSpPr>
              <p:sp>
                <p:nvSpPr>
                  <p:cNvPr id="202" name="フリーフォーム 592">
                    <a:extLst>
                      <a:ext uri="{FF2B5EF4-FFF2-40B4-BE49-F238E27FC236}">
                        <a16:creationId xmlns:a16="http://schemas.microsoft.com/office/drawing/2014/main" id="{841679B0-F3E6-4FC6-B754-EE461C9B7F10}"/>
                      </a:ext>
                    </a:extLst>
                  </p:cNvPr>
                  <p:cNvSpPr/>
                  <p:nvPr/>
                </p:nvSpPr>
                <p:spPr>
                  <a:xfrm>
                    <a:off x="3055856" y="5398142"/>
                    <a:ext cx="329545" cy="498009"/>
                  </a:xfrm>
                  <a:custGeom>
                    <a:avLst/>
                    <a:gdLst>
                      <a:gd name="connsiteX0" fmla="*/ 329690 w 329690"/>
                      <a:gd name="connsiteY0" fmla="*/ 0 h 481264"/>
                      <a:gd name="connsiteX1" fmla="*/ 289585 w 329690"/>
                      <a:gd name="connsiteY1" fmla="*/ 32085 h 481264"/>
                      <a:gd name="connsiteX2" fmla="*/ 249480 w 329690"/>
                      <a:gd name="connsiteY2" fmla="*/ 64169 h 481264"/>
                      <a:gd name="connsiteX3" fmla="*/ 233438 w 329690"/>
                      <a:gd name="connsiteY3" fmla="*/ 88232 h 481264"/>
                      <a:gd name="connsiteX4" fmla="*/ 225417 w 329690"/>
                      <a:gd name="connsiteY4" fmla="*/ 112295 h 481264"/>
                      <a:gd name="connsiteX5" fmla="*/ 169269 w 329690"/>
                      <a:gd name="connsiteY5" fmla="*/ 192506 h 481264"/>
                      <a:gd name="connsiteX6" fmla="*/ 129164 w 329690"/>
                      <a:gd name="connsiteY6" fmla="*/ 240632 h 481264"/>
                      <a:gd name="connsiteX7" fmla="*/ 105101 w 329690"/>
                      <a:gd name="connsiteY7" fmla="*/ 288758 h 481264"/>
                      <a:gd name="connsiteX8" fmla="*/ 81038 w 329690"/>
                      <a:gd name="connsiteY8" fmla="*/ 304800 h 481264"/>
                      <a:gd name="connsiteX9" fmla="*/ 40932 w 329690"/>
                      <a:gd name="connsiteY9" fmla="*/ 344906 h 481264"/>
                      <a:gd name="connsiteX10" fmla="*/ 16869 w 329690"/>
                      <a:gd name="connsiteY10" fmla="*/ 368969 h 481264"/>
                      <a:gd name="connsiteX11" fmla="*/ 8848 w 329690"/>
                      <a:gd name="connsiteY11" fmla="*/ 401053 h 481264"/>
                      <a:gd name="connsiteX12" fmla="*/ 827 w 329690"/>
                      <a:gd name="connsiteY12" fmla="*/ 425116 h 481264"/>
                      <a:gd name="connsiteX13" fmla="*/ 827 w 329690"/>
                      <a:gd name="connsiteY13" fmla="*/ 481264 h 481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9690" h="481264">
                        <a:moveTo>
                          <a:pt x="329690" y="0"/>
                        </a:moveTo>
                        <a:cubicBezTo>
                          <a:pt x="316322" y="10695"/>
                          <a:pt x="301691" y="19979"/>
                          <a:pt x="289585" y="32085"/>
                        </a:cubicBezTo>
                        <a:cubicBezTo>
                          <a:pt x="253305" y="68366"/>
                          <a:pt x="296325" y="48554"/>
                          <a:pt x="249480" y="64169"/>
                        </a:cubicBezTo>
                        <a:cubicBezTo>
                          <a:pt x="244133" y="72190"/>
                          <a:pt x="237749" y="79610"/>
                          <a:pt x="233438" y="88232"/>
                        </a:cubicBezTo>
                        <a:cubicBezTo>
                          <a:pt x="229657" y="95794"/>
                          <a:pt x="229523" y="104904"/>
                          <a:pt x="225417" y="112295"/>
                        </a:cubicBezTo>
                        <a:cubicBezTo>
                          <a:pt x="206978" y="145486"/>
                          <a:pt x="190297" y="163066"/>
                          <a:pt x="169269" y="192506"/>
                        </a:cubicBezTo>
                        <a:cubicBezTo>
                          <a:pt x="141351" y="231591"/>
                          <a:pt x="166614" y="203182"/>
                          <a:pt x="129164" y="240632"/>
                        </a:cubicBezTo>
                        <a:cubicBezTo>
                          <a:pt x="122640" y="260203"/>
                          <a:pt x="120650" y="273209"/>
                          <a:pt x="105101" y="288758"/>
                        </a:cubicBezTo>
                        <a:cubicBezTo>
                          <a:pt x="98284" y="295575"/>
                          <a:pt x="88293" y="298452"/>
                          <a:pt x="81038" y="304800"/>
                        </a:cubicBezTo>
                        <a:cubicBezTo>
                          <a:pt x="66810" y="317250"/>
                          <a:pt x="54301" y="331537"/>
                          <a:pt x="40932" y="344906"/>
                        </a:cubicBezTo>
                        <a:lnTo>
                          <a:pt x="16869" y="368969"/>
                        </a:lnTo>
                        <a:cubicBezTo>
                          <a:pt x="14195" y="379664"/>
                          <a:pt x="11876" y="390453"/>
                          <a:pt x="8848" y="401053"/>
                        </a:cubicBezTo>
                        <a:cubicBezTo>
                          <a:pt x="6525" y="409183"/>
                          <a:pt x="1668" y="416703"/>
                          <a:pt x="827" y="425116"/>
                        </a:cubicBezTo>
                        <a:cubicBezTo>
                          <a:pt x="-1035" y="443739"/>
                          <a:pt x="827" y="462548"/>
                          <a:pt x="827" y="48126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3" name="フリーフォーム 593">
                    <a:extLst>
                      <a:ext uri="{FF2B5EF4-FFF2-40B4-BE49-F238E27FC236}">
                        <a16:creationId xmlns:a16="http://schemas.microsoft.com/office/drawing/2014/main" id="{E9AB6454-E7BB-4EDA-A8C7-5D23BF41DBB0}"/>
                      </a:ext>
                    </a:extLst>
                  </p:cNvPr>
                  <p:cNvSpPr/>
                  <p:nvPr/>
                </p:nvSpPr>
                <p:spPr>
                  <a:xfrm>
                    <a:off x="3389885" y="5409333"/>
                    <a:ext cx="26902" cy="604328"/>
                  </a:xfrm>
                  <a:custGeom>
                    <a:avLst/>
                    <a:gdLst>
                      <a:gd name="connsiteX0" fmla="*/ 0 w 26896"/>
                      <a:gd name="connsiteY0" fmla="*/ 0 h 592064"/>
                      <a:gd name="connsiteX1" fmla="*/ 8965 w 26896"/>
                      <a:gd name="connsiteY1" fmla="*/ 22412 h 592064"/>
                      <a:gd name="connsiteX2" fmla="*/ 13447 w 26896"/>
                      <a:gd name="connsiteY2" fmla="*/ 40342 h 592064"/>
                      <a:gd name="connsiteX3" fmla="*/ 17929 w 26896"/>
                      <a:gd name="connsiteY3" fmla="*/ 233083 h 592064"/>
                      <a:gd name="connsiteX4" fmla="*/ 22412 w 26896"/>
                      <a:gd name="connsiteY4" fmla="*/ 268942 h 592064"/>
                      <a:gd name="connsiteX5" fmla="*/ 22412 w 26896"/>
                      <a:gd name="connsiteY5" fmla="*/ 510989 h 592064"/>
                      <a:gd name="connsiteX6" fmla="*/ 17929 w 26896"/>
                      <a:gd name="connsiteY6" fmla="*/ 524436 h 592064"/>
                      <a:gd name="connsiteX7" fmla="*/ 13447 w 26896"/>
                      <a:gd name="connsiteY7" fmla="*/ 542365 h 592064"/>
                      <a:gd name="connsiteX8" fmla="*/ 8965 w 26896"/>
                      <a:gd name="connsiteY8" fmla="*/ 578224 h 592064"/>
                      <a:gd name="connsiteX9" fmla="*/ 0 w 26896"/>
                      <a:gd name="connsiteY9" fmla="*/ 587189 h 59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896" h="592064">
                        <a:moveTo>
                          <a:pt x="0" y="0"/>
                        </a:moveTo>
                        <a:cubicBezTo>
                          <a:pt x="2988" y="7471"/>
                          <a:pt x="6421" y="14779"/>
                          <a:pt x="8965" y="22412"/>
                        </a:cubicBezTo>
                        <a:cubicBezTo>
                          <a:pt x="10913" y="28256"/>
                          <a:pt x="13185" y="34187"/>
                          <a:pt x="13447" y="40342"/>
                        </a:cubicBezTo>
                        <a:cubicBezTo>
                          <a:pt x="16179" y="104548"/>
                          <a:pt x="15411" y="168868"/>
                          <a:pt x="17929" y="233083"/>
                        </a:cubicBezTo>
                        <a:cubicBezTo>
                          <a:pt x="18401" y="245120"/>
                          <a:pt x="20918" y="256989"/>
                          <a:pt x="22412" y="268942"/>
                        </a:cubicBezTo>
                        <a:cubicBezTo>
                          <a:pt x="26014" y="380610"/>
                          <a:pt x="30383" y="407367"/>
                          <a:pt x="22412" y="510989"/>
                        </a:cubicBezTo>
                        <a:cubicBezTo>
                          <a:pt x="22050" y="515700"/>
                          <a:pt x="19227" y="519893"/>
                          <a:pt x="17929" y="524436"/>
                        </a:cubicBezTo>
                        <a:cubicBezTo>
                          <a:pt x="16237" y="530359"/>
                          <a:pt x="14941" y="536389"/>
                          <a:pt x="13447" y="542365"/>
                        </a:cubicBezTo>
                        <a:cubicBezTo>
                          <a:pt x="11953" y="554318"/>
                          <a:pt x="11120" y="566372"/>
                          <a:pt x="8965" y="578224"/>
                        </a:cubicBezTo>
                        <a:cubicBezTo>
                          <a:pt x="5795" y="595657"/>
                          <a:pt x="6937" y="594126"/>
                          <a:pt x="0" y="58718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4" name="フリーフォーム 594">
                    <a:extLst>
                      <a:ext uri="{FF2B5EF4-FFF2-40B4-BE49-F238E27FC236}">
                        <a16:creationId xmlns:a16="http://schemas.microsoft.com/office/drawing/2014/main" id="{AD137D60-61E7-41D6-BC12-6820456E41AD}"/>
                      </a:ext>
                    </a:extLst>
                  </p:cNvPr>
                  <p:cNvSpPr/>
                  <p:nvPr/>
                </p:nvSpPr>
                <p:spPr>
                  <a:xfrm>
                    <a:off x="3389885" y="5409333"/>
                    <a:ext cx="291434" cy="475627"/>
                  </a:xfrm>
                  <a:custGeom>
                    <a:avLst/>
                    <a:gdLst>
                      <a:gd name="connsiteX0" fmla="*/ 0 w 292264"/>
                      <a:gd name="connsiteY0" fmla="*/ 0 h 466165"/>
                      <a:gd name="connsiteX1" fmla="*/ 26894 w 292264"/>
                      <a:gd name="connsiteY1" fmla="*/ 13447 h 466165"/>
                      <a:gd name="connsiteX2" fmla="*/ 58270 w 292264"/>
                      <a:gd name="connsiteY2" fmla="*/ 26894 h 466165"/>
                      <a:gd name="connsiteX3" fmla="*/ 98612 w 292264"/>
                      <a:gd name="connsiteY3" fmla="*/ 53789 h 466165"/>
                      <a:gd name="connsiteX4" fmla="*/ 129988 w 292264"/>
                      <a:gd name="connsiteY4" fmla="*/ 98612 h 466165"/>
                      <a:gd name="connsiteX5" fmla="*/ 143435 w 292264"/>
                      <a:gd name="connsiteY5" fmla="*/ 107577 h 466165"/>
                      <a:gd name="connsiteX6" fmla="*/ 165847 w 292264"/>
                      <a:gd name="connsiteY6" fmla="*/ 147918 h 466165"/>
                      <a:gd name="connsiteX7" fmla="*/ 179294 w 292264"/>
                      <a:gd name="connsiteY7" fmla="*/ 170330 h 466165"/>
                      <a:gd name="connsiteX8" fmla="*/ 188259 w 292264"/>
                      <a:gd name="connsiteY8" fmla="*/ 188259 h 466165"/>
                      <a:gd name="connsiteX9" fmla="*/ 201706 w 292264"/>
                      <a:gd name="connsiteY9" fmla="*/ 210671 h 466165"/>
                      <a:gd name="connsiteX10" fmla="*/ 210670 w 292264"/>
                      <a:gd name="connsiteY10" fmla="*/ 237565 h 466165"/>
                      <a:gd name="connsiteX11" fmla="*/ 219635 w 292264"/>
                      <a:gd name="connsiteY11" fmla="*/ 255494 h 466165"/>
                      <a:gd name="connsiteX12" fmla="*/ 237565 w 292264"/>
                      <a:gd name="connsiteY12" fmla="*/ 286871 h 466165"/>
                      <a:gd name="connsiteX13" fmla="*/ 246529 w 292264"/>
                      <a:gd name="connsiteY13" fmla="*/ 322730 h 466165"/>
                      <a:gd name="connsiteX14" fmla="*/ 251012 w 292264"/>
                      <a:gd name="connsiteY14" fmla="*/ 340659 h 466165"/>
                      <a:gd name="connsiteX15" fmla="*/ 264459 w 292264"/>
                      <a:gd name="connsiteY15" fmla="*/ 354106 h 466165"/>
                      <a:gd name="connsiteX16" fmla="*/ 277906 w 292264"/>
                      <a:gd name="connsiteY16" fmla="*/ 403412 h 466165"/>
                      <a:gd name="connsiteX17" fmla="*/ 282388 w 292264"/>
                      <a:gd name="connsiteY17" fmla="*/ 421342 h 466165"/>
                      <a:gd name="connsiteX18" fmla="*/ 291353 w 292264"/>
                      <a:gd name="connsiteY18" fmla="*/ 434789 h 466165"/>
                      <a:gd name="connsiteX19" fmla="*/ 291353 w 292264"/>
                      <a:gd name="connsiteY19" fmla="*/ 466165 h 466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2264" h="466165">
                        <a:moveTo>
                          <a:pt x="0" y="0"/>
                        </a:moveTo>
                        <a:cubicBezTo>
                          <a:pt x="8965" y="4482"/>
                          <a:pt x="17794" y="9247"/>
                          <a:pt x="26894" y="13447"/>
                        </a:cubicBezTo>
                        <a:cubicBezTo>
                          <a:pt x="37225" y="18215"/>
                          <a:pt x="48353" y="21315"/>
                          <a:pt x="58270" y="26894"/>
                        </a:cubicBezTo>
                        <a:cubicBezTo>
                          <a:pt x="72356" y="34818"/>
                          <a:pt x="98612" y="53789"/>
                          <a:pt x="98612" y="53789"/>
                        </a:cubicBezTo>
                        <a:cubicBezTo>
                          <a:pt x="108999" y="71100"/>
                          <a:pt x="115382" y="84006"/>
                          <a:pt x="129988" y="98612"/>
                        </a:cubicBezTo>
                        <a:cubicBezTo>
                          <a:pt x="133797" y="102421"/>
                          <a:pt x="138953" y="104589"/>
                          <a:pt x="143435" y="107577"/>
                        </a:cubicBezTo>
                        <a:cubicBezTo>
                          <a:pt x="162220" y="135753"/>
                          <a:pt x="142065" y="104317"/>
                          <a:pt x="165847" y="147918"/>
                        </a:cubicBezTo>
                        <a:cubicBezTo>
                          <a:pt x="170019" y="155566"/>
                          <a:pt x="175063" y="162714"/>
                          <a:pt x="179294" y="170330"/>
                        </a:cubicBezTo>
                        <a:cubicBezTo>
                          <a:pt x="182539" y="176171"/>
                          <a:pt x="185014" y="182418"/>
                          <a:pt x="188259" y="188259"/>
                        </a:cubicBezTo>
                        <a:cubicBezTo>
                          <a:pt x="192490" y="195875"/>
                          <a:pt x="198101" y="202740"/>
                          <a:pt x="201706" y="210671"/>
                        </a:cubicBezTo>
                        <a:cubicBezTo>
                          <a:pt x="205616" y="219274"/>
                          <a:pt x="206444" y="229113"/>
                          <a:pt x="210670" y="237565"/>
                        </a:cubicBezTo>
                        <a:cubicBezTo>
                          <a:pt x="213658" y="243541"/>
                          <a:pt x="216320" y="249693"/>
                          <a:pt x="219635" y="255494"/>
                        </a:cubicBezTo>
                        <a:cubicBezTo>
                          <a:pt x="232493" y="277995"/>
                          <a:pt x="225959" y="259790"/>
                          <a:pt x="237565" y="286871"/>
                        </a:cubicBezTo>
                        <a:cubicBezTo>
                          <a:pt x="243110" y="299809"/>
                          <a:pt x="243291" y="308161"/>
                          <a:pt x="246529" y="322730"/>
                        </a:cubicBezTo>
                        <a:cubicBezTo>
                          <a:pt x="247865" y="328744"/>
                          <a:pt x="247956" y="335310"/>
                          <a:pt x="251012" y="340659"/>
                        </a:cubicBezTo>
                        <a:cubicBezTo>
                          <a:pt x="254157" y="346163"/>
                          <a:pt x="259977" y="349624"/>
                          <a:pt x="264459" y="354106"/>
                        </a:cubicBezTo>
                        <a:cubicBezTo>
                          <a:pt x="279618" y="384427"/>
                          <a:pt x="270153" y="360770"/>
                          <a:pt x="277906" y="403412"/>
                        </a:cubicBezTo>
                        <a:cubicBezTo>
                          <a:pt x="279008" y="409473"/>
                          <a:pt x="279961" y="415680"/>
                          <a:pt x="282388" y="421342"/>
                        </a:cubicBezTo>
                        <a:cubicBezTo>
                          <a:pt x="284510" y="426294"/>
                          <a:pt x="290296" y="429506"/>
                          <a:pt x="291353" y="434789"/>
                        </a:cubicBezTo>
                        <a:cubicBezTo>
                          <a:pt x="293404" y="445045"/>
                          <a:pt x="291353" y="455706"/>
                          <a:pt x="291353" y="46616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5" name="フリーフォーム 595">
                    <a:extLst>
                      <a:ext uri="{FF2B5EF4-FFF2-40B4-BE49-F238E27FC236}">
                        <a16:creationId xmlns:a16="http://schemas.microsoft.com/office/drawing/2014/main" id="{3237A2FC-AD9E-4AC7-B097-07AD718693F9}"/>
                      </a:ext>
                    </a:extLst>
                  </p:cNvPr>
                  <p:cNvSpPr/>
                  <p:nvPr/>
                </p:nvSpPr>
                <p:spPr>
                  <a:xfrm>
                    <a:off x="3255377" y="5431716"/>
                    <a:ext cx="116573" cy="548372"/>
                  </a:xfrm>
                  <a:custGeom>
                    <a:avLst/>
                    <a:gdLst>
                      <a:gd name="connsiteX0" fmla="*/ 116541 w 116541"/>
                      <a:gd name="connsiteY0" fmla="*/ 0 h 533400"/>
                      <a:gd name="connsiteX1" fmla="*/ 103094 w 116541"/>
                      <a:gd name="connsiteY1" fmla="*/ 67235 h 533400"/>
                      <a:gd name="connsiteX2" fmla="*/ 98612 w 116541"/>
                      <a:gd name="connsiteY2" fmla="*/ 94130 h 533400"/>
                      <a:gd name="connsiteX3" fmla="*/ 85165 w 116541"/>
                      <a:gd name="connsiteY3" fmla="*/ 143435 h 533400"/>
                      <a:gd name="connsiteX4" fmla="*/ 80683 w 116541"/>
                      <a:gd name="connsiteY4" fmla="*/ 174812 h 533400"/>
                      <a:gd name="connsiteX5" fmla="*/ 71718 w 116541"/>
                      <a:gd name="connsiteY5" fmla="*/ 206188 h 533400"/>
                      <a:gd name="connsiteX6" fmla="*/ 67236 w 116541"/>
                      <a:gd name="connsiteY6" fmla="*/ 233082 h 533400"/>
                      <a:gd name="connsiteX7" fmla="*/ 62753 w 116541"/>
                      <a:gd name="connsiteY7" fmla="*/ 246530 h 533400"/>
                      <a:gd name="connsiteX8" fmla="*/ 53788 w 116541"/>
                      <a:gd name="connsiteY8" fmla="*/ 277906 h 533400"/>
                      <a:gd name="connsiteX9" fmla="*/ 44824 w 116541"/>
                      <a:gd name="connsiteY9" fmla="*/ 349624 h 533400"/>
                      <a:gd name="connsiteX10" fmla="*/ 35859 w 116541"/>
                      <a:gd name="connsiteY10" fmla="*/ 363071 h 533400"/>
                      <a:gd name="connsiteX11" fmla="*/ 26894 w 116541"/>
                      <a:gd name="connsiteY11" fmla="*/ 403412 h 533400"/>
                      <a:gd name="connsiteX12" fmla="*/ 17930 w 116541"/>
                      <a:gd name="connsiteY12" fmla="*/ 430306 h 533400"/>
                      <a:gd name="connsiteX13" fmla="*/ 8965 w 116541"/>
                      <a:gd name="connsiteY13" fmla="*/ 506506 h 533400"/>
                      <a:gd name="connsiteX14" fmla="*/ 0 w 116541"/>
                      <a:gd name="connsiteY14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6541" h="533400">
                        <a:moveTo>
                          <a:pt x="116541" y="0"/>
                        </a:moveTo>
                        <a:cubicBezTo>
                          <a:pt x="112059" y="22412"/>
                          <a:pt x="107370" y="44783"/>
                          <a:pt x="103094" y="67235"/>
                        </a:cubicBezTo>
                        <a:cubicBezTo>
                          <a:pt x="101393" y="76163"/>
                          <a:pt x="100656" y="85274"/>
                          <a:pt x="98612" y="94130"/>
                        </a:cubicBezTo>
                        <a:cubicBezTo>
                          <a:pt x="96503" y="103267"/>
                          <a:pt x="87443" y="130903"/>
                          <a:pt x="85165" y="143435"/>
                        </a:cubicBezTo>
                        <a:cubicBezTo>
                          <a:pt x="83275" y="153830"/>
                          <a:pt x="82573" y="164417"/>
                          <a:pt x="80683" y="174812"/>
                        </a:cubicBezTo>
                        <a:cubicBezTo>
                          <a:pt x="70922" y="228496"/>
                          <a:pt x="81317" y="162989"/>
                          <a:pt x="71718" y="206188"/>
                        </a:cubicBezTo>
                        <a:cubicBezTo>
                          <a:pt x="69747" y="215060"/>
                          <a:pt x="69208" y="224210"/>
                          <a:pt x="67236" y="233082"/>
                        </a:cubicBezTo>
                        <a:cubicBezTo>
                          <a:pt x="66211" y="237695"/>
                          <a:pt x="64051" y="241987"/>
                          <a:pt x="62753" y="246530"/>
                        </a:cubicBezTo>
                        <a:cubicBezTo>
                          <a:pt x="51498" y="285920"/>
                          <a:pt x="64535" y="245670"/>
                          <a:pt x="53788" y="277906"/>
                        </a:cubicBezTo>
                        <a:cubicBezTo>
                          <a:pt x="53249" y="284377"/>
                          <a:pt x="52144" y="332544"/>
                          <a:pt x="44824" y="349624"/>
                        </a:cubicBezTo>
                        <a:cubicBezTo>
                          <a:pt x="42702" y="354576"/>
                          <a:pt x="38847" y="358589"/>
                          <a:pt x="35859" y="363071"/>
                        </a:cubicBezTo>
                        <a:cubicBezTo>
                          <a:pt x="33298" y="375878"/>
                          <a:pt x="30695" y="390743"/>
                          <a:pt x="26894" y="403412"/>
                        </a:cubicBezTo>
                        <a:cubicBezTo>
                          <a:pt x="24179" y="412463"/>
                          <a:pt x="17930" y="430306"/>
                          <a:pt x="17930" y="430306"/>
                        </a:cubicBezTo>
                        <a:cubicBezTo>
                          <a:pt x="11261" y="516991"/>
                          <a:pt x="18713" y="462635"/>
                          <a:pt x="8965" y="506506"/>
                        </a:cubicBezTo>
                        <a:cubicBezTo>
                          <a:pt x="3369" y="531689"/>
                          <a:pt x="10065" y="523337"/>
                          <a:pt x="0" y="5334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6" name="フリーフォーム 596">
                    <a:extLst>
                      <a:ext uri="{FF2B5EF4-FFF2-40B4-BE49-F238E27FC236}">
                        <a16:creationId xmlns:a16="http://schemas.microsoft.com/office/drawing/2014/main" id="{EB8035C4-843D-4D3F-834A-78FDC7F28E3A}"/>
                      </a:ext>
                    </a:extLst>
                  </p:cNvPr>
                  <p:cNvSpPr/>
                  <p:nvPr/>
                </p:nvSpPr>
                <p:spPr>
                  <a:xfrm>
                    <a:off x="3389885" y="5420524"/>
                    <a:ext cx="138991" cy="615519"/>
                  </a:xfrm>
                  <a:custGeom>
                    <a:avLst/>
                    <a:gdLst>
                      <a:gd name="connsiteX0" fmla="*/ 0 w 139682"/>
                      <a:gd name="connsiteY0" fmla="*/ 0 h 600636"/>
                      <a:gd name="connsiteX1" fmla="*/ 13447 w 139682"/>
                      <a:gd name="connsiteY1" fmla="*/ 22412 h 600636"/>
                      <a:gd name="connsiteX2" fmla="*/ 17929 w 139682"/>
                      <a:gd name="connsiteY2" fmla="*/ 40342 h 600636"/>
                      <a:gd name="connsiteX3" fmla="*/ 31376 w 139682"/>
                      <a:gd name="connsiteY3" fmla="*/ 71718 h 600636"/>
                      <a:gd name="connsiteX4" fmla="*/ 49306 w 139682"/>
                      <a:gd name="connsiteY4" fmla="*/ 107577 h 600636"/>
                      <a:gd name="connsiteX5" fmla="*/ 62753 w 139682"/>
                      <a:gd name="connsiteY5" fmla="*/ 138953 h 600636"/>
                      <a:gd name="connsiteX6" fmla="*/ 71717 w 139682"/>
                      <a:gd name="connsiteY6" fmla="*/ 165847 h 600636"/>
                      <a:gd name="connsiteX7" fmla="*/ 76200 w 139682"/>
                      <a:gd name="connsiteY7" fmla="*/ 179295 h 600636"/>
                      <a:gd name="connsiteX8" fmla="*/ 85165 w 139682"/>
                      <a:gd name="connsiteY8" fmla="*/ 264459 h 600636"/>
                      <a:gd name="connsiteX9" fmla="*/ 89647 w 139682"/>
                      <a:gd name="connsiteY9" fmla="*/ 309283 h 600636"/>
                      <a:gd name="connsiteX10" fmla="*/ 94129 w 139682"/>
                      <a:gd name="connsiteY10" fmla="*/ 331695 h 600636"/>
                      <a:gd name="connsiteX11" fmla="*/ 103094 w 139682"/>
                      <a:gd name="connsiteY11" fmla="*/ 389965 h 600636"/>
                      <a:gd name="connsiteX12" fmla="*/ 107576 w 139682"/>
                      <a:gd name="connsiteY12" fmla="*/ 434789 h 600636"/>
                      <a:gd name="connsiteX13" fmla="*/ 121023 w 139682"/>
                      <a:gd name="connsiteY13" fmla="*/ 493059 h 600636"/>
                      <a:gd name="connsiteX14" fmla="*/ 125506 w 139682"/>
                      <a:gd name="connsiteY14" fmla="*/ 551330 h 600636"/>
                      <a:gd name="connsiteX15" fmla="*/ 138953 w 139682"/>
                      <a:gd name="connsiteY15" fmla="*/ 582706 h 600636"/>
                      <a:gd name="connsiteX16" fmla="*/ 138953 w 139682"/>
                      <a:gd name="connsiteY16" fmla="*/ 600636 h 600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39682" h="600636">
                        <a:moveTo>
                          <a:pt x="0" y="0"/>
                        </a:moveTo>
                        <a:cubicBezTo>
                          <a:pt x="4482" y="7471"/>
                          <a:pt x="9909" y="14451"/>
                          <a:pt x="13447" y="22412"/>
                        </a:cubicBezTo>
                        <a:cubicBezTo>
                          <a:pt x="15949" y="28042"/>
                          <a:pt x="15824" y="34552"/>
                          <a:pt x="17929" y="40342"/>
                        </a:cubicBezTo>
                        <a:cubicBezTo>
                          <a:pt x="21818" y="51036"/>
                          <a:pt x="26564" y="61407"/>
                          <a:pt x="31376" y="71718"/>
                        </a:cubicBezTo>
                        <a:cubicBezTo>
                          <a:pt x="37028" y="83828"/>
                          <a:pt x="49306" y="107577"/>
                          <a:pt x="49306" y="107577"/>
                        </a:cubicBezTo>
                        <a:cubicBezTo>
                          <a:pt x="61163" y="155007"/>
                          <a:pt x="45064" y="99152"/>
                          <a:pt x="62753" y="138953"/>
                        </a:cubicBezTo>
                        <a:cubicBezTo>
                          <a:pt x="66591" y="147588"/>
                          <a:pt x="68729" y="156882"/>
                          <a:pt x="71717" y="165847"/>
                        </a:cubicBezTo>
                        <a:lnTo>
                          <a:pt x="76200" y="179295"/>
                        </a:lnTo>
                        <a:cubicBezTo>
                          <a:pt x="88846" y="305759"/>
                          <a:pt x="72881" y="147762"/>
                          <a:pt x="85165" y="264459"/>
                        </a:cubicBezTo>
                        <a:cubicBezTo>
                          <a:pt x="86737" y="279392"/>
                          <a:pt x="87663" y="294399"/>
                          <a:pt x="89647" y="309283"/>
                        </a:cubicBezTo>
                        <a:cubicBezTo>
                          <a:pt x="90654" y="316835"/>
                          <a:pt x="93122" y="324143"/>
                          <a:pt x="94129" y="331695"/>
                        </a:cubicBezTo>
                        <a:cubicBezTo>
                          <a:pt x="101833" y="389472"/>
                          <a:pt x="92998" y="359676"/>
                          <a:pt x="103094" y="389965"/>
                        </a:cubicBezTo>
                        <a:cubicBezTo>
                          <a:pt x="104588" y="404906"/>
                          <a:pt x="105349" y="419939"/>
                          <a:pt x="107576" y="434789"/>
                        </a:cubicBezTo>
                        <a:cubicBezTo>
                          <a:pt x="112971" y="470753"/>
                          <a:pt x="113117" y="469341"/>
                          <a:pt x="121023" y="493059"/>
                        </a:cubicBezTo>
                        <a:cubicBezTo>
                          <a:pt x="122517" y="512483"/>
                          <a:pt x="123230" y="531982"/>
                          <a:pt x="125506" y="551330"/>
                        </a:cubicBezTo>
                        <a:cubicBezTo>
                          <a:pt x="131749" y="604395"/>
                          <a:pt x="126173" y="537978"/>
                          <a:pt x="138953" y="582706"/>
                        </a:cubicBezTo>
                        <a:cubicBezTo>
                          <a:pt x="140595" y="588453"/>
                          <a:pt x="138953" y="594659"/>
                          <a:pt x="138953" y="6006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7" name="フリーフォーム 597">
                    <a:extLst>
                      <a:ext uri="{FF2B5EF4-FFF2-40B4-BE49-F238E27FC236}">
                        <a16:creationId xmlns:a16="http://schemas.microsoft.com/office/drawing/2014/main" id="{5DEC2CBB-29DB-4CF2-9A11-63B47B474082}"/>
                      </a:ext>
                    </a:extLst>
                  </p:cNvPr>
                  <p:cNvSpPr/>
                  <p:nvPr/>
                </p:nvSpPr>
                <p:spPr>
                  <a:xfrm>
                    <a:off x="3380917" y="5420524"/>
                    <a:ext cx="473018" cy="464436"/>
                  </a:xfrm>
                  <a:custGeom>
                    <a:avLst/>
                    <a:gdLst>
                      <a:gd name="connsiteX0" fmla="*/ 0 w 475130"/>
                      <a:gd name="connsiteY0" fmla="*/ 0 h 448236"/>
                      <a:gd name="connsiteX1" fmla="*/ 116541 w 475130"/>
                      <a:gd name="connsiteY1" fmla="*/ 49306 h 448236"/>
                      <a:gd name="connsiteX2" fmla="*/ 152400 w 475130"/>
                      <a:gd name="connsiteY2" fmla="*/ 67236 h 448236"/>
                      <a:gd name="connsiteX3" fmla="*/ 197224 w 475130"/>
                      <a:gd name="connsiteY3" fmla="*/ 94130 h 448236"/>
                      <a:gd name="connsiteX4" fmla="*/ 219635 w 475130"/>
                      <a:gd name="connsiteY4" fmla="*/ 112059 h 448236"/>
                      <a:gd name="connsiteX5" fmla="*/ 242047 w 475130"/>
                      <a:gd name="connsiteY5" fmla="*/ 147918 h 448236"/>
                      <a:gd name="connsiteX6" fmla="*/ 259977 w 475130"/>
                      <a:gd name="connsiteY6" fmla="*/ 174812 h 448236"/>
                      <a:gd name="connsiteX7" fmla="*/ 277906 w 475130"/>
                      <a:gd name="connsiteY7" fmla="*/ 206189 h 448236"/>
                      <a:gd name="connsiteX8" fmla="*/ 304800 w 475130"/>
                      <a:gd name="connsiteY8" fmla="*/ 233083 h 448236"/>
                      <a:gd name="connsiteX9" fmla="*/ 327212 w 475130"/>
                      <a:gd name="connsiteY9" fmla="*/ 264459 h 448236"/>
                      <a:gd name="connsiteX10" fmla="*/ 349624 w 475130"/>
                      <a:gd name="connsiteY10" fmla="*/ 286871 h 448236"/>
                      <a:gd name="connsiteX11" fmla="*/ 389965 w 475130"/>
                      <a:gd name="connsiteY11" fmla="*/ 331695 h 448236"/>
                      <a:gd name="connsiteX12" fmla="*/ 389965 w 475130"/>
                      <a:gd name="connsiteY12" fmla="*/ 331695 h 448236"/>
                      <a:gd name="connsiteX13" fmla="*/ 403412 w 475130"/>
                      <a:gd name="connsiteY13" fmla="*/ 349624 h 448236"/>
                      <a:gd name="connsiteX14" fmla="*/ 412377 w 475130"/>
                      <a:gd name="connsiteY14" fmla="*/ 363071 h 448236"/>
                      <a:gd name="connsiteX15" fmla="*/ 425824 w 475130"/>
                      <a:gd name="connsiteY15" fmla="*/ 372036 h 448236"/>
                      <a:gd name="connsiteX16" fmla="*/ 448235 w 475130"/>
                      <a:gd name="connsiteY16" fmla="*/ 407895 h 448236"/>
                      <a:gd name="connsiteX17" fmla="*/ 461682 w 475130"/>
                      <a:gd name="connsiteY17" fmla="*/ 425824 h 448236"/>
                      <a:gd name="connsiteX18" fmla="*/ 475130 w 475130"/>
                      <a:gd name="connsiteY18" fmla="*/ 448236 h 448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5130" h="448236">
                        <a:moveTo>
                          <a:pt x="0" y="0"/>
                        </a:moveTo>
                        <a:cubicBezTo>
                          <a:pt x="80839" y="40421"/>
                          <a:pt x="-17991" y="-7612"/>
                          <a:pt x="116541" y="49306"/>
                        </a:cubicBezTo>
                        <a:cubicBezTo>
                          <a:pt x="128849" y="54513"/>
                          <a:pt x="141159" y="60009"/>
                          <a:pt x="152400" y="67236"/>
                        </a:cubicBezTo>
                        <a:cubicBezTo>
                          <a:pt x="199361" y="97425"/>
                          <a:pt x="159878" y="84792"/>
                          <a:pt x="197224" y="94130"/>
                        </a:cubicBezTo>
                        <a:cubicBezTo>
                          <a:pt x="204694" y="100106"/>
                          <a:pt x="214149" y="104222"/>
                          <a:pt x="219635" y="112059"/>
                        </a:cubicBezTo>
                        <a:cubicBezTo>
                          <a:pt x="252307" y="158733"/>
                          <a:pt x="208194" y="125348"/>
                          <a:pt x="242047" y="147918"/>
                        </a:cubicBezTo>
                        <a:cubicBezTo>
                          <a:pt x="252707" y="179895"/>
                          <a:pt x="237591" y="141232"/>
                          <a:pt x="259977" y="174812"/>
                        </a:cubicBezTo>
                        <a:cubicBezTo>
                          <a:pt x="287339" y="215855"/>
                          <a:pt x="229183" y="152051"/>
                          <a:pt x="277906" y="206189"/>
                        </a:cubicBezTo>
                        <a:cubicBezTo>
                          <a:pt x="286387" y="215613"/>
                          <a:pt x="304800" y="233083"/>
                          <a:pt x="304800" y="233083"/>
                        </a:cubicBezTo>
                        <a:cubicBezTo>
                          <a:pt x="313035" y="257791"/>
                          <a:pt x="304008" y="237388"/>
                          <a:pt x="327212" y="264459"/>
                        </a:cubicBezTo>
                        <a:cubicBezTo>
                          <a:pt x="347136" y="287702"/>
                          <a:pt x="323724" y="269604"/>
                          <a:pt x="349624" y="286871"/>
                        </a:cubicBezTo>
                        <a:cubicBezTo>
                          <a:pt x="366792" y="312625"/>
                          <a:pt x="354779" y="296509"/>
                          <a:pt x="389965" y="331695"/>
                        </a:cubicBezTo>
                        <a:lnTo>
                          <a:pt x="389965" y="331695"/>
                        </a:lnTo>
                        <a:cubicBezTo>
                          <a:pt x="394447" y="337671"/>
                          <a:pt x="399070" y="343545"/>
                          <a:pt x="403412" y="349624"/>
                        </a:cubicBezTo>
                        <a:cubicBezTo>
                          <a:pt x="406543" y="354008"/>
                          <a:pt x="408568" y="359262"/>
                          <a:pt x="412377" y="363071"/>
                        </a:cubicBezTo>
                        <a:cubicBezTo>
                          <a:pt x="416186" y="366880"/>
                          <a:pt x="422015" y="368227"/>
                          <a:pt x="425824" y="372036"/>
                        </a:cubicBezTo>
                        <a:cubicBezTo>
                          <a:pt x="442758" y="388970"/>
                          <a:pt x="436398" y="388955"/>
                          <a:pt x="448235" y="407895"/>
                        </a:cubicBezTo>
                        <a:cubicBezTo>
                          <a:pt x="452194" y="414230"/>
                          <a:pt x="457340" y="419745"/>
                          <a:pt x="461682" y="425824"/>
                        </a:cubicBezTo>
                        <a:cubicBezTo>
                          <a:pt x="470697" y="438445"/>
                          <a:pt x="469356" y="436689"/>
                          <a:pt x="475130" y="4482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8" name="フリーフォーム 598">
                    <a:extLst>
                      <a:ext uri="{FF2B5EF4-FFF2-40B4-BE49-F238E27FC236}">
                        <a16:creationId xmlns:a16="http://schemas.microsoft.com/office/drawing/2014/main" id="{360E6543-D5FB-4A22-8EB3-71CCE2F347E1}"/>
                      </a:ext>
                    </a:extLst>
                  </p:cNvPr>
                  <p:cNvSpPr/>
                  <p:nvPr/>
                </p:nvSpPr>
                <p:spPr>
                  <a:xfrm>
                    <a:off x="3262102" y="5454098"/>
                    <a:ext cx="69496" cy="16785"/>
                  </a:xfrm>
                  <a:custGeom>
                    <a:avLst/>
                    <a:gdLst>
                      <a:gd name="connsiteX0" fmla="*/ 69273 w 69273"/>
                      <a:gd name="connsiteY0" fmla="*/ 0 h 16625"/>
                      <a:gd name="connsiteX1" fmla="*/ 24938 w 69273"/>
                      <a:gd name="connsiteY1" fmla="*/ 8313 h 16625"/>
                      <a:gd name="connsiteX2" fmla="*/ 8313 w 69273"/>
                      <a:gd name="connsiteY2" fmla="*/ 13854 h 16625"/>
                      <a:gd name="connsiteX3" fmla="*/ 0 w 69273"/>
                      <a:gd name="connsiteY3" fmla="*/ 16625 h 16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73" h="16625">
                        <a:moveTo>
                          <a:pt x="69273" y="0"/>
                        </a:moveTo>
                        <a:cubicBezTo>
                          <a:pt x="35751" y="3352"/>
                          <a:pt x="50370" y="-164"/>
                          <a:pt x="24938" y="8313"/>
                        </a:cubicBezTo>
                        <a:lnTo>
                          <a:pt x="8313" y="13854"/>
                        </a:lnTo>
                        <a:lnTo>
                          <a:pt x="0" y="1662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9" name="フリーフォーム 599">
                    <a:extLst>
                      <a:ext uri="{FF2B5EF4-FFF2-40B4-BE49-F238E27FC236}">
                        <a16:creationId xmlns:a16="http://schemas.microsoft.com/office/drawing/2014/main" id="{F1D05BB8-432F-4903-9C86-AE7DB56DD9A2}"/>
                      </a:ext>
                    </a:extLst>
                  </p:cNvPr>
                  <p:cNvSpPr/>
                  <p:nvPr/>
                </p:nvSpPr>
                <p:spPr>
                  <a:xfrm>
                    <a:off x="3289003" y="5521246"/>
                    <a:ext cx="15693" cy="67148"/>
                  </a:xfrm>
                  <a:custGeom>
                    <a:avLst/>
                    <a:gdLst>
                      <a:gd name="connsiteX0" fmla="*/ 0 w 13855"/>
                      <a:gd name="connsiteY0" fmla="*/ 0 h 69273"/>
                      <a:gd name="connsiteX1" fmla="*/ 13855 w 13855"/>
                      <a:gd name="connsiteY1" fmla="*/ 36022 h 69273"/>
                      <a:gd name="connsiteX2" fmla="*/ 11084 w 13855"/>
                      <a:gd name="connsiteY2" fmla="*/ 60960 h 69273"/>
                      <a:gd name="connsiteX3" fmla="*/ 8313 w 13855"/>
                      <a:gd name="connsiteY3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69273">
                        <a:moveTo>
                          <a:pt x="0" y="0"/>
                        </a:moveTo>
                        <a:cubicBezTo>
                          <a:pt x="8576" y="15008"/>
                          <a:pt x="13855" y="19042"/>
                          <a:pt x="13855" y="36022"/>
                        </a:cubicBezTo>
                        <a:cubicBezTo>
                          <a:pt x="13855" y="44386"/>
                          <a:pt x="12459" y="52710"/>
                          <a:pt x="11084" y="60960"/>
                        </a:cubicBezTo>
                        <a:cubicBezTo>
                          <a:pt x="10604" y="63841"/>
                          <a:pt x="8313" y="69273"/>
                          <a:pt x="8313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0" name="フリーフォーム 600">
                    <a:extLst>
                      <a:ext uri="{FF2B5EF4-FFF2-40B4-BE49-F238E27FC236}">
                        <a16:creationId xmlns:a16="http://schemas.microsoft.com/office/drawing/2014/main" id="{53279A93-4AD4-4C69-92D4-DC961E195FB2}"/>
                      </a:ext>
                    </a:extLst>
                  </p:cNvPr>
                  <p:cNvSpPr/>
                  <p:nvPr/>
                </p:nvSpPr>
                <p:spPr>
                  <a:xfrm>
                    <a:off x="3194848" y="5571605"/>
                    <a:ext cx="51562" cy="11191"/>
                  </a:xfrm>
                  <a:custGeom>
                    <a:avLst/>
                    <a:gdLst>
                      <a:gd name="connsiteX0" fmla="*/ 49877 w 49877"/>
                      <a:gd name="connsiteY0" fmla="*/ 0 h 13858"/>
                      <a:gd name="connsiteX1" fmla="*/ 24938 w 49877"/>
                      <a:gd name="connsiteY1" fmla="*/ 2771 h 13858"/>
                      <a:gd name="connsiteX2" fmla="*/ 13855 w 49877"/>
                      <a:gd name="connsiteY2" fmla="*/ 11084 h 13858"/>
                      <a:gd name="connsiteX3" fmla="*/ 0 w 49877"/>
                      <a:gd name="connsiteY3" fmla="*/ 13855 h 13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877" h="13858">
                        <a:moveTo>
                          <a:pt x="49877" y="0"/>
                        </a:moveTo>
                        <a:cubicBezTo>
                          <a:pt x="41564" y="924"/>
                          <a:pt x="32932" y="311"/>
                          <a:pt x="24938" y="2771"/>
                        </a:cubicBezTo>
                        <a:cubicBezTo>
                          <a:pt x="20524" y="4129"/>
                          <a:pt x="17985" y="9019"/>
                          <a:pt x="13855" y="11084"/>
                        </a:cubicBezTo>
                        <a:cubicBezTo>
                          <a:pt x="7865" y="14079"/>
                          <a:pt x="5127" y="13855"/>
                          <a:pt x="0" y="1385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1" name="フリーフォーム 601">
                    <a:extLst>
                      <a:ext uri="{FF2B5EF4-FFF2-40B4-BE49-F238E27FC236}">
                        <a16:creationId xmlns:a16="http://schemas.microsoft.com/office/drawing/2014/main" id="{A53073A1-97EE-44D3-A713-576D6F7345B3}"/>
                      </a:ext>
                    </a:extLst>
                  </p:cNvPr>
                  <p:cNvSpPr/>
                  <p:nvPr/>
                </p:nvSpPr>
                <p:spPr>
                  <a:xfrm>
                    <a:off x="3201574" y="5638752"/>
                    <a:ext cx="2241" cy="67148"/>
                  </a:xfrm>
                  <a:custGeom>
                    <a:avLst/>
                    <a:gdLst>
                      <a:gd name="connsiteX0" fmla="*/ 0 w 3721"/>
                      <a:gd name="connsiteY0" fmla="*/ 0 h 66502"/>
                      <a:gd name="connsiteX1" fmla="*/ 2771 w 3721"/>
                      <a:gd name="connsiteY1" fmla="*/ 66502 h 6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721" h="66502">
                        <a:moveTo>
                          <a:pt x="0" y="0"/>
                        </a:moveTo>
                        <a:cubicBezTo>
                          <a:pt x="6213" y="31062"/>
                          <a:pt x="2771" y="9145"/>
                          <a:pt x="2771" y="6650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2" name="フリーフォーム 602">
                    <a:extLst>
                      <a:ext uri="{FF2B5EF4-FFF2-40B4-BE49-F238E27FC236}">
                        <a16:creationId xmlns:a16="http://schemas.microsoft.com/office/drawing/2014/main" id="{FDCAD061-BA82-4C9F-8EFB-36FDC0F9DAF3}"/>
                      </a:ext>
                    </a:extLst>
                  </p:cNvPr>
                  <p:cNvSpPr/>
                  <p:nvPr/>
                </p:nvSpPr>
                <p:spPr>
                  <a:xfrm>
                    <a:off x="3098451" y="5700306"/>
                    <a:ext cx="56044" cy="22383"/>
                  </a:xfrm>
                  <a:custGeom>
                    <a:avLst/>
                    <a:gdLst>
                      <a:gd name="connsiteX0" fmla="*/ 55419 w 55419"/>
                      <a:gd name="connsiteY0" fmla="*/ 0 h 22167"/>
                      <a:gd name="connsiteX1" fmla="*/ 27709 w 55419"/>
                      <a:gd name="connsiteY1" fmla="*/ 5542 h 22167"/>
                      <a:gd name="connsiteX2" fmla="*/ 2771 w 55419"/>
                      <a:gd name="connsiteY2" fmla="*/ 16625 h 22167"/>
                      <a:gd name="connsiteX3" fmla="*/ 0 w 55419"/>
                      <a:gd name="connsiteY3" fmla="*/ 22167 h 2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19" h="22167">
                        <a:moveTo>
                          <a:pt x="55419" y="0"/>
                        </a:moveTo>
                        <a:cubicBezTo>
                          <a:pt x="44185" y="1872"/>
                          <a:pt x="38042" y="2442"/>
                          <a:pt x="27709" y="5542"/>
                        </a:cubicBezTo>
                        <a:cubicBezTo>
                          <a:pt x="19874" y="7893"/>
                          <a:pt x="9133" y="10264"/>
                          <a:pt x="2771" y="16625"/>
                        </a:cubicBezTo>
                        <a:cubicBezTo>
                          <a:pt x="1310" y="18085"/>
                          <a:pt x="924" y="20320"/>
                          <a:pt x="0" y="2216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3" name="フリーフォーム 603">
                    <a:extLst>
                      <a:ext uri="{FF2B5EF4-FFF2-40B4-BE49-F238E27FC236}">
                        <a16:creationId xmlns:a16="http://schemas.microsoft.com/office/drawing/2014/main" id="{96A7B910-1420-4422-9076-3C2216501094}"/>
                      </a:ext>
                    </a:extLst>
                  </p:cNvPr>
                  <p:cNvSpPr/>
                  <p:nvPr/>
                </p:nvSpPr>
                <p:spPr>
                  <a:xfrm>
                    <a:off x="3091725" y="5750665"/>
                    <a:ext cx="15693" cy="89530"/>
                  </a:xfrm>
                  <a:custGeom>
                    <a:avLst/>
                    <a:gdLst>
                      <a:gd name="connsiteX0" fmla="*/ 14158 w 14158"/>
                      <a:gd name="connsiteY0" fmla="*/ 0 h 88669"/>
                      <a:gd name="connsiteX1" fmla="*/ 11387 w 14158"/>
                      <a:gd name="connsiteY1" fmla="*/ 30480 h 88669"/>
                      <a:gd name="connsiteX2" fmla="*/ 8616 w 14158"/>
                      <a:gd name="connsiteY2" fmla="*/ 66502 h 88669"/>
                      <a:gd name="connsiteX3" fmla="*/ 304 w 14158"/>
                      <a:gd name="connsiteY3" fmla="*/ 83128 h 88669"/>
                      <a:gd name="connsiteX4" fmla="*/ 304 w 14158"/>
                      <a:gd name="connsiteY4" fmla="*/ 88669 h 88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58" h="88669">
                        <a:moveTo>
                          <a:pt x="14158" y="0"/>
                        </a:moveTo>
                        <a:cubicBezTo>
                          <a:pt x="13234" y="10160"/>
                          <a:pt x="12234" y="20313"/>
                          <a:pt x="11387" y="30480"/>
                        </a:cubicBezTo>
                        <a:cubicBezTo>
                          <a:pt x="10387" y="42481"/>
                          <a:pt x="10110" y="54552"/>
                          <a:pt x="8616" y="66502"/>
                        </a:cubicBezTo>
                        <a:cubicBezTo>
                          <a:pt x="7126" y="78418"/>
                          <a:pt x="4803" y="71878"/>
                          <a:pt x="304" y="83128"/>
                        </a:cubicBezTo>
                        <a:cubicBezTo>
                          <a:pt x="-382" y="84843"/>
                          <a:pt x="304" y="86822"/>
                          <a:pt x="304" y="8866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4" name="フリーフォーム 604">
                    <a:extLst>
                      <a:ext uri="{FF2B5EF4-FFF2-40B4-BE49-F238E27FC236}">
                        <a16:creationId xmlns:a16="http://schemas.microsoft.com/office/drawing/2014/main" id="{88B7EAF4-C601-4881-9C0B-68B6C2F4FF32}"/>
                      </a:ext>
                    </a:extLst>
                  </p:cNvPr>
                  <p:cNvSpPr/>
                  <p:nvPr/>
                </p:nvSpPr>
                <p:spPr>
                  <a:xfrm>
                    <a:off x="3311421" y="5510054"/>
                    <a:ext cx="42595" cy="44765"/>
                  </a:xfrm>
                  <a:custGeom>
                    <a:avLst/>
                    <a:gdLst>
                      <a:gd name="connsiteX0" fmla="*/ 41564 w 41564"/>
                      <a:gd name="connsiteY0" fmla="*/ 0 h 44335"/>
                      <a:gd name="connsiteX1" fmla="*/ 27709 w 41564"/>
                      <a:gd name="connsiteY1" fmla="*/ 8313 h 44335"/>
                      <a:gd name="connsiteX2" fmla="*/ 22168 w 41564"/>
                      <a:gd name="connsiteY2" fmla="*/ 16626 h 44335"/>
                      <a:gd name="connsiteX3" fmla="*/ 13855 w 41564"/>
                      <a:gd name="connsiteY3" fmla="*/ 22167 h 44335"/>
                      <a:gd name="connsiteX4" fmla="*/ 8313 w 41564"/>
                      <a:gd name="connsiteY4" fmla="*/ 33251 h 44335"/>
                      <a:gd name="connsiteX5" fmla="*/ 5542 w 41564"/>
                      <a:gd name="connsiteY5" fmla="*/ 41564 h 44335"/>
                      <a:gd name="connsiteX6" fmla="*/ 0 w 41564"/>
                      <a:gd name="connsiteY6" fmla="*/ 44335 h 44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564" h="44335">
                        <a:moveTo>
                          <a:pt x="41564" y="0"/>
                        </a:moveTo>
                        <a:cubicBezTo>
                          <a:pt x="36946" y="2771"/>
                          <a:pt x="31798" y="4808"/>
                          <a:pt x="27709" y="8313"/>
                        </a:cubicBezTo>
                        <a:cubicBezTo>
                          <a:pt x="25181" y="10480"/>
                          <a:pt x="24523" y="14271"/>
                          <a:pt x="22168" y="16626"/>
                        </a:cubicBezTo>
                        <a:cubicBezTo>
                          <a:pt x="19813" y="18981"/>
                          <a:pt x="16626" y="20320"/>
                          <a:pt x="13855" y="22167"/>
                        </a:cubicBezTo>
                        <a:cubicBezTo>
                          <a:pt x="12008" y="25862"/>
                          <a:pt x="9940" y="29454"/>
                          <a:pt x="8313" y="33251"/>
                        </a:cubicBezTo>
                        <a:cubicBezTo>
                          <a:pt x="7162" y="35936"/>
                          <a:pt x="7295" y="39227"/>
                          <a:pt x="5542" y="41564"/>
                        </a:cubicBezTo>
                        <a:cubicBezTo>
                          <a:pt x="4303" y="43216"/>
                          <a:pt x="1847" y="43411"/>
                          <a:pt x="0" y="4433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5" name="フリーフォーム 605">
                    <a:extLst>
                      <a:ext uri="{FF2B5EF4-FFF2-40B4-BE49-F238E27FC236}">
                        <a16:creationId xmlns:a16="http://schemas.microsoft.com/office/drawing/2014/main" id="{4C3A421C-4A32-4122-A14E-5111FC3B973D}"/>
                      </a:ext>
                    </a:extLst>
                  </p:cNvPr>
                  <p:cNvSpPr/>
                  <p:nvPr/>
                </p:nvSpPr>
                <p:spPr>
                  <a:xfrm>
                    <a:off x="3351773" y="5538031"/>
                    <a:ext cx="26902" cy="50362"/>
                  </a:xfrm>
                  <a:custGeom>
                    <a:avLst/>
                    <a:gdLst>
                      <a:gd name="connsiteX0" fmla="*/ 0 w 27709"/>
                      <a:gd name="connsiteY0" fmla="*/ 0 h 49877"/>
                      <a:gd name="connsiteX1" fmla="*/ 11084 w 27709"/>
                      <a:gd name="connsiteY1" fmla="*/ 13855 h 49877"/>
                      <a:gd name="connsiteX2" fmla="*/ 16626 w 27709"/>
                      <a:gd name="connsiteY2" fmla="*/ 30480 h 49877"/>
                      <a:gd name="connsiteX3" fmla="*/ 22167 w 27709"/>
                      <a:gd name="connsiteY3" fmla="*/ 38793 h 49877"/>
                      <a:gd name="connsiteX4" fmla="*/ 27709 w 27709"/>
                      <a:gd name="connsiteY4" fmla="*/ 49877 h 49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09" h="49877">
                        <a:moveTo>
                          <a:pt x="0" y="0"/>
                        </a:moveTo>
                        <a:cubicBezTo>
                          <a:pt x="3695" y="4618"/>
                          <a:pt x="8252" y="8663"/>
                          <a:pt x="11084" y="13855"/>
                        </a:cubicBezTo>
                        <a:cubicBezTo>
                          <a:pt x="13881" y="18983"/>
                          <a:pt x="13386" y="25619"/>
                          <a:pt x="16626" y="30480"/>
                        </a:cubicBezTo>
                        <a:cubicBezTo>
                          <a:pt x="18473" y="33251"/>
                          <a:pt x="20678" y="35814"/>
                          <a:pt x="22167" y="38793"/>
                        </a:cubicBezTo>
                        <a:cubicBezTo>
                          <a:pt x="28534" y="51528"/>
                          <a:pt x="21449" y="43617"/>
                          <a:pt x="27709" y="4987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6" name="フリーフォーム 606">
                    <a:extLst>
                      <a:ext uri="{FF2B5EF4-FFF2-40B4-BE49-F238E27FC236}">
                        <a16:creationId xmlns:a16="http://schemas.microsoft.com/office/drawing/2014/main" id="{F958B8A1-C3E2-4DCC-A3F2-CFA24B467F9C}"/>
                      </a:ext>
                    </a:extLst>
                  </p:cNvPr>
                  <p:cNvSpPr/>
                  <p:nvPr/>
                </p:nvSpPr>
                <p:spPr>
                  <a:xfrm>
                    <a:off x="3264344" y="5610776"/>
                    <a:ext cx="69495" cy="55956"/>
                  </a:xfrm>
                  <a:custGeom>
                    <a:avLst/>
                    <a:gdLst>
                      <a:gd name="connsiteX0" fmla="*/ 69351 w 69351"/>
                      <a:gd name="connsiteY0" fmla="*/ 0 h 52647"/>
                      <a:gd name="connsiteX1" fmla="*/ 52725 w 69351"/>
                      <a:gd name="connsiteY1" fmla="*/ 8313 h 52647"/>
                      <a:gd name="connsiteX2" fmla="*/ 38871 w 69351"/>
                      <a:gd name="connsiteY2" fmla="*/ 16625 h 52647"/>
                      <a:gd name="connsiteX3" fmla="*/ 27787 w 69351"/>
                      <a:gd name="connsiteY3" fmla="*/ 19396 h 52647"/>
                      <a:gd name="connsiteX4" fmla="*/ 11162 w 69351"/>
                      <a:gd name="connsiteY4" fmla="*/ 27709 h 52647"/>
                      <a:gd name="connsiteX5" fmla="*/ 2849 w 69351"/>
                      <a:gd name="connsiteY5" fmla="*/ 33251 h 52647"/>
                      <a:gd name="connsiteX6" fmla="*/ 78 w 69351"/>
                      <a:gd name="connsiteY6" fmla="*/ 44334 h 52647"/>
                      <a:gd name="connsiteX7" fmla="*/ 5620 w 69351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51" h="52647">
                        <a:moveTo>
                          <a:pt x="69351" y="0"/>
                        </a:moveTo>
                        <a:cubicBezTo>
                          <a:pt x="63809" y="2771"/>
                          <a:pt x="58165" y="5346"/>
                          <a:pt x="52725" y="8313"/>
                        </a:cubicBezTo>
                        <a:cubicBezTo>
                          <a:pt x="47997" y="10892"/>
                          <a:pt x="43792" y="14438"/>
                          <a:pt x="38871" y="16625"/>
                        </a:cubicBezTo>
                        <a:cubicBezTo>
                          <a:pt x="35391" y="18172"/>
                          <a:pt x="31482" y="18472"/>
                          <a:pt x="27787" y="19396"/>
                        </a:cubicBezTo>
                        <a:cubicBezTo>
                          <a:pt x="3962" y="35280"/>
                          <a:pt x="34106" y="16236"/>
                          <a:pt x="11162" y="27709"/>
                        </a:cubicBezTo>
                        <a:cubicBezTo>
                          <a:pt x="8183" y="29198"/>
                          <a:pt x="5620" y="31404"/>
                          <a:pt x="2849" y="33251"/>
                        </a:cubicBezTo>
                        <a:cubicBezTo>
                          <a:pt x="1925" y="36945"/>
                          <a:pt x="-461" y="40564"/>
                          <a:pt x="78" y="44334"/>
                        </a:cubicBezTo>
                        <a:cubicBezTo>
                          <a:pt x="549" y="47631"/>
                          <a:pt x="5620" y="52647"/>
                          <a:pt x="5620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7" name="フリーフォーム 607">
                    <a:extLst>
                      <a:ext uri="{FF2B5EF4-FFF2-40B4-BE49-F238E27FC236}">
                        <a16:creationId xmlns:a16="http://schemas.microsoft.com/office/drawing/2014/main" id="{354223C6-1D64-433D-A81D-2653AD54BF36}"/>
                      </a:ext>
                    </a:extLst>
                  </p:cNvPr>
                  <p:cNvSpPr/>
                  <p:nvPr/>
                </p:nvSpPr>
                <p:spPr>
                  <a:xfrm>
                    <a:off x="3322631" y="5683517"/>
                    <a:ext cx="31385" cy="67148"/>
                  </a:xfrm>
                  <a:custGeom>
                    <a:avLst/>
                    <a:gdLst>
                      <a:gd name="connsiteX0" fmla="*/ 0 w 30483"/>
                      <a:gd name="connsiteY0" fmla="*/ 0 h 63731"/>
                      <a:gd name="connsiteX1" fmla="*/ 22167 w 30483"/>
                      <a:gd name="connsiteY1" fmla="*/ 22168 h 63731"/>
                      <a:gd name="connsiteX2" fmla="*/ 24938 w 30483"/>
                      <a:gd name="connsiteY2" fmla="*/ 41564 h 63731"/>
                      <a:gd name="connsiteX3" fmla="*/ 27709 w 30483"/>
                      <a:gd name="connsiteY3" fmla="*/ 49877 h 63731"/>
                      <a:gd name="connsiteX4" fmla="*/ 30480 w 30483"/>
                      <a:gd name="connsiteY4" fmla="*/ 63731 h 63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83" h="63731">
                        <a:moveTo>
                          <a:pt x="0" y="0"/>
                        </a:moveTo>
                        <a:cubicBezTo>
                          <a:pt x="7389" y="7389"/>
                          <a:pt x="20689" y="11823"/>
                          <a:pt x="22167" y="22168"/>
                        </a:cubicBezTo>
                        <a:cubicBezTo>
                          <a:pt x="23091" y="28633"/>
                          <a:pt x="23657" y="35160"/>
                          <a:pt x="24938" y="41564"/>
                        </a:cubicBezTo>
                        <a:cubicBezTo>
                          <a:pt x="25511" y="44428"/>
                          <a:pt x="26907" y="47069"/>
                          <a:pt x="27709" y="49877"/>
                        </a:cubicBezTo>
                        <a:cubicBezTo>
                          <a:pt x="30704" y="60359"/>
                          <a:pt x="30480" y="57515"/>
                          <a:pt x="30480" y="637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8" name="フリーフォーム 608">
                    <a:extLst>
                      <a:ext uri="{FF2B5EF4-FFF2-40B4-BE49-F238E27FC236}">
                        <a16:creationId xmlns:a16="http://schemas.microsoft.com/office/drawing/2014/main" id="{82B8435B-5003-4DBE-A0C0-4F39F64A8F94}"/>
                      </a:ext>
                    </a:extLst>
                  </p:cNvPr>
                  <p:cNvSpPr/>
                  <p:nvPr/>
                </p:nvSpPr>
                <p:spPr>
                  <a:xfrm>
                    <a:off x="3257618" y="5745071"/>
                    <a:ext cx="42595" cy="55956"/>
                  </a:xfrm>
                  <a:custGeom>
                    <a:avLst/>
                    <a:gdLst>
                      <a:gd name="connsiteX0" fmla="*/ 44342 w 44342"/>
                      <a:gd name="connsiteY0" fmla="*/ 0 h 55418"/>
                      <a:gd name="connsiteX1" fmla="*/ 41571 w 44342"/>
                      <a:gd name="connsiteY1" fmla="*/ 13854 h 55418"/>
                      <a:gd name="connsiteX2" fmla="*/ 36029 w 44342"/>
                      <a:gd name="connsiteY2" fmla="*/ 22167 h 55418"/>
                      <a:gd name="connsiteX3" fmla="*/ 19404 w 44342"/>
                      <a:gd name="connsiteY3" fmla="*/ 36021 h 55418"/>
                      <a:gd name="connsiteX4" fmla="*/ 2778 w 44342"/>
                      <a:gd name="connsiteY4" fmla="*/ 44334 h 55418"/>
                      <a:gd name="connsiteX5" fmla="*/ 7 w 44342"/>
                      <a:gd name="connsiteY5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2" h="55418">
                        <a:moveTo>
                          <a:pt x="44342" y="0"/>
                        </a:moveTo>
                        <a:cubicBezTo>
                          <a:pt x="43418" y="4618"/>
                          <a:pt x="43225" y="9444"/>
                          <a:pt x="41571" y="13854"/>
                        </a:cubicBezTo>
                        <a:cubicBezTo>
                          <a:pt x="40402" y="16972"/>
                          <a:pt x="38161" y="19609"/>
                          <a:pt x="36029" y="22167"/>
                        </a:cubicBezTo>
                        <a:cubicBezTo>
                          <a:pt x="31652" y="27420"/>
                          <a:pt x="25632" y="32907"/>
                          <a:pt x="19404" y="36021"/>
                        </a:cubicBezTo>
                        <a:cubicBezTo>
                          <a:pt x="-3537" y="47491"/>
                          <a:pt x="26597" y="28455"/>
                          <a:pt x="2778" y="44334"/>
                        </a:cubicBezTo>
                        <a:cubicBezTo>
                          <a:pt x="-285" y="53523"/>
                          <a:pt x="7" y="49726"/>
                          <a:pt x="7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19" name="フリーフォーム 609">
                    <a:extLst>
                      <a:ext uri="{FF2B5EF4-FFF2-40B4-BE49-F238E27FC236}">
                        <a16:creationId xmlns:a16="http://schemas.microsoft.com/office/drawing/2014/main" id="{949A51B9-20CD-465A-B8FD-FA44CFEB7126}"/>
                      </a:ext>
                    </a:extLst>
                  </p:cNvPr>
                  <p:cNvSpPr/>
                  <p:nvPr/>
                </p:nvSpPr>
                <p:spPr>
                  <a:xfrm>
                    <a:off x="3282278" y="5868175"/>
                    <a:ext cx="38110" cy="72741"/>
                  </a:xfrm>
                  <a:custGeom>
                    <a:avLst/>
                    <a:gdLst>
                      <a:gd name="connsiteX0" fmla="*/ 0 w 38795"/>
                      <a:gd name="connsiteY0" fmla="*/ 0 h 72043"/>
                      <a:gd name="connsiteX1" fmla="*/ 13855 w 38795"/>
                      <a:gd name="connsiteY1" fmla="*/ 8312 h 72043"/>
                      <a:gd name="connsiteX2" fmla="*/ 24939 w 38795"/>
                      <a:gd name="connsiteY2" fmla="*/ 36022 h 72043"/>
                      <a:gd name="connsiteX3" fmla="*/ 27709 w 38795"/>
                      <a:gd name="connsiteY3" fmla="*/ 44334 h 72043"/>
                      <a:gd name="connsiteX4" fmla="*/ 36022 w 38795"/>
                      <a:gd name="connsiteY4" fmla="*/ 55418 h 72043"/>
                      <a:gd name="connsiteX5" fmla="*/ 38793 w 38795"/>
                      <a:gd name="connsiteY5" fmla="*/ 72043 h 72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5" h="72043">
                        <a:moveTo>
                          <a:pt x="0" y="0"/>
                        </a:moveTo>
                        <a:cubicBezTo>
                          <a:pt x="4618" y="2771"/>
                          <a:pt x="10047" y="4504"/>
                          <a:pt x="13855" y="8312"/>
                        </a:cubicBezTo>
                        <a:cubicBezTo>
                          <a:pt x="17932" y="12389"/>
                          <a:pt x="23857" y="32776"/>
                          <a:pt x="24939" y="36022"/>
                        </a:cubicBezTo>
                        <a:cubicBezTo>
                          <a:pt x="25862" y="38793"/>
                          <a:pt x="25957" y="41998"/>
                          <a:pt x="27709" y="44334"/>
                        </a:cubicBezTo>
                        <a:lnTo>
                          <a:pt x="36022" y="55418"/>
                        </a:lnTo>
                        <a:cubicBezTo>
                          <a:pt x="38974" y="70178"/>
                          <a:pt x="38793" y="64563"/>
                          <a:pt x="38793" y="720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0" name="フリーフォーム 610">
                    <a:extLst>
                      <a:ext uri="{FF2B5EF4-FFF2-40B4-BE49-F238E27FC236}">
                        <a16:creationId xmlns:a16="http://schemas.microsoft.com/office/drawing/2014/main" id="{21519E53-6C76-49EB-8839-4C29C6837460}"/>
                      </a:ext>
                    </a:extLst>
                  </p:cNvPr>
                  <p:cNvSpPr/>
                  <p:nvPr/>
                </p:nvSpPr>
                <p:spPr>
                  <a:xfrm>
                    <a:off x="3387642" y="5549222"/>
                    <a:ext cx="17934" cy="61554"/>
                  </a:xfrm>
                  <a:custGeom>
                    <a:avLst/>
                    <a:gdLst>
                      <a:gd name="connsiteX0" fmla="*/ 19599 w 19599"/>
                      <a:gd name="connsiteY0" fmla="*/ 0 h 60960"/>
                      <a:gd name="connsiteX1" fmla="*/ 14057 w 19599"/>
                      <a:gd name="connsiteY1" fmla="*/ 13854 h 60960"/>
                      <a:gd name="connsiteX2" fmla="*/ 8516 w 19599"/>
                      <a:gd name="connsiteY2" fmla="*/ 22167 h 60960"/>
                      <a:gd name="connsiteX3" fmla="*/ 203 w 19599"/>
                      <a:gd name="connsiteY3" fmla="*/ 49876 h 60960"/>
                      <a:gd name="connsiteX4" fmla="*/ 203 w 19599"/>
                      <a:gd name="connsiteY4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99" h="60960">
                        <a:moveTo>
                          <a:pt x="19599" y="0"/>
                        </a:moveTo>
                        <a:cubicBezTo>
                          <a:pt x="17752" y="4618"/>
                          <a:pt x="16281" y="9405"/>
                          <a:pt x="14057" y="13854"/>
                        </a:cubicBezTo>
                        <a:cubicBezTo>
                          <a:pt x="12568" y="16833"/>
                          <a:pt x="9868" y="19124"/>
                          <a:pt x="8516" y="22167"/>
                        </a:cubicBezTo>
                        <a:cubicBezTo>
                          <a:pt x="7119" y="25310"/>
                          <a:pt x="904" y="44270"/>
                          <a:pt x="203" y="49876"/>
                        </a:cubicBezTo>
                        <a:cubicBezTo>
                          <a:pt x="-255" y="53542"/>
                          <a:pt x="203" y="57265"/>
                          <a:pt x="20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1" name="フリーフォーム 611">
                    <a:extLst>
                      <a:ext uri="{FF2B5EF4-FFF2-40B4-BE49-F238E27FC236}">
                        <a16:creationId xmlns:a16="http://schemas.microsoft.com/office/drawing/2014/main" id="{7ADEAA77-A768-4721-9FD6-873382A695AF}"/>
                      </a:ext>
                    </a:extLst>
                  </p:cNvPr>
                  <p:cNvSpPr/>
                  <p:nvPr/>
                </p:nvSpPr>
                <p:spPr>
                  <a:xfrm>
                    <a:off x="3414544" y="5661135"/>
                    <a:ext cx="38111" cy="61554"/>
                  </a:xfrm>
                  <a:custGeom>
                    <a:avLst/>
                    <a:gdLst>
                      <a:gd name="connsiteX0" fmla="*/ 0 w 38793"/>
                      <a:gd name="connsiteY0" fmla="*/ 0 h 60960"/>
                      <a:gd name="connsiteX1" fmla="*/ 13855 w 38793"/>
                      <a:gd name="connsiteY1" fmla="*/ 13855 h 60960"/>
                      <a:gd name="connsiteX2" fmla="*/ 16625 w 38793"/>
                      <a:gd name="connsiteY2" fmla="*/ 22168 h 60960"/>
                      <a:gd name="connsiteX3" fmla="*/ 22167 w 38793"/>
                      <a:gd name="connsiteY3" fmla="*/ 30480 h 60960"/>
                      <a:gd name="connsiteX4" fmla="*/ 33251 w 38793"/>
                      <a:gd name="connsiteY4" fmla="*/ 52648 h 60960"/>
                      <a:gd name="connsiteX5" fmla="*/ 38793 w 38793"/>
                      <a:gd name="connsiteY5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3" h="60960">
                        <a:moveTo>
                          <a:pt x="0" y="0"/>
                        </a:moveTo>
                        <a:cubicBezTo>
                          <a:pt x="4618" y="4618"/>
                          <a:pt x="9936" y="8630"/>
                          <a:pt x="13855" y="13855"/>
                        </a:cubicBezTo>
                        <a:cubicBezTo>
                          <a:pt x="15607" y="16192"/>
                          <a:pt x="15319" y="19556"/>
                          <a:pt x="16625" y="22168"/>
                        </a:cubicBezTo>
                        <a:cubicBezTo>
                          <a:pt x="18114" y="25147"/>
                          <a:pt x="20320" y="27709"/>
                          <a:pt x="22167" y="30480"/>
                        </a:cubicBezTo>
                        <a:cubicBezTo>
                          <a:pt x="26387" y="43141"/>
                          <a:pt x="23903" y="37692"/>
                          <a:pt x="33251" y="52648"/>
                        </a:cubicBezTo>
                        <a:cubicBezTo>
                          <a:pt x="35016" y="55472"/>
                          <a:pt x="38793" y="60960"/>
                          <a:pt x="3879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2" name="フリーフォーム 612">
                    <a:extLst>
                      <a:ext uri="{FF2B5EF4-FFF2-40B4-BE49-F238E27FC236}">
                        <a16:creationId xmlns:a16="http://schemas.microsoft.com/office/drawing/2014/main" id="{5F0FBBF8-8828-4C10-B1C1-F7EC0DA4330E}"/>
                      </a:ext>
                    </a:extLst>
                  </p:cNvPr>
                  <p:cNvSpPr/>
                  <p:nvPr/>
                </p:nvSpPr>
                <p:spPr>
                  <a:xfrm>
                    <a:off x="3389885" y="5761856"/>
                    <a:ext cx="22418" cy="78339"/>
                  </a:xfrm>
                  <a:custGeom>
                    <a:avLst/>
                    <a:gdLst>
                      <a:gd name="connsiteX0" fmla="*/ 22167 w 22167"/>
                      <a:gd name="connsiteY0" fmla="*/ 0 h 77585"/>
                      <a:gd name="connsiteX1" fmla="*/ 19396 w 22167"/>
                      <a:gd name="connsiteY1" fmla="*/ 16625 h 77585"/>
                      <a:gd name="connsiteX2" fmla="*/ 13854 w 22167"/>
                      <a:gd name="connsiteY2" fmla="*/ 27709 h 77585"/>
                      <a:gd name="connsiteX3" fmla="*/ 8313 w 22167"/>
                      <a:gd name="connsiteY3" fmla="*/ 47105 h 77585"/>
                      <a:gd name="connsiteX4" fmla="*/ 2771 w 22167"/>
                      <a:gd name="connsiteY4" fmla="*/ 63731 h 77585"/>
                      <a:gd name="connsiteX5" fmla="*/ 0 w 22167"/>
                      <a:gd name="connsiteY5" fmla="*/ 72044 h 77585"/>
                      <a:gd name="connsiteX6" fmla="*/ 0 w 22167"/>
                      <a:gd name="connsiteY6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167" h="77585">
                        <a:moveTo>
                          <a:pt x="22167" y="0"/>
                        </a:moveTo>
                        <a:cubicBezTo>
                          <a:pt x="21243" y="5542"/>
                          <a:pt x="21010" y="11244"/>
                          <a:pt x="19396" y="16625"/>
                        </a:cubicBezTo>
                        <a:cubicBezTo>
                          <a:pt x="18209" y="20582"/>
                          <a:pt x="15481" y="23912"/>
                          <a:pt x="13854" y="27709"/>
                        </a:cubicBezTo>
                        <a:cubicBezTo>
                          <a:pt x="10748" y="34957"/>
                          <a:pt x="10658" y="39287"/>
                          <a:pt x="8313" y="47105"/>
                        </a:cubicBezTo>
                        <a:cubicBezTo>
                          <a:pt x="6635" y="52700"/>
                          <a:pt x="4618" y="58189"/>
                          <a:pt x="2771" y="63731"/>
                        </a:cubicBezTo>
                        <a:cubicBezTo>
                          <a:pt x="1847" y="66502"/>
                          <a:pt x="0" y="69123"/>
                          <a:pt x="0" y="72044"/>
                        </a:cubicBezTo>
                        <a:lnTo>
                          <a:pt x="0" y="7758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3" name="フリーフォーム 613">
                    <a:extLst>
                      <a:ext uri="{FF2B5EF4-FFF2-40B4-BE49-F238E27FC236}">
                        <a16:creationId xmlns:a16="http://schemas.microsoft.com/office/drawing/2014/main" id="{77D77EBA-8976-4CD6-B84C-D809E8731FE0}"/>
                      </a:ext>
                    </a:extLst>
                  </p:cNvPr>
                  <p:cNvSpPr/>
                  <p:nvPr/>
                </p:nvSpPr>
                <p:spPr>
                  <a:xfrm>
                    <a:off x="3414544" y="5829004"/>
                    <a:ext cx="24660" cy="61554"/>
                  </a:xfrm>
                  <a:custGeom>
                    <a:avLst/>
                    <a:gdLst>
                      <a:gd name="connsiteX0" fmla="*/ 0 w 24938"/>
                      <a:gd name="connsiteY0" fmla="*/ 0 h 55418"/>
                      <a:gd name="connsiteX1" fmla="*/ 13855 w 24938"/>
                      <a:gd name="connsiteY1" fmla="*/ 11083 h 55418"/>
                      <a:gd name="connsiteX2" fmla="*/ 22167 w 24938"/>
                      <a:gd name="connsiteY2" fmla="*/ 49876 h 55418"/>
                      <a:gd name="connsiteX3" fmla="*/ 24938 w 24938"/>
                      <a:gd name="connsiteY3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938" h="55418">
                        <a:moveTo>
                          <a:pt x="0" y="0"/>
                        </a:moveTo>
                        <a:cubicBezTo>
                          <a:pt x="4618" y="3694"/>
                          <a:pt x="9961" y="6632"/>
                          <a:pt x="13855" y="11083"/>
                        </a:cubicBezTo>
                        <a:cubicBezTo>
                          <a:pt x="23002" y="21536"/>
                          <a:pt x="20210" y="38132"/>
                          <a:pt x="22167" y="49876"/>
                        </a:cubicBezTo>
                        <a:cubicBezTo>
                          <a:pt x="22507" y="51913"/>
                          <a:pt x="24014" y="53571"/>
                          <a:pt x="24938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4" name="フリーフォーム 614">
                    <a:extLst>
                      <a:ext uri="{FF2B5EF4-FFF2-40B4-BE49-F238E27FC236}">
                        <a16:creationId xmlns:a16="http://schemas.microsoft.com/office/drawing/2014/main" id="{44CB0848-AE77-47B8-B3EB-1EAF21B87B93}"/>
                      </a:ext>
                    </a:extLst>
                  </p:cNvPr>
                  <p:cNvSpPr/>
                  <p:nvPr/>
                </p:nvSpPr>
                <p:spPr>
                  <a:xfrm>
                    <a:off x="3374191" y="5940916"/>
                    <a:ext cx="40352" cy="33574"/>
                  </a:xfrm>
                  <a:custGeom>
                    <a:avLst/>
                    <a:gdLst>
                      <a:gd name="connsiteX0" fmla="*/ 41564 w 41564"/>
                      <a:gd name="connsiteY0" fmla="*/ 0 h 36022"/>
                      <a:gd name="connsiteX1" fmla="*/ 27709 w 41564"/>
                      <a:gd name="connsiteY1" fmla="*/ 8313 h 36022"/>
                      <a:gd name="connsiteX2" fmla="*/ 19397 w 41564"/>
                      <a:gd name="connsiteY2" fmla="*/ 11084 h 36022"/>
                      <a:gd name="connsiteX3" fmla="*/ 13855 w 41564"/>
                      <a:gd name="connsiteY3" fmla="*/ 19397 h 36022"/>
                      <a:gd name="connsiteX4" fmla="*/ 5542 w 41564"/>
                      <a:gd name="connsiteY4" fmla="*/ 24939 h 36022"/>
                      <a:gd name="connsiteX5" fmla="*/ 0 w 41564"/>
                      <a:gd name="connsiteY5" fmla="*/ 36022 h 36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564" h="36022">
                        <a:moveTo>
                          <a:pt x="41564" y="0"/>
                        </a:moveTo>
                        <a:cubicBezTo>
                          <a:pt x="36946" y="2771"/>
                          <a:pt x="32526" y="5904"/>
                          <a:pt x="27709" y="8313"/>
                        </a:cubicBezTo>
                        <a:cubicBezTo>
                          <a:pt x="25097" y="9619"/>
                          <a:pt x="21678" y="9259"/>
                          <a:pt x="19397" y="11084"/>
                        </a:cubicBezTo>
                        <a:cubicBezTo>
                          <a:pt x="16797" y="13165"/>
                          <a:pt x="16210" y="17042"/>
                          <a:pt x="13855" y="19397"/>
                        </a:cubicBezTo>
                        <a:cubicBezTo>
                          <a:pt x="11500" y="21752"/>
                          <a:pt x="8313" y="23092"/>
                          <a:pt x="5542" y="24939"/>
                        </a:cubicBezTo>
                        <a:cubicBezTo>
                          <a:pt x="2358" y="34490"/>
                          <a:pt x="4836" y="31186"/>
                          <a:pt x="0" y="3602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5" name="フリーフォーム 615">
                    <a:extLst>
                      <a:ext uri="{FF2B5EF4-FFF2-40B4-BE49-F238E27FC236}">
                        <a16:creationId xmlns:a16="http://schemas.microsoft.com/office/drawing/2014/main" id="{9A6A55B2-9D07-4313-ADD3-7D6D66F42580}"/>
                      </a:ext>
                    </a:extLst>
                  </p:cNvPr>
                  <p:cNvSpPr/>
                  <p:nvPr/>
                </p:nvSpPr>
                <p:spPr>
                  <a:xfrm>
                    <a:off x="3427994" y="5498863"/>
                    <a:ext cx="65013" cy="61550"/>
                  </a:xfrm>
                  <a:custGeom>
                    <a:avLst/>
                    <a:gdLst>
                      <a:gd name="connsiteX0" fmla="*/ 0 w 63730"/>
                      <a:gd name="connsiteY0" fmla="*/ 0 h 63730"/>
                      <a:gd name="connsiteX1" fmla="*/ 13854 w 63730"/>
                      <a:gd name="connsiteY1" fmla="*/ 11083 h 63730"/>
                      <a:gd name="connsiteX2" fmla="*/ 24938 w 63730"/>
                      <a:gd name="connsiteY2" fmla="*/ 27709 h 63730"/>
                      <a:gd name="connsiteX3" fmla="*/ 27709 w 63730"/>
                      <a:gd name="connsiteY3" fmla="*/ 36021 h 63730"/>
                      <a:gd name="connsiteX4" fmla="*/ 36021 w 63730"/>
                      <a:gd name="connsiteY4" fmla="*/ 38792 h 63730"/>
                      <a:gd name="connsiteX5" fmla="*/ 55418 w 63730"/>
                      <a:gd name="connsiteY5" fmla="*/ 60960 h 63730"/>
                      <a:gd name="connsiteX6" fmla="*/ 63730 w 63730"/>
                      <a:gd name="connsiteY6" fmla="*/ 63730 h 6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730" h="63730">
                        <a:moveTo>
                          <a:pt x="0" y="0"/>
                        </a:moveTo>
                        <a:cubicBezTo>
                          <a:pt x="4618" y="3694"/>
                          <a:pt x="9898" y="6687"/>
                          <a:pt x="13854" y="11083"/>
                        </a:cubicBezTo>
                        <a:cubicBezTo>
                          <a:pt x="18310" y="16034"/>
                          <a:pt x="22831" y="21390"/>
                          <a:pt x="24938" y="27709"/>
                        </a:cubicBezTo>
                        <a:cubicBezTo>
                          <a:pt x="25862" y="30480"/>
                          <a:pt x="25644" y="33956"/>
                          <a:pt x="27709" y="36021"/>
                        </a:cubicBezTo>
                        <a:cubicBezTo>
                          <a:pt x="29774" y="38086"/>
                          <a:pt x="33250" y="37868"/>
                          <a:pt x="36021" y="38792"/>
                        </a:cubicBezTo>
                        <a:cubicBezTo>
                          <a:pt x="39378" y="52221"/>
                          <a:pt x="37423" y="54963"/>
                          <a:pt x="55418" y="60960"/>
                        </a:cubicBezTo>
                        <a:lnTo>
                          <a:pt x="63730" y="6373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6" name="フリーフォーム 616">
                    <a:extLst>
                      <a:ext uri="{FF2B5EF4-FFF2-40B4-BE49-F238E27FC236}">
                        <a16:creationId xmlns:a16="http://schemas.microsoft.com/office/drawing/2014/main" id="{86E37651-3B8C-4C82-BF42-3D916EAD2A14}"/>
                      </a:ext>
                    </a:extLst>
                  </p:cNvPr>
                  <p:cNvSpPr/>
                  <p:nvPr/>
                </p:nvSpPr>
                <p:spPr>
                  <a:xfrm>
                    <a:off x="3450412" y="5616370"/>
                    <a:ext cx="13451" cy="50362"/>
                  </a:xfrm>
                  <a:custGeom>
                    <a:avLst/>
                    <a:gdLst>
                      <a:gd name="connsiteX0" fmla="*/ 14006 w 14006"/>
                      <a:gd name="connsiteY0" fmla="*/ 0 h 52647"/>
                      <a:gd name="connsiteX1" fmla="*/ 152 w 14006"/>
                      <a:gd name="connsiteY1" fmla="*/ 44334 h 52647"/>
                      <a:gd name="connsiteX2" fmla="*/ 152 w 14006"/>
                      <a:gd name="connsiteY2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006" h="52647">
                        <a:moveTo>
                          <a:pt x="14006" y="0"/>
                        </a:moveTo>
                        <a:cubicBezTo>
                          <a:pt x="8244" y="14406"/>
                          <a:pt x="2094" y="28797"/>
                          <a:pt x="152" y="44334"/>
                        </a:cubicBezTo>
                        <a:cubicBezTo>
                          <a:pt x="-192" y="47084"/>
                          <a:pt x="152" y="49876"/>
                          <a:pt x="152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7" name="フリーフォーム 617">
                    <a:extLst>
                      <a:ext uri="{FF2B5EF4-FFF2-40B4-BE49-F238E27FC236}">
                        <a16:creationId xmlns:a16="http://schemas.microsoft.com/office/drawing/2014/main" id="{1559AF90-697E-455F-A859-57A04DFB7CB0}"/>
                      </a:ext>
                    </a:extLst>
                  </p:cNvPr>
                  <p:cNvSpPr/>
                  <p:nvPr/>
                </p:nvSpPr>
                <p:spPr>
                  <a:xfrm>
                    <a:off x="3475073" y="5705900"/>
                    <a:ext cx="33626" cy="67148"/>
                  </a:xfrm>
                  <a:custGeom>
                    <a:avLst/>
                    <a:gdLst>
                      <a:gd name="connsiteX0" fmla="*/ 0 w 33253"/>
                      <a:gd name="connsiteY0" fmla="*/ 0 h 69273"/>
                      <a:gd name="connsiteX1" fmla="*/ 13855 w 33253"/>
                      <a:gd name="connsiteY1" fmla="*/ 8313 h 69273"/>
                      <a:gd name="connsiteX2" fmla="*/ 16625 w 33253"/>
                      <a:gd name="connsiteY2" fmla="*/ 19396 h 69273"/>
                      <a:gd name="connsiteX3" fmla="*/ 24938 w 33253"/>
                      <a:gd name="connsiteY3" fmla="*/ 38793 h 69273"/>
                      <a:gd name="connsiteX4" fmla="*/ 27709 w 33253"/>
                      <a:gd name="connsiteY4" fmla="*/ 49876 h 69273"/>
                      <a:gd name="connsiteX5" fmla="*/ 33251 w 33253"/>
                      <a:gd name="connsiteY5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3" h="69273">
                        <a:moveTo>
                          <a:pt x="0" y="0"/>
                        </a:moveTo>
                        <a:cubicBezTo>
                          <a:pt x="4618" y="2771"/>
                          <a:pt x="10350" y="4224"/>
                          <a:pt x="13855" y="8313"/>
                        </a:cubicBezTo>
                        <a:cubicBezTo>
                          <a:pt x="16333" y="11204"/>
                          <a:pt x="15324" y="15817"/>
                          <a:pt x="16625" y="19396"/>
                        </a:cubicBezTo>
                        <a:cubicBezTo>
                          <a:pt x="19029" y="26007"/>
                          <a:pt x="22534" y="32182"/>
                          <a:pt x="24938" y="38793"/>
                        </a:cubicBezTo>
                        <a:cubicBezTo>
                          <a:pt x="26239" y="42372"/>
                          <a:pt x="26615" y="46229"/>
                          <a:pt x="27709" y="49876"/>
                        </a:cubicBezTo>
                        <a:cubicBezTo>
                          <a:pt x="33543" y="69322"/>
                          <a:pt x="33251" y="60353"/>
                          <a:pt x="33251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8" name="フリーフォーム 618">
                    <a:extLst>
                      <a:ext uri="{FF2B5EF4-FFF2-40B4-BE49-F238E27FC236}">
                        <a16:creationId xmlns:a16="http://schemas.microsoft.com/office/drawing/2014/main" id="{F3DBC343-C9DF-449B-84F1-4BC95445493E}"/>
                      </a:ext>
                    </a:extLst>
                  </p:cNvPr>
                  <p:cNvSpPr/>
                  <p:nvPr/>
                </p:nvSpPr>
                <p:spPr>
                  <a:xfrm>
                    <a:off x="3486281" y="5856984"/>
                    <a:ext cx="2243" cy="39168"/>
                  </a:xfrm>
                  <a:custGeom>
                    <a:avLst/>
                    <a:gdLst>
                      <a:gd name="connsiteX0" fmla="*/ 2797 w 2797"/>
                      <a:gd name="connsiteY0" fmla="*/ 0 h 38937"/>
                      <a:gd name="connsiteX1" fmla="*/ 26 w 2797"/>
                      <a:gd name="connsiteY1" fmla="*/ 38793 h 38937"/>
                      <a:gd name="connsiteX2" fmla="*/ 2797 w 2797"/>
                      <a:gd name="connsiteY2" fmla="*/ 0 h 38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7" h="38937">
                        <a:moveTo>
                          <a:pt x="2797" y="0"/>
                        </a:moveTo>
                        <a:cubicBezTo>
                          <a:pt x="2797" y="0"/>
                          <a:pt x="1541" y="25918"/>
                          <a:pt x="26" y="38793"/>
                        </a:cubicBezTo>
                        <a:cubicBezTo>
                          <a:pt x="-315" y="41694"/>
                          <a:pt x="2797" y="0"/>
                          <a:pt x="2797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29" name="フリーフォーム 619">
                    <a:extLst>
                      <a:ext uri="{FF2B5EF4-FFF2-40B4-BE49-F238E27FC236}">
                        <a16:creationId xmlns:a16="http://schemas.microsoft.com/office/drawing/2014/main" id="{BE9A9838-86F1-4543-9D5B-A0F08E15801E}"/>
                      </a:ext>
                    </a:extLst>
                  </p:cNvPr>
                  <p:cNvSpPr/>
                  <p:nvPr/>
                </p:nvSpPr>
                <p:spPr>
                  <a:xfrm>
                    <a:off x="3497491" y="5862577"/>
                    <a:ext cx="123298" cy="117510"/>
                  </a:xfrm>
                  <a:custGeom>
                    <a:avLst/>
                    <a:gdLst>
                      <a:gd name="connsiteX0" fmla="*/ 0 w 121920"/>
                      <a:gd name="connsiteY0" fmla="*/ 0 h 117313"/>
                      <a:gd name="connsiteX1" fmla="*/ 16626 w 121920"/>
                      <a:gd name="connsiteY1" fmla="*/ 8313 h 117313"/>
                      <a:gd name="connsiteX2" fmla="*/ 49877 w 121920"/>
                      <a:gd name="connsiteY2" fmla="*/ 30480 h 117313"/>
                      <a:gd name="connsiteX3" fmla="*/ 69273 w 121920"/>
                      <a:gd name="connsiteY3" fmla="*/ 52647 h 117313"/>
                      <a:gd name="connsiteX4" fmla="*/ 83128 w 121920"/>
                      <a:gd name="connsiteY4" fmla="*/ 72044 h 117313"/>
                      <a:gd name="connsiteX5" fmla="*/ 88669 w 121920"/>
                      <a:gd name="connsiteY5" fmla="*/ 83127 h 117313"/>
                      <a:gd name="connsiteX6" fmla="*/ 108066 w 121920"/>
                      <a:gd name="connsiteY6" fmla="*/ 102524 h 117313"/>
                      <a:gd name="connsiteX7" fmla="*/ 113608 w 121920"/>
                      <a:gd name="connsiteY7" fmla="*/ 110836 h 117313"/>
                      <a:gd name="connsiteX8" fmla="*/ 121920 w 121920"/>
                      <a:gd name="connsiteY8" fmla="*/ 116378 h 117313"/>
                      <a:gd name="connsiteX9" fmla="*/ 113608 w 121920"/>
                      <a:gd name="connsiteY9" fmla="*/ 113607 h 117313"/>
                      <a:gd name="connsiteX10" fmla="*/ 110837 w 121920"/>
                      <a:gd name="connsiteY10" fmla="*/ 105294 h 117313"/>
                      <a:gd name="connsiteX11" fmla="*/ 99753 w 121920"/>
                      <a:gd name="connsiteY11" fmla="*/ 96982 h 11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920" h="117313">
                        <a:moveTo>
                          <a:pt x="0" y="0"/>
                        </a:moveTo>
                        <a:cubicBezTo>
                          <a:pt x="5542" y="2771"/>
                          <a:pt x="11246" y="5239"/>
                          <a:pt x="16626" y="8313"/>
                        </a:cubicBezTo>
                        <a:cubicBezTo>
                          <a:pt x="34886" y="18747"/>
                          <a:pt x="35969" y="20049"/>
                          <a:pt x="49877" y="30480"/>
                        </a:cubicBezTo>
                        <a:cubicBezTo>
                          <a:pt x="61879" y="60489"/>
                          <a:pt x="46322" y="29696"/>
                          <a:pt x="69273" y="52647"/>
                        </a:cubicBezTo>
                        <a:cubicBezTo>
                          <a:pt x="74891" y="58265"/>
                          <a:pt x="78862" y="65340"/>
                          <a:pt x="83128" y="72044"/>
                        </a:cubicBezTo>
                        <a:cubicBezTo>
                          <a:pt x="85345" y="75529"/>
                          <a:pt x="86054" y="79930"/>
                          <a:pt x="88669" y="83127"/>
                        </a:cubicBezTo>
                        <a:cubicBezTo>
                          <a:pt x="94459" y="90204"/>
                          <a:pt x="102993" y="94916"/>
                          <a:pt x="108066" y="102524"/>
                        </a:cubicBezTo>
                        <a:cubicBezTo>
                          <a:pt x="109913" y="105295"/>
                          <a:pt x="111253" y="108481"/>
                          <a:pt x="113608" y="110836"/>
                        </a:cubicBezTo>
                        <a:cubicBezTo>
                          <a:pt x="115963" y="113191"/>
                          <a:pt x="121920" y="113048"/>
                          <a:pt x="121920" y="116378"/>
                        </a:cubicBezTo>
                        <a:cubicBezTo>
                          <a:pt x="121920" y="119299"/>
                          <a:pt x="116379" y="114531"/>
                          <a:pt x="113608" y="113607"/>
                        </a:cubicBezTo>
                        <a:cubicBezTo>
                          <a:pt x="112684" y="110836"/>
                          <a:pt x="112707" y="107538"/>
                          <a:pt x="110837" y="105294"/>
                        </a:cubicBezTo>
                        <a:cubicBezTo>
                          <a:pt x="107880" y="101746"/>
                          <a:pt x="99753" y="96982"/>
                          <a:pt x="99753" y="9698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0" name="フリーフォーム 620">
                    <a:extLst>
                      <a:ext uri="{FF2B5EF4-FFF2-40B4-BE49-F238E27FC236}">
                        <a16:creationId xmlns:a16="http://schemas.microsoft.com/office/drawing/2014/main" id="{DF71131F-2C30-45B7-B1FD-E1F64C54144A}"/>
                      </a:ext>
                    </a:extLst>
                  </p:cNvPr>
                  <p:cNvSpPr/>
                  <p:nvPr/>
                </p:nvSpPr>
                <p:spPr>
                  <a:xfrm>
                    <a:off x="3504216" y="5510054"/>
                    <a:ext cx="13451" cy="83933"/>
                  </a:xfrm>
                  <a:custGeom>
                    <a:avLst/>
                    <a:gdLst>
                      <a:gd name="connsiteX0" fmla="*/ 0 w 13855"/>
                      <a:gd name="connsiteY0" fmla="*/ 0 h 85914"/>
                      <a:gd name="connsiteX1" fmla="*/ 2771 w 13855"/>
                      <a:gd name="connsiteY1" fmla="*/ 33251 h 85914"/>
                      <a:gd name="connsiteX2" fmla="*/ 5542 w 13855"/>
                      <a:gd name="connsiteY2" fmla="*/ 77586 h 85914"/>
                      <a:gd name="connsiteX3" fmla="*/ 13855 w 13855"/>
                      <a:gd name="connsiteY3" fmla="*/ 85898 h 85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85914">
                        <a:moveTo>
                          <a:pt x="0" y="0"/>
                        </a:moveTo>
                        <a:cubicBezTo>
                          <a:pt x="924" y="11084"/>
                          <a:pt x="1979" y="22157"/>
                          <a:pt x="2771" y="33251"/>
                        </a:cubicBezTo>
                        <a:cubicBezTo>
                          <a:pt x="3826" y="48021"/>
                          <a:pt x="3233" y="62960"/>
                          <a:pt x="5542" y="77586"/>
                        </a:cubicBezTo>
                        <a:cubicBezTo>
                          <a:pt x="6976" y="86667"/>
                          <a:pt x="9036" y="85898"/>
                          <a:pt x="13855" y="8589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1" name="フリーフォーム 621">
                    <a:extLst>
                      <a:ext uri="{FF2B5EF4-FFF2-40B4-BE49-F238E27FC236}">
                        <a16:creationId xmlns:a16="http://schemas.microsoft.com/office/drawing/2014/main" id="{FCEFFD04-CCE7-428E-8D42-7B89010A41AB}"/>
                      </a:ext>
                    </a:extLst>
                  </p:cNvPr>
                  <p:cNvSpPr/>
                  <p:nvPr/>
                </p:nvSpPr>
                <p:spPr>
                  <a:xfrm>
                    <a:off x="3591646" y="5644350"/>
                    <a:ext cx="6725" cy="78339"/>
                  </a:xfrm>
                  <a:custGeom>
                    <a:avLst/>
                    <a:gdLst>
                      <a:gd name="connsiteX0" fmla="*/ 0 w 5542"/>
                      <a:gd name="connsiteY0" fmla="*/ 0 h 77585"/>
                      <a:gd name="connsiteX1" fmla="*/ 2771 w 5542"/>
                      <a:gd name="connsiteY1" fmla="*/ 19396 h 77585"/>
                      <a:gd name="connsiteX2" fmla="*/ 5542 w 5542"/>
                      <a:gd name="connsiteY2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" h="77585">
                        <a:moveTo>
                          <a:pt x="0" y="0"/>
                        </a:moveTo>
                        <a:cubicBezTo>
                          <a:pt x="924" y="6465"/>
                          <a:pt x="2306" y="12882"/>
                          <a:pt x="2771" y="19396"/>
                        </a:cubicBezTo>
                        <a:cubicBezTo>
                          <a:pt x="4155" y="38765"/>
                          <a:pt x="5542" y="77585"/>
                          <a:pt x="5542" y="7758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2" name="フリーフォーム 622">
                    <a:extLst>
                      <a:ext uri="{FF2B5EF4-FFF2-40B4-BE49-F238E27FC236}">
                        <a16:creationId xmlns:a16="http://schemas.microsoft.com/office/drawing/2014/main" id="{C112DF18-2D07-444C-9A15-D93426E7F602}"/>
                      </a:ext>
                    </a:extLst>
                  </p:cNvPr>
                  <p:cNvSpPr/>
                  <p:nvPr/>
                </p:nvSpPr>
                <p:spPr>
                  <a:xfrm>
                    <a:off x="3573712" y="5588393"/>
                    <a:ext cx="69495" cy="33574"/>
                  </a:xfrm>
                  <a:custGeom>
                    <a:avLst/>
                    <a:gdLst>
                      <a:gd name="connsiteX0" fmla="*/ 0 w 69273"/>
                      <a:gd name="connsiteY0" fmla="*/ 0 h 33250"/>
                      <a:gd name="connsiteX1" fmla="*/ 36022 w 69273"/>
                      <a:gd name="connsiteY1" fmla="*/ 13854 h 33250"/>
                      <a:gd name="connsiteX2" fmla="*/ 44334 w 69273"/>
                      <a:gd name="connsiteY2" fmla="*/ 22167 h 33250"/>
                      <a:gd name="connsiteX3" fmla="*/ 60960 w 69273"/>
                      <a:gd name="connsiteY3" fmla="*/ 27709 h 33250"/>
                      <a:gd name="connsiteX4" fmla="*/ 69273 w 69273"/>
                      <a:gd name="connsiteY4" fmla="*/ 33250 h 3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73" h="33250">
                        <a:moveTo>
                          <a:pt x="0" y="0"/>
                        </a:moveTo>
                        <a:cubicBezTo>
                          <a:pt x="6280" y="2093"/>
                          <a:pt x="27744" y="7941"/>
                          <a:pt x="36022" y="13854"/>
                        </a:cubicBezTo>
                        <a:cubicBezTo>
                          <a:pt x="39211" y="16132"/>
                          <a:pt x="40909" y="20264"/>
                          <a:pt x="44334" y="22167"/>
                        </a:cubicBezTo>
                        <a:cubicBezTo>
                          <a:pt x="49441" y="25004"/>
                          <a:pt x="56099" y="24469"/>
                          <a:pt x="60960" y="27709"/>
                        </a:cubicBezTo>
                        <a:lnTo>
                          <a:pt x="69273" y="3325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3" name="フリーフォーム 623">
                    <a:extLst>
                      <a:ext uri="{FF2B5EF4-FFF2-40B4-BE49-F238E27FC236}">
                        <a16:creationId xmlns:a16="http://schemas.microsoft.com/office/drawing/2014/main" id="{6D46B31A-6F68-43AA-A697-F4B7EAB9ED62}"/>
                      </a:ext>
                    </a:extLst>
                  </p:cNvPr>
                  <p:cNvSpPr/>
                  <p:nvPr/>
                </p:nvSpPr>
                <p:spPr>
                  <a:xfrm>
                    <a:off x="3638723" y="5767453"/>
                    <a:ext cx="6726" cy="50359"/>
                  </a:xfrm>
                  <a:custGeom>
                    <a:avLst/>
                    <a:gdLst>
                      <a:gd name="connsiteX0" fmla="*/ 5548 w 5548"/>
                      <a:gd name="connsiteY0" fmla="*/ 0 h 50844"/>
                      <a:gd name="connsiteX1" fmla="*/ 2778 w 5548"/>
                      <a:gd name="connsiteY1" fmla="*/ 38792 h 50844"/>
                      <a:gd name="connsiteX2" fmla="*/ 7 w 5548"/>
                      <a:gd name="connsiteY2" fmla="*/ 49876 h 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" h="50844">
                        <a:moveTo>
                          <a:pt x="5548" y="0"/>
                        </a:moveTo>
                        <a:cubicBezTo>
                          <a:pt x="4625" y="12931"/>
                          <a:pt x="4292" y="25917"/>
                          <a:pt x="2778" y="38792"/>
                        </a:cubicBezTo>
                        <a:cubicBezTo>
                          <a:pt x="-285" y="64832"/>
                          <a:pt x="7" y="38855"/>
                          <a:pt x="7" y="4987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4" name="フリーフォーム 624">
                    <a:extLst>
                      <a:ext uri="{FF2B5EF4-FFF2-40B4-BE49-F238E27FC236}">
                        <a16:creationId xmlns:a16="http://schemas.microsoft.com/office/drawing/2014/main" id="{02544475-9C8F-4800-A0BE-830E0284E2F8}"/>
                      </a:ext>
                    </a:extLst>
                  </p:cNvPr>
                  <p:cNvSpPr/>
                  <p:nvPr/>
                </p:nvSpPr>
                <p:spPr>
                  <a:xfrm>
                    <a:off x="3636482" y="5711497"/>
                    <a:ext cx="33626" cy="11191"/>
                  </a:xfrm>
                  <a:custGeom>
                    <a:avLst/>
                    <a:gdLst>
                      <a:gd name="connsiteX0" fmla="*/ 0 w 33251"/>
                      <a:gd name="connsiteY0" fmla="*/ 0 h 13854"/>
                      <a:gd name="connsiteX1" fmla="*/ 16625 w 33251"/>
                      <a:gd name="connsiteY1" fmla="*/ 2771 h 13854"/>
                      <a:gd name="connsiteX2" fmla="*/ 33251 w 33251"/>
                      <a:gd name="connsiteY2" fmla="*/ 13854 h 13854"/>
                      <a:gd name="connsiteX3" fmla="*/ 0 w 33251"/>
                      <a:gd name="connsiteY3" fmla="*/ 0 h 13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51" h="13854">
                        <a:moveTo>
                          <a:pt x="0" y="0"/>
                        </a:moveTo>
                        <a:cubicBezTo>
                          <a:pt x="5542" y="924"/>
                          <a:pt x="11439" y="610"/>
                          <a:pt x="16625" y="2771"/>
                        </a:cubicBezTo>
                        <a:cubicBezTo>
                          <a:pt x="22773" y="5333"/>
                          <a:pt x="33251" y="13854"/>
                          <a:pt x="33251" y="1385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5" name="フリーフォーム 625">
                    <a:extLst>
                      <a:ext uri="{FF2B5EF4-FFF2-40B4-BE49-F238E27FC236}">
                        <a16:creationId xmlns:a16="http://schemas.microsoft.com/office/drawing/2014/main" id="{09F0234F-38A9-494E-A43C-D805D420CD26}"/>
                      </a:ext>
                    </a:extLst>
                  </p:cNvPr>
                  <p:cNvSpPr/>
                  <p:nvPr/>
                </p:nvSpPr>
                <p:spPr>
                  <a:xfrm>
                    <a:off x="3497491" y="5470883"/>
                    <a:ext cx="123298" cy="22383"/>
                  </a:xfrm>
                  <a:custGeom>
                    <a:avLst/>
                    <a:gdLst>
                      <a:gd name="connsiteX0" fmla="*/ 0 w 121920"/>
                      <a:gd name="connsiteY0" fmla="*/ 0 h 20146"/>
                      <a:gd name="connsiteX1" fmla="*/ 30480 w 121920"/>
                      <a:gd name="connsiteY1" fmla="*/ 2771 h 20146"/>
                      <a:gd name="connsiteX2" fmla="*/ 55418 w 121920"/>
                      <a:gd name="connsiteY2" fmla="*/ 11084 h 20146"/>
                      <a:gd name="connsiteX3" fmla="*/ 63731 w 121920"/>
                      <a:gd name="connsiteY3" fmla="*/ 13855 h 20146"/>
                      <a:gd name="connsiteX4" fmla="*/ 85898 w 121920"/>
                      <a:gd name="connsiteY4" fmla="*/ 16626 h 20146"/>
                      <a:gd name="connsiteX5" fmla="*/ 121920 w 121920"/>
                      <a:gd name="connsiteY5" fmla="*/ 19397 h 20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920" h="20146">
                        <a:moveTo>
                          <a:pt x="0" y="0"/>
                        </a:moveTo>
                        <a:cubicBezTo>
                          <a:pt x="10160" y="924"/>
                          <a:pt x="20433" y="998"/>
                          <a:pt x="30480" y="2771"/>
                        </a:cubicBezTo>
                        <a:cubicBezTo>
                          <a:pt x="30486" y="2772"/>
                          <a:pt x="51258" y="9697"/>
                          <a:pt x="55418" y="11084"/>
                        </a:cubicBezTo>
                        <a:cubicBezTo>
                          <a:pt x="58189" y="12008"/>
                          <a:pt x="60833" y="13493"/>
                          <a:pt x="63731" y="13855"/>
                        </a:cubicBezTo>
                        <a:lnTo>
                          <a:pt x="85898" y="16626"/>
                        </a:lnTo>
                        <a:cubicBezTo>
                          <a:pt x="102973" y="22318"/>
                          <a:pt x="91290" y="19397"/>
                          <a:pt x="121920" y="1939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6" name="フリーフォーム 626">
                    <a:extLst>
                      <a:ext uri="{FF2B5EF4-FFF2-40B4-BE49-F238E27FC236}">
                        <a16:creationId xmlns:a16="http://schemas.microsoft.com/office/drawing/2014/main" id="{CDDB5677-7C40-4771-ADE0-CC1E85E75B1C}"/>
                      </a:ext>
                    </a:extLst>
                  </p:cNvPr>
                  <p:cNvSpPr/>
                  <p:nvPr/>
                </p:nvSpPr>
                <p:spPr>
                  <a:xfrm>
                    <a:off x="3593887" y="5543628"/>
                    <a:ext cx="4484" cy="44765"/>
                  </a:xfrm>
                  <a:custGeom>
                    <a:avLst/>
                    <a:gdLst>
                      <a:gd name="connsiteX0" fmla="*/ 2798 w 2798"/>
                      <a:gd name="connsiteY0" fmla="*/ 0 h 47106"/>
                      <a:gd name="connsiteX1" fmla="*/ 27 w 2798"/>
                      <a:gd name="connsiteY1" fmla="*/ 47106 h 4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98" h="47106">
                        <a:moveTo>
                          <a:pt x="2798" y="0"/>
                        </a:moveTo>
                        <a:cubicBezTo>
                          <a:pt x="-475" y="35999"/>
                          <a:pt x="27" y="20278"/>
                          <a:pt x="27" y="4710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7" name="フリーフォーム 627">
                    <a:extLst>
                      <a:ext uri="{FF2B5EF4-FFF2-40B4-BE49-F238E27FC236}">
                        <a16:creationId xmlns:a16="http://schemas.microsoft.com/office/drawing/2014/main" id="{94E28AE9-0058-4BE7-BDF9-8D03499B8BDF}"/>
                      </a:ext>
                    </a:extLst>
                  </p:cNvPr>
                  <p:cNvSpPr/>
                  <p:nvPr/>
                </p:nvSpPr>
                <p:spPr>
                  <a:xfrm>
                    <a:off x="3647691" y="5621967"/>
                    <a:ext cx="134508" cy="50359"/>
                  </a:xfrm>
                  <a:custGeom>
                    <a:avLst/>
                    <a:gdLst>
                      <a:gd name="connsiteX0" fmla="*/ 0 w 135775"/>
                      <a:gd name="connsiteY0" fmla="*/ 0 h 52647"/>
                      <a:gd name="connsiteX1" fmla="*/ 36022 w 135775"/>
                      <a:gd name="connsiteY1" fmla="*/ 11083 h 52647"/>
                      <a:gd name="connsiteX2" fmla="*/ 69273 w 135775"/>
                      <a:gd name="connsiteY2" fmla="*/ 22167 h 52647"/>
                      <a:gd name="connsiteX3" fmla="*/ 88669 w 135775"/>
                      <a:gd name="connsiteY3" fmla="*/ 33250 h 52647"/>
                      <a:gd name="connsiteX4" fmla="*/ 105295 w 135775"/>
                      <a:gd name="connsiteY4" fmla="*/ 38792 h 52647"/>
                      <a:gd name="connsiteX5" fmla="*/ 119149 w 135775"/>
                      <a:gd name="connsiteY5" fmla="*/ 47105 h 52647"/>
                      <a:gd name="connsiteX6" fmla="*/ 130233 w 135775"/>
                      <a:gd name="connsiteY6" fmla="*/ 49876 h 52647"/>
                      <a:gd name="connsiteX7" fmla="*/ 135775 w 135775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775" h="52647">
                        <a:moveTo>
                          <a:pt x="0" y="0"/>
                        </a:moveTo>
                        <a:cubicBezTo>
                          <a:pt x="52617" y="13152"/>
                          <a:pt x="-1637" y="-1470"/>
                          <a:pt x="36022" y="11083"/>
                        </a:cubicBezTo>
                        <a:cubicBezTo>
                          <a:pt x="57941" y="18389"/>
                          <a:pt x="36953" y="7085"/>
                          <a:pt x="69273" y="22167"/>
                        </a:cubicBezTo>
                        <a:cubicBezTo>
                          <a:pt x="76021" y="25316"/>
                          <a:pt x="81908" y="30130"/>
                          <a:pt x="88669" y="33250"/>
                        </a:cubicBezTo>
                        <a:cubicBezTo>
                          <a:pt x="93973" y="35698"/>
                          <a:pt x="99977" y="36375"/>
                          <a:pt x="105295" y="38792"/>
                        </a:cubicBezTo>
                        <a:cubicBezTo>
                          <a:pt x="110198" y="41021"/>
                          <a:pt x="114228" y="44918"/>
                          <a:pt x="119149" y="47105"/>
                        </a:cubicBezTo>
                        <a:cubicBezTo>
                          <a:pt x="122629" y="48652"/>
                          <a:pt x="126620" y="48672"/>
                          <a:pt x="130233" y="49876"/>
                        </a:cubicBezTo>
                        <a:cubicBezTo>
                          <a:pt x="132192" y="50529"/>
                          <a:pt x="133928" y="51723"/>
                          <a:pt x="135775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8" name="フリーフォーム 628">
                    <a:extLst>
                      <a:ext uri="{FF2B5EF4-FFF2-40B4-BE49-F238E27FC236}">
                        <a16:creationId xmlns:a16="http://schemas.microsoft.com/office/drawing/2014/main" id="{F6AE7552-777F-449D-B308-ED99C0DA390E}"/>
                      </a:ext>
                    </a:extLst>
                  </p:cNvPr>
                  <p:cNvSpPr/>
                  <p:nvPr/>
                </p:nvSpPr>
                <p:spPr>
                  <a:xfrm>
                    <a:off x="3679076" y="5666732"/>
                    <a:ext cx="17934" cy="72741"/>
                  </a:xfrm>
                  <a:custGeom>
                    <a:avLst/>
                    <a:gdLst>
                      <a:gd name="connsiteX0" fmla="*/ 0 w 19397"/>
                      <a:gd name="connsiteY0" fmla="*/ 0 h 72044"/>
                      <a:gd name="connsiteX1" fmla="*/ 2771 w 19397"/>
                      <a:gd name="connsiteY1" fmla="*/ 13855 h 72044"/>
                      <a:gd name="connsiteX2" fmla="*/ 5542 w 19397"/>
                      <a:gd name="connsiteY2" fmla="*/ 24938 h 72044"/>
                      <a:gd name="connsiteX3" fmla="*/ 13855 w 19397"/>
                      <a:gd name="connsiteY3" fmla="*/ 69273 h 72044"/>
                      <a:gd name="connsiteX4" fmla="*/ 19397 w 19397"/>
                      <a:gd name="connsiteY4" fmla="*/ 72044 h 72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97" h="72044">
                        <a:moveTo>
                          <a:pt x="0" y="0"/>
                        </a:moveTo>
                        <a:cubicBezTo>
                          <a:pt x="924" y="4618"/>
                          <a:pt x="1749" y="9257"/>
                          <a:pt x="2771" y="13855"/>
                        </a:cubicBezTo>
                        <a:cubicBezTo>
                          <a:pt x="3597" y="17572"/>
                          <a:pt x="5097" y="21156"/>
                          <a:pt x="5542" y="24938"/>
                        </a:cubicBezTo>
                        <a:cubicBezTo>
                          <a:pt x="7438" y="41052"/>
                          <a:pt x="1946" y="57364"/>
                          <a:pt x="13855" y="69273"/>
                        </a:cubicBezTo>
                        <a:cubicBezTo>
                          <a:pt x="15315" y="70733"/>
                          <a:pt x="17550" y="71120"/>
                          <a:pt x="19397" y="7204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39" name="フリーフォーム 629">
                    <a:extLst>
                      <a:ext uri="{FF2B5EF4-FFF2-40B4-BE49-F238E27FC236}">
                        <a16:creationId xmlns:a16="http://schemas.microsoft.com/office/drawing/2014/main" id="{F4CDD0DA-5BA1-47DB-84DC-6D13905F2B1A}"/>
                      </a:ext>
                    </a:extLst>
                  </p:cNvPr>
                  <p:cNvSpPr/>
                  <p:nvPr/>
                </p:nvSpPr>
                <p:spPr>
                  <a:xfrm>
                    <a:off x="3753056" y="5739474"/>
                    <a:ext cx="76221" cy="39171"/>
                  </a:xfrm>
                  <a:custGeom>
                    <a:avLst/>
                    <a:gdLst>
                      <a:gd name="connsiteX0" fmla="*/ 0 w 74836"/>
                      <a:gd name="connsiteY0" fmla="*/ 0 h 38792"/>
                      <a:gd name="connsiteX1" fmla="*/ 13854 w 74836"/>
                      <a:gd name="connsiteY1" fmla="*/ 5542 h 38792"/>
                      <a:gd name="connsiteX2" fmla="*/ 38793 w 74836"/>
                      <a:gd name="connsiteY2" fmla="*/ 13854 h 38792"/>
                      <a:gd name="connsiteX3" fmla="*/ 49876 w 74836"/>
                      <a:gd name="connsiteY3" fmla="*/ 24938 h 38792"/>
                      <a:gd name="connsiteX4" fmla="*/ 58189 w 74836"/>
                      <a:gd name="connsiteY4" fmla="*/ 27709 h 38792"/>
                      <a:gd name="connsiteX5" fmla="*/ 66502 w 74836"/>
                      <a:gd name="connsiteY5" fmla="*/ 33251 h 38792"/>
                      <a:gd name="connsiteX6" fmla="*/ 74814 w 74836"/>
                      <a:gd name="connsiteY6" fmla="*/ 38792 h 3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36" h="38792">
                        <a:moveTo>
                          <a:pt x="0" y="0"/>
                        </a:moveTo>
                        <a:cubicBezTo>
                          <a:pt x="4618" y="1847"/>
                          <a:pt x="9170" y="3869"/>
                          <a:pt x="13854" y="5542"/>
                        </a:cubicBezTo>
                        <a:cubicBezTo>
                          <a:pt x="22106" y="8489"/>
                          <a:pt x="38793" y="13854"/>
                          <a:pt x="38793" y="13854"/>
                        </a:cubicBezTo>
                        <a:cubicBezTo>
                          <a:pt x="42487" y="17549"/>
                          <a:pt x="45624" y="21901"/>
                          <a:pt x="49876" y="24938"/>
                        </a:cubicBezTo>
                        <a:cubicBezTo>
                          <a:pt x="52253" y="26636"/>
                          <a:pt x="55576" y="26403"/>
                          <a:pt x="58189" y="27709"/>
                        </a:cubicBezTo>
                        <a:cubicBezTo>
                          <a:pt x="61168" y="29198"/>
                          <a:pt x="63523" y="31762"/>
                          <a:pt x="66502" y="33251"/>
                        </a:cubicBezTo>
                        <a:cubicBezTo>
                          <a:pt x="75690" y="37845"/>
                          <a:pt x="74814" y="32617"/>
                          <a:pt x="74814" y="3879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40" name="フリーフォーム 630">
                    <a:extLst>
                      <a:ext uri="{FF2B5EF4-FFF2-40B4-BE49-F238E27FC236}">
                        <a16:creationId xmlns:a16="http://schemas.microsoft.com/office/drawing/2014/main" id="{45C8B858-A4E0-4DF2-A60F-85B4B23E0BCB}"/>
                      </a:ext>
                    </a:extLst>
                  </p:cNvPr>
                  <p:cNvSpPr/>
                  <p:nvPr/>
                </p:nvSpPr>
                <p:spPr>
                  <a:xfrm>
                    <a:off x="3786682" y="5795430"/>
                    <a:ext cx="2243" cy="39171"/>
                  </a:xfrm>
                  <a:custGeom>
                    <a:avLst/>
                    <a:gdLst>
                      <a:gd name="connsiteX0" fmla="*/ 0 w 3123"/>
                      <a:gd name="connsiteY0" fmla="*/ 0 h 39938"/>
                      <a:gd name="connsiteX1" fmla="*/ 2771 w 3123"/>
                      <a:gd name="connsiteY1" fmla="*/ 38793 h 39938"/>
                      <a:gd name="connsiteX2" fmla="*/ 0 w 3123"/>
                      <a:gd name="connsiteY2" fmla="*/ 0 h 39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3" h="39938">
                        <a:moveTo>
                          <a:pt x="0" y="0"/>
                        </a:moveTo>
                        <a:cubicBezTo>
                          <a:pt x="0" y="0"/>
                          <a:pt x="518" y="26026"/>
                          <a:pt x="2771" y="38793"/>
                        </a:cubicBezTo>
                        <a:cubicBezTo>
                          <a:pt x="4373" y="4787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>
                        <a:alpha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6333" name="グループ化 161">
                  <a:extLst>
                    <a:ext uri="{FF2B5EF4-FFF2-40B4-BE49-F238E27FC236}">
                      <a16:creationId xmlns:a16="http://schemas.microsoft.com/office/drawing/2014/main" id="{70CFAD0B-8B32-430B-8F34-A0AF9D1DEF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25121" y="1118284"/>
                  <a:ext cx="746899" cy="214094"/>
                  <a:chOff x="3055194" y="5406189"/>
                  <a:chExt cx="799630" cy="622576"/>
                </a:xfrm>
              </p:grpSpPr>
              <p:sp>
                <p:nvSpPr>
                  <p:cNvPr id="163" name="フリーフォーム 639">
                    <a:extLst>
                      <a:ext uri="{FF2B5EF4-FFF2-40B4-BE49-F238E27FC236}">
                        <a16:creationId xmlns:a16="http://schemas.microsoft.com/office/drawing/2014/main" id="{47EA67E3-23F0-4014-ABF4-345A6305B6B3}"/>
                      </a:ext>
                    </a:extLst>
                  </p:cNvPr>
                  <p:cNvSpPr/>
                  <p:nvPr/>
                </p:nvSpPr>
                <p:spPr>
                  <a:xfrm>
                    <a:off x="3055676" y="5412675"/>
                    <a:ext cx="329543" cy="475624"/>
                  </a:xfrm>
                  <a:custGeom>
                    <a:avLst/>
                    <a:gdLst>
                      <a:gd name="connsiteX0" fmla="*/ 329690 w 329690"/>
                      <a:gd name="connsiteY0" fmla="*/ 0 h 481264"/>
                      <a:gd name="connsiteX1" fmla="*/ 289585 w 329690"/>
                      <a:gd name="connsiteY1" fmla="*/ 32085 h 481264"/>
                      <a:gd name="connsiteX2" fmla="*/ 249480 w 329690"/>
                      <a:gd name="connsiteY2" fmla="*/ 64169 h 481264"/>
                      <a:gd name="connsiteX3" fmla="*/ 233438 w 329690"/>
                      <a:gd name="connsiteY3" fmla="*/ 88232 h 481264"/>
                      <a:gd name="connsiteX4" fmla="*/ 225417 w 329690"/>
                      <a:gd name="connsiteY4" fmla="*/ 112295 h 481264"/>
                      <a:gd name="connsiteX5" fmla="*/ 169269 w 329690"/>
                      <a:gd name="connsiteY5" fmla="*/ 192506 h 481264"/>
                      <a:gd name="connsiteX6" fmla="*/ 129164 w 329690"/>
                      <a:gd name="connsiteY6" fmla="*/ 240632 h 481264"/>
                      <a:gd name="connsiteX7" fmla="*/ 105101 w 329690"/>
                      <a:gd name="connsiteY7" fmla="*/ 288758 h 481264"/>
                      <a:gd name="connsiteX8" fmla="*/ 81038 w 329690"/>
                      <a:gd name="connsiteY8" fmla="*/ 304800 h 481264"/>
                      <a:gd name="connsiteX9" fmla="*/ 40932 w 329690"/>
                      <a:gd name="connsiteY9" fmla="*/ 344906 h 481264"/>
                      <a:gd name="connsiteX10" fmla="*/ 16869 w 329690"/>
                      <a:gd name="connsiteY10" fmla="*/ 368969 h 481264"/>
                      <a:gd name="connsiteX11" fmla="*/ 8848 w 329690"/>
                      <a:gd name="connsiteY11" fmla="*/ 401053 h 481264"/>
                      <a:gd name="connsiteX12" fmla="*/ 827 w 329690"/>
                      <a:gd name="connsiteY12" fmla="*/ 425116 h 481264"/>
                      <a:gd name="connsiteX13" fmla="*/ 827 w 329690"/>
                      <a:gd name="connsiteY13" fmla="*/ 481264 h 481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29690" h="481264">
                        <a:moveTo>
                          <a:pt x="329690" y="0"/>
                        </a:moveTo>
                        <a:cubicBezTo>
                          <a:pt x="316322" y="10695"/>
                          <a:pt x="301691" y="19979"/>
                          <a:pt x="289585" y="32085"/>
                        </a:cubicBezTo>
                        <a:cubicBezTo>
                          <a:pt x="253305" y="68366"/>
                          <a:pt x="296325" y="48554"/>
                          <a:pt x="249480" y="64169"/>
                        </a:cubicBezTo>
                        <a:cubicBezTo>
                          <a:pt x="244133" y="72190"/>
                          <a:pt x="237749" y="79610"/>
                          <a:pt x="233438" y="88232"/>
                        </a:cubicBezTo>
                        <a:cubicBezTo>
                          <a:pt x="229657" y="95794"/>
                          <a:pt x="229523" y="104904"/>
                          <a:pt x="225417" y="112295"/>
                        </a:cubicBezTo>
                        <a:cubicBezTo>
                          <a:pt x="206978" y="145486"/>
                          <a:pt x="190297" y="163066"/>
                          <a:pt x="169269" y="192506"/>
                        </a:cubicBezTo>
                        <a:cubicBezTo>
                          <a:pt x="141351" y="231591"/>
                          <a:pt x="166614" y="203182"/>
                          <a:pt x="129164" y="240632"/>
                        </a:cubicBezTo>
                        <a:cubicBezTo>
                          <a:pt x="122640" y="260203"/>
                          <a:pt x="120650" y="273209"/>
                          <a:pt x="105101" y="288758"/>
                        </a:cubicBezTo>
                        <a:cubicBezTo>
                          <a:pt x="98284" y="295575"/>
                          <a:pt x="88293" y="298452"/>
                          <a:pt x="81038" y="304800"/>
                        </a:cubicBezTo>
                        <a:cubicBezTo>
                          <a:pt x="66810" y="317250"/>
                          <a:pt x="54301" y="331537"/>
                          <a:pt x="40932" y="344906"/>
                        </a:cubicBezTo>
                        <a:lnTo>
                          <a:pt x="16869" y="368969"/>
                        </a:lnTo>
                        <a:cubicBezTo>
                          <a:pt x="14195" y="379664"/>
                          <a:pt x="11876" y="390453"/>
                          <a:pt x="8848" y="401053"/>
                        </a:cubicBezTo>
                        <a:cubicBezTo>
                          <a:pt x="6525" y="409183"/>
                          <a:pt x="1668" y="416703"/>
                          <a:pt x="827" y="425116"/>
                        </a:cubicBezTo>
                        <a:cubicBezTo>
                          <a:pt x="-1035" y="443739"/>
                          <a:pt x="827" y="462548"/>
                          <a:pt x="827" y="48126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4" name="フリーフォーム 640">
                    <a:extLst>
                      <a:ext uri="{FF2B5EF4-FFF2-40B4-BE49-F238E27FC236}">
                        <a16:creationId xmlns:a16="http://schemas.microsoft.com/office/drawing/2014/main" id="{F9DEEC8B-E801-4E75-8604-E4149CB6DDBA}"/>
                      </a:ext>
                    </a:extLst>
                  </p:cNvPr>
                  <p:cNvSpPr/>
                  <p:nvPr/>
                </p:nvSpPr>
                <p:spPr>
                  <a:xfrm>
                    <a:off x="3389702" y="5423866"/>
                    <a:ext cx="26902" cy="581942"/>
                  </a:xfrm>
                  <a:custGeom>
                    <a:avLst/>
                    <a:gdLst>
                      <a:gd name="connsiteX0" fmla="*/ 0 w 26896"/>
                      <a:gd name="connsiteY0" fmla="*/ 0 h 592064"/>
                      <a:gd name="connsiteX1" fmla="*/ 8965 w 26896"/>
                      <a:gd name="connsiteY1" fmla="*/ 22412 h 592064"/>
                      <a:gd name="connsiteX2" fmla="*/ 13447 w 26896"/>
                      <a:gd name="connsiteY2" fmla="*/ 40342 h 592064"/>
                      <a:gd name="connsiteX3" fmla="*/ 17929 w 26896"/>
                      <a:gd name="connsiteY3" fmla="*/ 233083 h 592064"/>
                      <a:gd name="connsiteX4" fmla="*/ 22412 w 26896"/>
                      <a:gd name="connsiteY4" fmla="*/ 268942 h 592064"/>
                      <a:gd name="connsiteX5" fmla="*/ 22412 w 26896"/>
                      <a:gd name="connsiteY5" fmla="*/ 510989 h 592064"/>
                      <a:gd name="connsiteX6" fmla="*/ 17929 w 26896"/>
                      <a:gd name="connsiteY6" fmla="*/ 524436 h 592064"/>
                      <a:gd name="connsiteX7" fmla="*/ 13447 w 26896"/>
                      <a:gd name="connsiteY7" fmla="*/ 542365 h 592064"/>
                      <a:gd name="connsiteX8" fmla="*/ 8965 w 26896"/>
                      <a:gd name="connsiteY8" fmla="*/ 578224 h 592064"/>
                      <a:gd name="connsiteX9" fmla="*/ 0 w 26896"/>
                      <a:gd name="connsiteY9" fmla="*/ 587189 h 59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896" h="592064">
                        <a:moveTo>
                          <a:pt x="0" y="0"/>
                        </a:moveTo>
                        <a:cubicBezTo>
                          <a:pt x="2988" y="7471"/>
                          <a:pt x="6421" y="14779"/>
                          <a:pt x="8965" y="22412"/>
                        </a:cubicBezTo>
                        <a:cubicBezTo>
                          <a:pt x="10913" y="28256"/>
                          <a:pt x="13185" y="34187"/>
                          <a:pt x="13447" y="40342"/>
                        </a:cubicBezTo>
                        <a:cubicBezTo>
                          <a:pt x="16179" y="104548"/>
                          <a:pt x="15411" y="168868"/>
                          <a:pt x="17929" y="233083"/>
                        </a:cubicBezTo>
                        <a:cubicBezTo>
                          <a:pt x="18401" y="245120"/>
                          <a:pt x="20918" y="256989"/>
                          <a:pt x="22412" y="268942"/>
                        </a:cubicBezTo>
                        <a:cubicBezTo>
                          <a:pt x="26014" y="380610"/>
                          <a:pt x="30383" y="407367"/>
                          <a:pt x="22412" y="510989"/>
                        </a:cubicBezTo>
                        <a:cubicBezTo>
                          <a:pt x="22050" y="515700"/>
                          <a:pt x="19227" y="519893"/>
                          <a:pt x="17929" y="524436"/>
                        </a:cubicBezTo>
                        <a:cubicBezTo>
                          <a:pt x="16237" y="530359"/>
                          <a:pt x="14941" y="536389"/>
                          <a:pt x="13447" y="542365"/>
                        </a:cubicBezTo>
                        <a:cubicBezTo>
                          <a:pt x="11953" y="554318"/>
                          <a:pt x="11120" y="566372"/>
                          <a:pt x="8965" y="578224"/>
                        </a:cubicBezTo>
                        <a:cubicBezTo>
                          <a:pt x="5795" y="595657"/>
                          <a:pt x="6937" y="594126"/>
                          <a:pt x="0" y="58718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5" name="フリーフォーム 641">
                    <a:extLst>
                      <a:ext uri="{FF2B5EF4-FFF2-40B4-BE49-F238E27FC236}">
                        <a16:creationId xmlns:a16="http://schemas.microsoft.com/office/drawing/2014/main" id="{AAE4C932-9886-45FA-9BAC-7E327157BA49}"/>
                      </a:ext>
                    </a:extLst>
                  </p:cNvPr>
                  <p:cNvSpPr/>
                  <p:nvPr/>
                </p:nvSpPr>
                <p:spPr>
                  <a:xfrm>
                    <a:off x="3389702" y="5423866"/>
                    <a:ext cx="289192" cy="458839"/>
                  </a:xfrm>
                  <a:custGeom>
                    <a:avLst/>
                    <a:gdLst>
                      <a:gd name="connsiteX0" fmla="*/ 0 w 292264"/>
                      <a:gd name="connsiteY0" fmla="*/ 0 h 466165"/>
                      <a:gd name="connsiteX1" fmla="*/ 26894 w 292264"/>
                      <a:gd name="connsiteY1" fmla="*/ 13447 h 466165"/>
                      <a:gd name="connsiteX2" fmla="*/ 58270 w 292264"/>
                      <a:gd name="connsiteY2" fmla="*/ 26894 h 466165"/>
                      <a:gd name="connsiteX3" fmla="*/ 98612 w 292264"/>
                      <a:gd name="connsiteY3" fmla="*/ 53789 h 466165"/>
                      <a:gd name="connsiteX4" fmla="*/ 129988 w 292264"/>
                      <a:gd name="connsiteY4" fmla="*/ 98612 h 466165"/>
                      <a:gd name="connsiteX5" fmla="*/ 143435 w 292264"/>
                      <a:gd name="connsiteY5" fmla="*/ 107577 h 466165"/>
                      <a:gd name="connsiteX6" fmla="*/ 165847 w 292264"/>
                      <a:gd name="connsiteY6" fmla="*/ 147918 h 466165"/>
                      <a:gd name="connsiteX7" fmla="*/ 179294 w 292264"/>
                      <a:gd name="connsiteY7" fmla="*/ 170330 h 466165"/>
                      <a:gd name="connsiteX8" fmla="*/ 188259 w 292264"/>
                      <a:gd name="connsiteY8" fmla="*/ 188259 h 466165"/>
                      <a:gd name="connsiteX9" fmla="*/ 201706 w 292264"/>
                      <a:gd name="connsiteY9" fmla="*/ 210671 h 466165"/>
                      <a:gd name="connsiteX10" fmla="*/ 210670 w 292264"/>
                      <a:gd name="connsiteY10" fmla="*/ 237565 h 466165"/>
                      <a:gd name="connsiteX11" fmla="*/ 219635 w 292264"/>
                      <a:gd name="connsiteY11" fmla="*/ 255494 h 466165"/>
                      <a:gd name="connsiteX12" fmla="*/ 237565 w 292264"/>
                      <a:gd name="connsiteY12" fmla="*/ 286871 h 466165"/>
                      <a:gd name="connsiteX13" fmla="*/ 246529 w 292264"/>
                      <a:gd name="connsiteY13" fmla="*/ 322730 h 466165"/>
                      <a:gd name="connsiteX14" fmla="*/ 251012 w 292264"/>
                      <a:gd name="connsiteY14" fmla="*/ 340659 h 466165"/>
                      <a:gd name="connsiteX15" fmla="*/ 264459 w 292264"/>
                      <a:gd name="connsiteY15" fmla="*/ 354106 h 466165"/>
                      <a:gd name="connsiteX16" fmla="*/ 277906 w 292264"/>
                      <a:gd name="connsiteY16" fmla="*/ 403412 h 466165"/>
                      <a:gd name="connsiteX17" fmla="*/ 282388 w 292264"/>
                      <a:gd name="connsiteY17" fmla="*/ 421342 h 466165"/>
                      <a:gd name="connsiteX18" fmla="*/ 291353 w 292264"/>
                      <a:gd name="connsiteY18" fmla="*/ 434789 h 466165"/>
                      <a:gd name="connsiteX19" fmla="*/ 291353 w 292264"/>
                      <a:gd name="connsiteY19" fmla="*/ 466165 h 466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2264" h="466165">
                        <a:moveTo>
                          <a:pt x="0" y="0"/>
                        </a:moveTo>
                        <a:cubicBezTo>
                          <a:pt x="8965" y="4482"/>
                          <a:pt x="17794" y="9247"/>
                          <a:pt x="26894" y="13447"/>
                        </a:cubicBezTo>
                        <a:cubicBezTo>
                          <a:pt x="37225" y="18215"/>
                          <a:pt x="48353" y="21315"/>
                          <a:pt x="58270" y="26894"/>
                        </a:cubicBezTo>
                        <a:cubicBezTo>
                          <a:pt x="72356" y="34818"/>
                          <a:pt x="98612" y="53789"/>
                          <a:pt x="98612" y="53789"/>
                        </a:cubicBezTo>
                        <a:cubicBezTo>
                          <a:pt x="108999" y="71100"/>
                          <a:pt x="115382" y="84006"/>
                          <a:pt x="129988" y="98612"/>
                        </a:cubicBezTo>
                        <a:cubicBezTo>
                          <a:pt x="133797" y="102421"/>
                          <a:pt x="138953" y="104589"/>
                          <a:pt x="143435" y="107577"/>
                        </a:cubicBezTo>
                        <a:cubicBezTo>
                          <a:pt x="162220" y="135753"/>
                          <a:pt x="142065" y="104317"/>
                          <a:pt x="165847" y="147918"/>
                        </a:cubicBezTo>
                        <a:cubicBezTo>
                          <a:pt x="170019" y="155566"/>
                          <a:pt x="175063" y="162714"/>
                          <a:pt x="179294" y="170330"/>
                        </a:cubicBezTo>
                        <a:cubicBezTo>
                          <a:pt x="182539" y="176171"/>
                          <a:pt x="185014" y="182418"/>
                          <a:pt x="188259" y="188259"/>
                        </a:cubicBezTo>
                        <a:cubicBezTo>
                          <a:pt x="192490" y="195875"/>
                          <a:pt x="198101" y="202740"/>
                          <a:pt x="201706" y="210671"/>
                        </a:cubicBezTo>
                        <a:cubicBezTo>
                          <a:pt x="205616" y="219274"/>
                          <a:pt x="206444" y="229113"/>
                          <a:pt x="210670" y="237565"/>
                        </a:cubicBezTo>
                        <a:cubicBezTo>
                          <a:pt x="213658" y="243541"/>
                          <a:pt x="216320" y="249693"/>
                          <a:pt x="219635" y="255494"/>
                        </a:cubicBezTo>
                        <a:cubicBezTo>
                          <a:pt x="232493" y="277995"/>
                          <a:pt x="225959" y="259790"/>
                          <a:pt x="237565" y="286871"/>
                        </a:cubicBezTo>
                        <a:cubicBezTo>
                          <a:pt x="243110" y="299809"/>
                          <a:pt x="243291" y="308161"/>
                          <a:pt x="246529" y="322730"/>
                        </a:cubicBezTo>
                        <a:cubicBezTo>
                          <a:pt x="247865" y="328744"/>
                          <a:pt x="247956" y="335310"/>
                          <a:pt x="251012" y="340659"/>
                        </a:cubicBezTo>
                        <a:cubicBezTo>
                          <a:pt x="254157" y="346163"/>
                          <a:pt x="259977" y="349624"/>
                          <a:pt x="264459" y="354106"/>
                        </a:cubicBezTo>
                        <a:cubicBezTo>
                          <a:pt x="279618" y="384427"/>
                          <a:pt x="270153" y="360770"/>
                          <a:pt x="277906" y="403412"/>
                        </a:cubicBezTo>
                        <a:cubicBezTo>
                          <a:pt x="279008" y="409473"/>
                          <a:pt x="279961" y="415680"/>
                          <a:pt x="282388" y="421342"/>
                        </a:cubicBezTo>
                        <a:cubicBezTo>
                          <a:pt x="284510" y="426294"/>
                          <a:pt x="290296" y="429506"/>
                          <a:pt x="291353" y="434789"/>
                        </a:cubicBezTo>
                        <a:cubicBezTo>
                          <a:pt x="293404" y="445045"/>
                          <a:pt x="291353" y="455706"/>
                          <a:pt x="291353" y="46616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6" name="フリーフォーム 642">
                    <a:extLst>
                      <a:ext uri="{FF2B5EF4-FFF2-40B4-BE49-F238E27FC236}">
                        <a16:creationId xmlns:a16="http://schemas.microsoft.com/office/drawing/2014/main" id="{3902B899-90F7-4C23-8FF2-90D16BA56ADC}"/>
                      </a:ext>
                    </a:extLst>
                  </p:cNvPr>
                  <p:cNvSpPr/>
                  <p:nvPr/>
                </p:nvSpPr>
                <p:spPr>
                  <a:xfrm>
                    <a:off x="3255195" y="5446248"/>
                    <a:ext cx="116573" cy="525986"/>
                  </a:xfrm>
                  <a:custGeom>
                    <a:avLst/>
                    <a:gdLst>
                      <a:gd name="connsiteX0" fmla="*/ 116541 w 116541"/>
                      <a:gd name="connsiteY0" fmla="*/ 0 h 533400"/>
                      <a:gd name="connsiteX1" fmla="*/ 103094 w 116541"/>
                      <a:gd name="connsiteY1" fmla="*/ 67235 h 533400"/>
                      <a:gd name="connsiteX2" fmla="*/ 98612 w 116541"/>
                      <a:gd name="connsiteY2" fmla="*/ 94130 h 533400"/>
                      <a:gd name="connsiteX3" fmla="*/ 85165 w 116541"/>
                      <a:gd name="connsiteY3" fmla="*/ 143435 h 533400"/>
                      <a:gd name="connsiteX4" fmla="*/ 80683 w 116541"/>
                      <a:gd name="connsiteY4" fmla="*/ 174812 h 533400"/>
                      <a:gd name="connsiteX5" fmla="*/ 71718 w 116541"/>
                      <a:gd name="connsiteY5" fmla="*/ 206188 h 533400"/>
                      <a:gd name="connsiteX6" fmla="*/ 67236 w 116541"/>
                      <a:gd name="connsiteY6" fmla="*/ 233082 h 533400"/>
                      <a:gd name="connsiteX7" fmla="*/ 62753 w 116541"/>
                      <a:gd name="connsiteY7" fmla="*/ 246530 h 533400"/>
                      <a:gd name="connsiteX8" fmla="*/ 53788 w 116541"/>
                      <a:gd name="connsiteY8" fmla="*/ 277906 h 533400"/>
                      <a:gd name="connsiteX9" fmla="*/ 44824 w 116541"/>
                      <a:gd name="connsiteY9" fmla="*/ 349624 h 533400"/>
                      <a:gd name="connsiteX10" fmla="*/ 35859 w 116541"/>
                      <a:gd name="connsiteY10" fmla="*/ 363071 h 533400"/>
                      <a:gd name="connsiteX11" fmla="*/ 26894 w 116541"/>
                      <a:gd name="connsiteY11" fmla="*/ 403412 h 533400"/>
                      <a:gd name="connsiteX12" fmla="*/ 17930 w 116541"/>
                      <a:gd name="connsiteY12" fmla="*/ 430306 h 533400"/>
                      <a:gd name="connsiteX13" fmla="*/ 8965 w 116541"/>
                      <a:gd name="connsiteY13" fmla="*/ 506506 h 533400"/>
                      <a:gd name="connsiteX14" fmla="*/ 0 w 116541"/>
                      <a:gd name="connsiteY14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6541" h="533400">
                        <a:moveTo>
                          <a:pt x="116541" y="0"/>
                        </a:moveTo>
                        <a:cubicBezTo>
                          <a:pt x="112059" y="22412"/>
                          <a:pt x="107370" y="44783"/>
                          <a:pt x="103094" y="67235"/>
                        </a:cubicBezTo>
                        <a:cubicBezTo>
                          <a:pt x="101393" y="76163"/>
                          <a:pt x="100656" y="85274"/>
                          <a:pt x="98612" y="94130"/>
                        </a:cubicBezTo>
                        <a:cubicBezTo>
                          <a:pt x="96503" y="103267"/>
                          <a:pt x="87443" y="130903"/>
                          <a:pt x="85165" y="143435"/>
                        </a:cubicBezTo>
                        <a:cubicBezTo>
                          <a:pt x="83275" y="153830"/>
                          <a:pt x="82573" y="164417"/>
                          <a:pt x="80683" y="174812"/>
                        </a:cubicBezTo>
                        <a:cubicBezTo>
                          <a:pt x="70922" y="228496"/>
                          <a:pt x="81317" y="162989"/>
                          <a:pt x="71718" y="206188"/>
                        </a:cubicBezTo>
                        <a:cubicBezTo>
                          <a:pt x="69747" y="215060"/>
                          <a:pt x="69208" y="224210"/>
                          <a:pt x="67236" y="233082"/>
                        </a:cubicBezTo>
                        <a:cubicBezTo>
                          <a:pt x="66211" y="237695"/>
                          <a:pt x="64051" y="241987"/>
                          <a:pt x="62753" y="246530"/>
                        </a:cubicBezTo>
                        <a:cubicBezTo>
                          <a:pt x="51498" y="285920"/>
                          <a:pt x="64535" y="245670"/>
                          <a:pt x="53788" y="277906"/>
                        </a:cubicBezTo>
                        <a:cubicBezTo>
                          <a:pt x="53249" y="284377"/>
                          <a:pt x="52144" y="332544"/>
                          <a:pt x="44824" y="349624"/>
                        </a:cubicBezTo>
                        <a:cubicBezTo>
                          <a:pt x="42702" y="354576"/>
                          <a:pt x="38847" y="358589"/>
                          <a:pt x="35859" y="363071"/>
                        </a:cubicBezTo>
                        <a:cubicBezTo>
                          <a:pt x="33298" y="375878"/>
                          <a:pt x="30695" y="390743"/>
                          <a:pt x="26894" y="403412"/>
                        </a:cubicBezTo>
                        <a:cubicBezTo>
                          <a:pt x="24179" y="412463"/>
                          <a:pt x="17930" y="430306"/>
                          <a:pt x="17930" y="430306"/>
                        </a:cubicBezTo>
                        <a:cubicBezTo>
                          <a:pt x="11261" y="516991"/>
                          <a:pt x="18713" y="462635"/>
                          <a:pt x="8965" y="506506"/>
                        </a:cubicBezTo>
                        <a:cubicBezTo>
                          <a:pt x="3369" y="531689"/>
                          <a:pt x="10065" y="523337"/>
                          <a:pt x="0" y="53340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7" name="フリーフォーム 643">
                    <a:extLst>
                      <a:ext uri="{FF2B5EF4-FFF2-40B4-BE49-F238E27FC236}">
                        <a16:creationId xmlns:a16="http://schemas.microsoft.com/office/drawing/2014/main" id="{B4CE0D10-51E2-4B51-9CB3-6C8C698D3120}"/>
                      </a:ext>
                    </a:extLst>
                  </p:cNvPr>
                  <p:cNvSpPr/>
                  <p:nvPr/>
                </p:nvSpPr>
                <p:spPr>
                  <a:xfrm>
                    <a:off x="3389702" y="5435057"/>
                    <a:ext cx="138991" cy="593133"/>
                  </a:xfrm>
                  <a:custGeom>
                    <a:avLst/>
                    <a:gdLst>
                      <a:gd name="connsiteX0" fmla="*/ 0 w 139682"/>
                      <a:gd name="connsiteY0" fmla="*/ 0 h 600636"/>
                      <a:gd name="connsiteX1" fmla="*/ 13447 w 139682"/>
                      <a:gd name="connsiteY1" fmla="*/ 22412 h 600636"/>
                      <a:gd name="connsiteX2" fmla="*/ 17929 w 139682"/>
                      <a:gd name="connsiteY2" fmla="*/ 40342 h 600636"/>
                      <a:gd name="connsiteX3" fmla="*/ 31376 w 139682"/>
                      <a:gd name="connsiteY3" fmla="*/ 71718 h 600636"/>
                      <a:gd name="connsiteX4" fmla="*/ 49306 w 139682"/>
                      <a:gd name="connsiteY4" fmla="*/ 107577 h 600636"/>
                      <a:gd name="connsiteX5" fmla="*/ 62753 w 139682"/>
                      <a:gd name="connsiteY5" fmla="*/ 138953 h 600636"/>
                      <a:gd name="connsiteX6" fmla="*/ 71717 w 139682"/>
                      <a:gd name="connsiteY6" fmla="*/ 165847 h 600636"/>
                      <a:gd name="connsiteX7" fmla="*/ 76200 w 139682"/>
                      <a:gd name="connsiteY7" fmla="*/ 179295 h 600636"/>
                      <a:gd name="connsiteX8" fmla="*/ 85165 w 139682"/>
                      <a:gd name="connsiteY8" fmla="*/ 264459 h 600636"/>
                      <a:gd name="connsiteX9" fmla="*/ 89647 w 139682"/>
                      <a:gd name="connsiteY9" fmla="*/ 309283 h 600636"/>
                      <a:gd name="connsiteX10" fmla="*/ 94129 w 139682"/>
                      <a:gd name="connsiteY10" fmla="*/ 331695 h 600636"/>
                      <a:gd name="connsiteX11" fmla="*/ 103094 w 139682"/>
                      <a:gd name="connsiteY11" fmla="*/ 389965 h 600636"/>
                      <a:gd name="connsiteX12" fmla="*/ 107576 w 139682"/>
                      <a:gd name="connsiteY12" fmla="*/ 434789 h 600636"/>
                      <a:gd name="connsiteX13" fmla="*/ 121023 w 139682"/>
                      <a:gd name="connsiteY13" fmla="*/ 493059 h 600636"/>
                      <a:gd name="connsiteX14" fmla="*/ 125506 w 139682"/>
                      <a:gd name="connsiteY14" fmla="*/ 551330 h 600636"/>
                      <a:gd name="connsiteX15" fmla="*/ 138953 w 139682"/>
                      <a:gd name="connsiteY15" fmla="*/ 582706 h 600636"/>
                      <a:gd name="connsiteX16" fmla="*/ 138953 w 139682"/>
                      <a:gd name="connsiteY16" fmla="*/ 600636 h 600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39682" h="600636">
                        <a:moveTo>
                          <a:pt x="0" y="0"/>
                        </a:moveTo>
                        <a:cubicBezTo>
                          <a:pt x="4482" y="7471"/>
                          <a:pt x="9909" y="14451"/>
                          <a:pt x="13447" y="22412"/>
                        </a:cubicBezTo>
                        <a:cubicBezTo>
                          <a:pt x="15949" y="28042"/>
                          <a:pt x="15824" y="34552"/>
                          <a:pt x="17929" y="40342"/>
                        </a:cubicBezTo>
                        <a:cubicBezTo>
                          <a:pt x="21818" y="51036"/>
                          <a:pt x="26564" y="61407"/>
                          <a:pt x="31376" y="71718"/>
                        </a:cubicBezTo>
                        <a:cubicBezTo>
                          <a:pt x="37028" y="83828"/>
                          <a:pt x="49306" y="107577"/>
                          <a:pt x="49306" y="107577"/>
                        </a:cubicBezTo>
                        <a:cubicBezTo>
                          <a:pt x="61163" y="155007"/>
                          <a:pt x="45064" y="99152"/>
                          <a:pt x="62753" y="138953"/>
                        </a:cubicBezTo>
                        <a:cubicBezTo>
                          <a:pt x="66591" y="147588"/>
                          <a:pt x="68729" y="156882"/>
                          <a:pt x="71717" y="165847"/>
                        </a:cubicBezTo>
                        <a:lnTo>
                          <a:pt x="76200" y="179295"/>
                        </a:lnTo>
                        <a:cubicBezTo>
                          <a:pt x="88846" y="305759"/>
                          <a:pt x="72881" y="147762"/>
                          <a:pt x="85165" y="264459"/>
                        </a:cubicBezTo>
                        <a:cubicBezTo>
                          <a:pt x="86737" y="279392"/>
                          <a:pt x="87663" y="294399"/>
                          <a:pt x="89647" y="309283"/>
                        </a:cubicBezTo>
                        <a:cubicBezTo>
                          <a:pt x="90654" y="316835"/>
                          <a:pt x="93122" y="324143"/>
                          <a:pt x="94129" y="331695"/>
                        </a:cubicBezTo>
                        <a:cubicBezTo>
                          <a:pt x="101833" y="389472"/>
                          <a:pt x="92998" y="359676"/>
                          <a:pt x="103094" y="389965"/>
                        </a:cubicBezTo>
                        <a:cubicBezTo>
                          <a:pt x="104588" y="404906"/>
                          <a:pt x="105349" y="419939"/>
                          <a:pt x="107576" y="434789"/>
                        </a:cubicBezTo>
                        <a:cubicBezTo>
                          <a:pt x="112971" y="470753"/>
                          <a:pt x="113117" y="469341"/>
                          <a:pt x="121023" y="493059"/>
                        </a:cubicBezTo>
                        <a:cubicBezTo>
                          <a:pt x="122517" y="512483"/>
                          <a:pt x="123230" y="531982"/>
                          <a:pt x="125506" y="551330"/>
                        </a:cubicBezTo>
                        <a:cubicBezTo>
                          <a:pt x="131749" y="604395"/>
                          <a:pt x="126173" y="537978"/>
                          <a:pt x="138953" y="582706"/>
                        </a:cubicBezTo>
                        <a:cubicBezTo>
                          <a:pt x="140595" y="588453"/>
                          <a:pt x="138953" y="594659"/>
                          <a:pt x="138953" y="6006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8" name="フリーフォーム 644">
                    <a:extLst>
                      <a:ext uri="{FF2B5EF4-FFF2-40B4-BE49-F238E27FC236}">
                        <a16:creationId xmlns:a16="http://schemas.microsoft.com/office/drawing/2014/main" id="{C1EAC96A-07AE-4967-AECE-1E5CD1184ACE}"/>
                      </a:ext>
                    </a:extLst>
                  </p:cNvPr>
                  <p:cNvSpPr/>
                  <p:nvPr/>
                </p:nvSpPr>
                <p:spPr>
                  <a:xfrm>
                    <a:off x="3380735" y="5435057"/>
                    <a:ext cx="473020" cy="442051"/>
                  </a:xfrm>
                  <a:custGeom>
                    <a:avLst/>
                    <a:gdLst>
                      <a:gd name="connsiteX0" fmla="*/ 0 w 475130"/>
                      <a:gd name="connsiteY0" fmla="*/ 0 h 448236"/>
                      <a:gd name="connsiteX1" fmla="*/ 116541 w 475130"/>
                      <a:gd name="connsiteY1" fmla="*/ 49306 h 448236"/>
                      <a:gd name="connsiteX2" fmla="*/ 152400 w 475130"/>
                      <a:gd name="connsiteY2" fmla="*/ 67236 h 448236"/>
                      <a:gd name="connsiteX3" fmla="*/ 197224 w 475130"/>
                      <a:gd name="connsiteY3" fmla="*/ 94130 h 448236"/>
                      <a:gd name="connsiteX4" fmla="*/ 219635 w 475130"/>
                      <a:gd name="connsiteY4" fmla="*/ 112059 h 448236"/>
                      <a:gd name="connsiteX5" fmla="*/ 242047 w 475130"/>
                      <a:gd name="connsiteY5" fmla="*/ 147918 h 448236"/>
                      <a:gd name="connsiteX6" fmla="*/ 259977 w 475130"/>
                      <a:gd name="connsiteY6" fmla="*/ 174812 h 448236"/>
                      <a:gd name="connsiteX7" fmla="*/ 277906 w 475130"/>
                      <a:gd name="connsiteY7" fmla="*/ 206189 h 448236"/>
                      <a:gd name="connsiteX8" fmla="*/ 304800 w 475130"/>
                      <a:gd name="connsiteY8" fmla="*/ 233083 h 448236"/>
                      <a:gd name="connsiteX9" fmla="*/ 327212 w 475130"/>
                      <a:gd name="connsiteY9" fmla="*/ 264459 h 448236"/>
                      <a:gd name="connsiteX10" fmla="*/ 349624 w 475130"/>
                      <a:gd name="connsiteY10" fmla="*/ 286871 h 448236"/>
                      <a:gd name="connsiteX11" fmla="*/ 389965 w 475130"/>
                      <a:gd name="connsiteY11" fmla="*/ 331695 h 448236"/>
                      <a:gd name="connsiteX12" fmla="*/ 389965 w 475130"/>
                      <a:gd name="connsiteY12" fmla="*/ 331695 h 448236"/>
                      <a:gd name="connsiteX13" fmla="*/ 403412 w 475130"/>
                      <a:gd name="connsiteY13" fmla="*/ 349624 h 448236"/>
                      <a:gd name="connsiteX14" fmla="*/ 412377 w 475130"/>
                      <a:gd name="connsiteY14" fmla="*/ 363071 h 448236"/>
                      <a:gd name="connsiteX15" fmla="*/ 425824 w 475130"/>
                      <a:gd name="connsiteY15" fmla="*/ 372036 h 448236"/>
                      <a:gd name="connsiteX16" fmla="*/ 448235 w 475130"/>
                      <a:gd name="connsiteY16" fmla="*/ 407895 h 448236"/>
                      <a:gd name="connsiteX17" fmla="*/ 461682 w 475130"/>
                      <a:gd name="connsiteY17" fmla="*/ 425824 h 448236"/>
                      <a:gd name="connsiteX18" fmla="*/ 475130 w 475130"/>
                      <a:gd name="connsiteY18" fmla="*/ 448236 h 448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75130" h="448236">
                        <a:moveTo>
                          <a:pt x="0" y="0"/>
                        </a:moveTo>
                        <a:cubicBezTo>
                          <a:pt x="80839" y="40421"/>
                          <a:pt x="-17991" y="-7612"/>
                          <a:pt x="116541" y="49306"/>
                        </a:cubicBezTo>
                        <a:cubicBezTo>
                          <a:pt x="128849" y="54513"/>
                          <a:pt x="141159" y="60009"/>
                          <a:pt x="152400" y="67236"/>
                        </a:cubicBezTo>
                        <a:cubicBezTo>
                          <a:pt x="199361" y="97425"/>
                          <a:pt x="159878" y="84792"/>
                          <a:pt x="197224" y="94130"/>
                        </a:cubicBezTo>
                        <a:cubicBezTo>
                          <a:pt x="204694" y="100106"/>
                          <a:pt x="214149" y="104222"/>
                          <a:pt x="219635" y="112059"/>
                        </a:cubicBezTo>
                        <a:cubicBezTo>
                          <a:pt x="252307" y="158733"/>
                          <a:pt x="208194" y="125348"/>
                          <a:pt x="242047" y="147918"/>
                        </a:cubicBezTo>
                        <a:cubicBezTo>
                          <a:pt x="252707" y="179895"/>
                          <a:pt x="237591" y="141232"/>
                          <a:pt x="259977" y="174812"/>
                        </a:cubicBezTo>
                        <a:cubicBezTo>
                          <a:pt x="287339" y="215855"/>
                          <a:pt x="229183" y="152051"/>
                          <a:pt x="277906" y="206189"/>
                        </a:cubicBezTo>
                        <a:cubicBezTo>
                          <a:pt x="286387" y="215613"/>
                          <a:pt x="304800" y="233083"/>
                          <a:pt x="304800" y="233083"/>
                        </a:cubicBezTo>
                        <a:cubicBezTo>
                          <a:pt x="313035" y="257791"/>
                          <a:pt x="304008" y="237388"/>
                          <a:pt x="327212" y="264459"/>
                        </a:cubicBezTo>
                        <a:cubicBezTo>
                          <a:pt x="347136" y="287702"/>
                          <a:pt x="323724" y="269604"/>
                          <a:pt x="349624" y="286871"/>
                        </a:cubicBezTo>
                        <a:cubicBezTo>
                          <a:pt x="366792" y="312625"/>
                          <a:pt x="354779" y="296509"/>
                          <a:pt x="389965" y="331695"/>
                        </a:cubicBezTo>
                        <a:lnTo>
                          <a:pt x="389965" y="331695"/>
                        </a:lnTo>
                        <a:cubicBezTo>
                          <a:pt x="394447" y="337671"/>
                          <a:pt x="399070" y="343545"/>
                          <a:pt x="403412" y="349624"/>
                        </a:cubicBezTo>
                        <a:cubicBezTo>
                          <a:pt x="406543" y="354008"/>
                          <a:pt x="408568" y="359262"/>
                          <a:pt x="412377" y="363071"/>
                        </a:cubicBezTo>
                        <a:cubicBezTo>
                          <a:pt x="416186" y="366880"/>
                          <a:pt x="422015" y="368227"/>
                          <a:pt x="425824" y="372036"/>
                        </a:cubicBezTo>
                        <a:cubicBezTo>
                          <a:pt x="442758" y="388970"/>
                          <a:pt x="436398" y="388955"/>
                          <a:pt x="448235" y="407895"/>
                        </a:cubicBezTo>
                        <a:cubicBezTo>
                          <a:pt x="452194" y="414230"/>
                          <a:pt x="457340" y="419745"/>
                          <a:pt x="461682" y="425824"/>
                        </a:cubicBezTo>
                        <a:cubicBezTo>
                          <a:pt x="470697" y="438445"/>
                          <a:pt x="469356" y="436689"/>
                          <a:pt x="475130" y="44823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9" name="フリーフォーム 645">
                    <a:extLst>
                      <a:ext uri="{FF2B5EF4-FFF2-40B4-BE49-F238E27FC236}">
                        <a16:creationId xmlns:a16="http://schemas.microsoft.com/office/drawing/2014/main" id="{93610E04-8005-4D68-A04A-80662BC78D2A}"/>
                      </a:ext>
                    </a:extLst>
                  </p:cNvPr>
                  <p:cNvSpPr/>
                  <p:nvPr/>
                </p:nvSpPr>
                <p:spPr>
                  <a:xfrm>
                    <a:off x="3261921" y="5463033"/>
                    <a:ext cx="69495" cy="16789"/>
                  </a:xfrm>
                  <a:custGeom>
                    <a:avLst/>
                    <a:gdLst>
                      <a:gd name="connsiteX0" fmla="*/ 69273 w 69273"/>
                      <a:gd name="connsiteY0" fmla="*/ 0 h 16625"/>
                      <a:gd name="connsiteX1" fmla="*/ 24938 w 69273"/>
                      <a:gd name="connsiteY1" fmla="*/ 8313 h 16625"/>
                      <a:gd name="connsiteX2" fmla="*/ 8313 w 69273"/>
                      <a:gd name="connsiteY2" fmla="*/ 13854 h 16625"/>
                      <a:gd name="connsiteX3" fmla="*/ 0 w 69273"/>
                      <a:gd name="connsiteY3" fmla="*/ 16625 h 16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73" h="16625">
                        <a:moveTo>
                          <a:pt x="69273" y="0"/>
                        </a:moveTo>
                        <a:cubicBezTo>
                          <a:pt x="35751" y="3352"/>
                          <a:pt x="50370" y="-164"/>
                          <a:pt x="24938" y="8313"/>
                        </a:cubicBezTo>
                        <a:lnTo>
                          <a:pt x="8313" y="13854"/>
                        </a:lnTo>
                        <a:lnTo>
                          <a:pt x="0" y="1662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0" name="フリーフォーム 646">
                    <a:extLst>
                      <a:ext uri="{FF2B5EF4-FFF2-40B4-BE49-F238E27FC236}">
                        <a16:creationId xmlns:a16="http://schemas.microsoft.com/office/drawing/2014/main" id="{F198BE21-8AB5-4F36-81D6-6124DF8C81A8}"/>
                      </a:ext>
                    </a:extLst>
                  </p:cNvPr>
                  <p:cNvSpPr/>
                  <p:nvPr/>
                </p:nvSpPr>
                <p:spPr>
                  <a:xfrm>
                    <a:off x="3288822" y="5530180"/>
                    <a:ext cx="15692" cy="67147"/>
                  </a:xfrm>
                  <a:custGeom>
                    <a:avLst/>
                    <a:gdLst>
                      <a:gd name="connsiteX0" fmla="*/ 0 w 13855"/>
                      <a:gd name="connsiteY0" fmla="*/ 0 h 69273"/>
                      <a:gd name="connsiteX1" fmla="*/ 13855 w 13855"/>
                      <a:gd name="connsiteY1" fmla="*/ 36022 h 69273"/>
                      <a:gd name="connsiteX2" fmla="*/ 11084 w 13855"/>
                      <a:gd name="connsiteY2" fmla="*/ 60960 h 69273"/>
                      <a:gd name="connsiteX3" fmla="*/ 8313 w 13855"/>
                      <a:gd name="connsiteY3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69273">
                        <a:moveTo>
                          <a:pt x="0" y="0"/>
                        </a:moveTo>
                        <a:cubicBezTo>
                          <a:pt x="8576" y="15008"/>
                          <a:pt x="13855" y="19042"/>
                          <a:pt x="13855" y="36022"/>
                        </a:cubicBezTo>
                        <a:cubicBezTo>
                          <a:pt x="13855" y="44386"/>
                          <a:pt x="12459" y="52710"/>
                          <a:pt x="11084" y="60960"/>
                        </a:cubicBezTo>
                        <a:cubicBezTo>
                          <a:pt x="10604" y="63841"/>
                          <a:pt x="8313" y="69273"/>
                          <a:pt x="8313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1" name="フリーフォーム 647">
                    <a:extLst>
                      <a:ext uri="{FF2B5EF4-FFF2-40B4-BE49-F238E27FC236}">
                        <a16:creationId xmlns:a16="http://schemas.microsoft.com/office/drawing/2014/main" id="{672D06F5-75C2-44B0-8084-E9FB3868E8BC}"/>
                      </a:ext>
                    </a:extLst>
                  </p:cNvPr>
                  <p:cNvSpPr/>
                  <p:nvPr/>
                </p:nvSpPr>
                <p:spPr>
                  <a:xfrm>
                    <a:off x="3194667" y="5580543"/>
                    <a:ext cx="51561" cy="11191"/>
                  </a:xfrm>
                  <a:custGeom>
                    <a:avLst/>
                    <a:gdLst>
                      <a:gd name="connsiteX0" fmla="*/ 49877 w 49877"/>
                      <a:gd name="connsiteY0" fmla="*/ 0 h 13858"/>
                      <a:gd name="connsiteX1" fmla="*/ 24938 w 49877"/>
                      <a:gd name="connsiteY1" fmla="*/ 2771 h 13858"/>
                      <a:gd name="connsiteX2" fmla="*/ 13855 w 49877"/>
                      <a:gd name="connsiteY2" fmla="*/ 11084 h 13858"/>
                      <a:gd name="connsiteX3" fmla="*/ 0 w 49877"/>
                      <a:gd name="connsiteY3" fmla="*/ 13855 h 13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877" h="13858">
                        <a:moveTo>
                          <a:pt x="49877" y="0"/>
                        </a:moveTo>
                        <a:cubicBezTo>
                          <a:pt x="41564" y="924"/>
                          <a:pt x="32932" y="311"/>
                          <a:pt x="24938" y="2771"/>
                        </a:cubicBezTo>
                        <a:cubicBezTo>
                          <a:pt x="20524" y="4129"/>
                          <a:pt x="17985" y="9019"/>
                          <a:pt x="13855" y="11084"/>
                        </a:cubicBezTo>
                        <a:cubicBezTo>
                          <a:pt x="7865" y="14079"/>
                          <a:pt x="5127" y="13855"/>
                          <a:pt x="0" y="1385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2" name="フリーフォーム 648">
                    <a:extLst>
                      <a:ext uri="{FF2B5EF4-FFF2-40B4-BE49-F238E27FC236}">
                        <a16:creationId xmlns:a16="http://schemas.microsoft.com/office/drawing/2014/main" id="{05B795C9-F03F-40BA-BF00-F2B0F04B38A0}"/>
                      </a:ext>
                    </a:extLst>
                  </p:cNvPr>
                  <p:cNvSpPr/>
                  <p:nvPr/>
                </p:nvSpPr>
                <p:spPr>
                  <a:xfrm>
                    <a:off x="3201392" y="5642092"/>
                    <a:ext cx="2243" cy="67147"/>
                  </a:xfrm>
                  <a:custGeom>
                    <a:avLst/>
                    <a:gdLst>
                      <a:gd name="connsiteX0" fmla="*/ 0 w 3721"/>
                      <a:gd name="connsiteY0" fmla="*/ 0 h 66502"/>
                      <a:gd name="connsiteX1" fmla="*/ 2771 w 3721"/>
                      <a:gd name="connsiteY1" fmla="*/ 66502 h 66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721" h="66502">
                        <a:moveTo>
                          <a:pt x="0" y="0"/>
                        </a:moveTo>
                        <a:cubicBezTo>
                          <a:pt x="6213" y="31062"/>
                          <a:pt x="2771" y="9145"/>
                          <a:pt x="2771" y="6650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3" name="フリーフォーム 649">
                    <a:extLst>
                      <a:ext uri="{FF2B5EF4-FFF2-40B4-BE49-F238E27FC236}">
                        <a16:creationId xmlns:a16="http://schemas.microsoft.com/office/drawing/2014/main" id="{4FC511A8-2408-4E58-A2C2-16294F29B06E}"/>
                      </a:ext>
                    </a:extLst>
                  </p:cNvPr>
                  <p:cNvSpPr/>
                  <p:nvPr/>
                </p:nvSpPr>
                <p:spPr>
                  <a:xfrm>
                    <a:off x="3098269" y="5703646"/>
                    <a:ext cx="56046" cy="22382"/>
                  </a:xfrm>
                  <a:custGeom>
                    <a:avLst/>
                    <a:gdLst>
                      <a:gd name="connsiteX0" fmla="*/ 55419 w 55419"/>
                      <a:gd name="connsiteY0" fmla="*/ 0 h 22167"/>
                      <a:gd name="connsiteX1" fmla="*/ 27709 w 55419"/>
                      <a:gd name="connsiteY1" fmla="*/ 5542 h 22167"/>
                      <a:gd name="connsiteX2" fmla="*/ 2771 w 55419"/>
                      <a:gd name="connsiteY2" fmla="*/ 16625 h 22167"/>
                      <a:gd name="connsiteX3" fmla="*/ 0 w 55419"/>
                      <a:gd name="connsiteY3" fmla="*/ 22167 h 2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19" h="22167">
                        <a:moveTo>
                          <a:pt x="55419" y="0"/>
                        </a:moveTo>
                        <a:cubicBezTo>
                          <a:pt x="44185" y="1872"/>
                          <a:pt x="38042" y="2442"/>
                          <a:pt x="27709" y="5542"/>
                        </a:cubicBezTo>
                        <a:cubicBezTo>
                          <a:pt x="19874" y="7893"/>
                          <a:pt x="9133" y="10264"/>
                          <a:pt x="2771" y="16625"/>
                        </a:cubicBezTo>
                        <a:cubicBezTo>
                          <a:pt x="1310" y="18085"/>
                          <a:pt x="924" y="20320"/>
                          <a:pt x="0" y="2216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4" name="フリーフォーム 650">
                    <a:extLst>
                      <a:ext uri="{FF2B5EF4-FFF2-40B4-BE49-F238E27FC236}">
                        <a16:creationId xmlns:a16="http://schemas.microsoft.com/office/drawing/2014/main" id="{DBF16037-F1BF-487B-979F-4BD2321203CB}"/>
                      </a:ext>
                    </a:extLst>
                  </p:cNvPr>
                  <p:cNvSpPr/>
                  <p:nvPr/>
                </p:nvSpPr>
                <p:spPr>
                  <a:xfrm>
                    <a:off x="3091544" y="5754004"/>
                    <a:ext cx="15692" cy="89530"/>
                  </a:xfrm>
                  <a:custGeom>
                    <a:avLst/>
                    <a:gdLst>
                      <a:gd name="connsiteX0" fmla="*/ 14158 w 14158"/>
                      <a:gd name="connsiteY0" fmla="*/ 0 h 88669"/>
                      <a:gd name="connsiteX1" fmla="*/ 11387 w 14158"/>
                      <a:gd name="connsiteY1" fmla="*/ 30480 h 88669"/>
                      <a:gd name="connsiteX2" fmla="*/ 8616 w 14158"/>
                      <a:gd name="connsiteY2" fmla="*/ 66502 h 88669"/>
                      <a:gd name="connsiteX3" fmla="*/ 304 w 14158"/>
                      <a:gd name="connsiteY3" fmla="*/ 83128 h 88669"/>
                      <a:gd name="connsiteX4" fmla="*/ 304 w 14158"/>
                      <a:gd name="connsiteY4" fmla="*/ 88669 h 88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58" h="88669">
                        <a:moveTo>
                          <a:pt x="14158" y="0"/>
                        </a:moveTo>
                        <a:cubicBezTo>
                          <a:pt x="13234" y="10160"/>
                          <a:pt x="12234" y="20313"/>
                          <a:pt x="11387" y="30480"/>
                        </a:cubicBezTo>
                        <a:cubicBezTo>
                          <a:pt x="10387" y="42481"/>
                          <a:pt x="10110" y="54552"/>
                          <a:pt x="8616" y="66502"/>
                        </a:cubicBezTo>
                        <a:cubicBezTo>
                          <a:pt x="7126" y="78418"/>
                          <a:pt x="4803" y="71878"/>
                          <a:pt x="304" y="83128"/>
                        </a:cubicBezTo>
                        <a:cubicBezTo>
                          <a:pt x="-382" y="84843"/>
                          <a:pt x="304" y="86822"/>
                          <a:pt x="304" y="88669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5" name="フリーフォーム 651">
                    <a:extLst>
                      <a:ext uri="{FF2B5EF4-FFF2-40B4-BE49-F238E27FC236}">
                        <a16:creationId xmlns:a16="http://schemas.microsoft.com/office/drawing/2014/main" id="{7E7756F4-413C-4ADE-B21D-646C310BF792}"/>
                      </a:ext>
                    </a:extLst>
                  </p:cNvPr>
                  <p:cNvSpPr/>
                  <p:nvPr/>
                </p:nvSpPr>
                <p:spPr>
                  <a:xfrm>
                    <a:off x="3311240" y="5518989"/>
                    <a:ext cx="42593" cy="44765"/>
                  </a:xfrm>
                  <a:custGeom>
                    <a:avLst/>
                    <a:gdLst>
                      <a:gd name="connsiteX0" fmla="*/ 41564 w 41564"/>
                      <a:gd name="connsiteY0" fmla="*/ 0 h 44335"/>
                      <a:gd name="connsiteX1" fmla="*/ 27709 w 41564"/>
                      <a:gd name="connsiteY1" fmla="*/ 8313 h 44335"/>
                      <a:gd name="connsiteX2" fmla="*/ 22168 w 41564"/>
                      <a:gd name="connsiteY2" fmla="*/ 16626 h 44335"/>
                      <a:gd name="connsiteX3" fmla="*/ 13855 w 41564"/>
                      <a:gd name="connsiteY3" fmla="*/ 22167 h 44335"/>
                      <a:gd name="connsiteX4" fmla="*/ 8313 w 41564"/>
                      <a:gd name="connsiteY4" fmla="*/ 33251 h 44335"/>
                      <a:gd name="connsiteX5" fmla="*/ 5542 w 41564"/>
                      <a:gd name="connsiteY5" fmla="*/ 41564 h 44335"/>
                      <a:gd name="connsiteX6" fmla="*/ 0 w 41564"/>
                      <a:gd name="connsiteY6" fmla="*/ 44335 h 44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564" h="44335">
                        <a:moveTo>
                          <a:pt x="41564" y="0"/>
                        </a:moveTo>
                        <a:cubicBezTo>
                          <a:pt x="36946" y="2771"/>
                          <a:pt x="31798" y="4808"/>
                          <a:pt x="27709" y="8313"/>
                        </a:cubicBezTo>
                        <a:cubicBezTo>
                          <a:pt x="25181" y="10480"/>
                          <a:pt x="24523" y="14271"/>
                          <a:pt x="22168" y="16626"/>
                        </a:cubicBezTo>
                        <a:cubicBezTo>
                          <a:pt x="19813" y="18981"/>
                          <a:pt x="16626" y="20320"/>
                          <a:pt x="13855" y="22167"/>
                        </a:cubicBezTo>
                        <a:cubicBezTo>
                          <a:pt x="12008" y="25862"/>
                          <a:pt x="9940" y="29454"/>
                          <a:pt x="8313" y="33251"/>
                        </a:cubicBezTo>
                        <a:cubicBezTo>
                          <a:pt x="7162" y="35936"/>
                          <a:pt x="7295" y="39227"/>
                          <a:pt x="5542" y="41564"/>
                        </a:cubicBezTo>
                        <a:cubicBezTo>
                          <a:pt x="4303" y="43216"/>
                          <a:pt x="1847" y="43411"/>
                          <a:pt x="0" y="4433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6" name="フリーフォーム 652">
                    <a:extLst>
                      <a:ext uri="{FF2B5EF4-FFF2-40B4-BE49-F238E27FC236}">
                        <a16:creationId xmlns:a16="http://schemas.microsoft.com/office/drawing/2014/main" id="{7B88A944-D1D5-447A-8CE9-C8D9F8B8F3D4}"/>
                      </a:ext>
                    </a:extLst>
                  </p:cNvPr>
                  <p:cNvSpPr/>
                  <p:nvPr/>
                </p:nvSpPr>
                <p:spPr>
                  <a:xfrm>
                    <a:off x="3351593" y="5546969"/>
                    <a:ext cx="26902" cy="50359"/>
                  </a:xfrm>
                  <a:custGeom>
                    <a:avLst/>
                    <a:gdLst>
                      <a:gd name="connsiteX0" fmla="*/ 0 w 27709"/>
                      <a:gd name="connsiteY0" fmla="*/ 0 h 49877"/>
                      <a:gd name="connsiteX1" fmla="*/ 11084 w 27709"/>
                      <a:gd name="connsiteY1" fmla="*/ 13855 h 49877"/>
                      <a:gd name="connsiteX2" fmla="*/ 16626 w 27709"/>
                      <a:gd name="connsiteY2" fmla="*/ 30480 h 49877"/>
                      <a:gd name="connsiteX3" fmla="*/ 22167 w 27709"/>
                      <a:gd name="connsiteY3" fmla="*/ 38793 h 49877"/>
                      <a:gd name="connsiteX4" fmla="*/ 27709 w 27709"/>
                      <a:gd name="connsiteY4" fmla="*/ 49877 h 49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09" h="49877">
                        <a:moveTo>
                          <a:pt x="0" y="0"/>
                        </a:moveTo>
                        <a:cubicBezTo>
                          <a:pt x="3695" y="4618"/>
                          <a:pt x="8252" y="8663"/>
                          <a:pt x="11084" y="13855"/>
                        </a:cubicBezTo>
                        <a:cubicBezTo>
                          <a:pt x="13881" y="18983"/>
                          <a:pt x="13386" y="25619"/>
                          <a:pt x="16626" y="30480"/>
                        </a:cubicBezTo>
                        <a:cubicBezTo>
                          <a:pt x="18473" y="33251"/>
                          <a:pt x="20678" y="35814"/>
                          <a:pt x="22167" y="38793"/>
                        </a:cubicBezTo>
                        <a:cubicBezTo>
                          <a:pt x="28534" y="51528"/>
                          <a:pt x="21449" y="43617"/>
                          <a:pt x="27709" y="4987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7" name="フリーフォーム 653">
                    <a:extLst>
                      <a:ext uri="{FF2B5EF4-FFF2-40B4-BE49-F238E27FC236}">
                        <a16:creationId xmlns:a16="http://schemas.microsoft.com/office/drawing/2014/main" id="{32E6C993-F88F-4DDA-B4B2-B1E48A132A9B}"/>
                      </a:ext>
                    </a:extLst>
                  </p:cNvPr>
                  <p:cNvSpPr/>
                  <p:nvPr/>
                </p:nvSpPr>
                <p:spPr>
                  <a:xfrm>
                    <a:off x="3264162" y="5619710"/>
                    <a:ext cx="69496" cy="44765"/>
                  </a:xfrm>
                  <a:custGeom>
                    <a:avLst/>
                    <a:gdLst>
                      <a:gd name="connsiteX0" fmla="*/ 69351 w 69351"/>
                      <a:gd name="connsiteY0" fmla="*/ 0 h 52647"/>
                      <a:gd name="connsiteX1" fmla="*/ 52725 w 69351"/>
                      <a:gd name="connsiteY1" fmla="*/ 8313 h 52647"/>
                      <a:gd name="connsiteX2" fmla="*/ 38871 w 69351"/>
                      <a:gd name="connsiteY2" fmla="*/ 16625 h 52647"/>
                      <a:gd name="connsiteX3" fmla="*/ 27787 w 69351"/>
                      <a:gd name="connsiteY3" fmla="*/ 19396 h 52647"/>
                      <a:gd name="connsiteX4" fmla="*/ 11162 w 69351"/>
                      <a:gd name="connsiteY4" fmla="*/ 27709 h 52647"/>
                      <a:gd name="connsiteX5" fmla="*/ 2849 w 69351"/>
                      <a:gd name="connsiteY5" fmla="*/ 33251 h 52647"/>
                      <a:gd name="connsiteX6" fmla="*/ 78 w 69351"/>
                      <a:gd name="connsiteY6" fmla="*/ 44334 h 52647"/>
                      <a:gd name="connsiteX7" fmla="*/ 5620 w 69351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51" h="52647">
                        <a:moveTo>
                          <a:pt x="69351" y="0"/>
                        </a:moveTo>
                        <a:cubicBezTo>
                          <a:pt x="63809" y="2771"/>
                          <a:pt x="58165" y="5346"/>
                          <a:pt x="52725" y="8313"/>
                        </a:cubicBezTo>
                        <a:cubicBezTo>
                          <a:pt x="47997" y="10892"/>
                          <a:pt x="43792" y="14438"/>
                          <a:pt x="38871" y="16625"/>
                        </a:cubicBezTo>
                        <a:cubicBezTo>
                          <a:pt x="35391" y="18172"/>
                          <a:pt x="31482" y="18472"/>
                          <a:pt x="27787" y="19396"/>
                        </a:cubicBezTo>
                        <a:cubicBezTo>
                          <a:pt x="3962" y="35280"/>
                          <a:pt x="34106" y="16236"/>
                          <a:pt x="11162" y="27709"/>
                        </a:cubicBezTo>
                        <a:cubicBezTo>
                          <a:pt x="8183" y="29198"/>
                          <a:pt x="5620" y="31404"/>
                          <a:pt x="2849" y="33251"/>
                        </a:cubicBezTo>
                        <a:cubicBezTo>
                          <a:pt x="1925" y="36945"/>
                          <a:pt x="-461" y="40564"/>
                          <a:pt x="78" y="44334"/>
                        </a:cubicBezTo>
                        <a:cubicBezTo>
                          <a:pt x="549" y="47631"/>
                          <a:pt x="5620" y="52647"/>
                          <a:pt x="5620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8" name="フリーフォーム 654">
                    <a:extLst>
                      <a:ext uri="{FF2B5EF4-FFF2-40B4-BE49-F238E27FC236}">
                        <a16:creationId xmlns:a16="http://schemas.microsoft.com/office/drawing/2014/main" id="{0EB6C2CF-3522-45B2-922E-8690D58A34C9}"/>
                      </a:ext>
                    </a:extLst>
                  </p:cNvPr>
                  <p:cNvSpPr/>
                  <p:nvPr/>
                </p:nvSpPr>
                <p:spPr>
                  <a:xfrm>
                    <a:off x="3322449" y="5686857"/>
                    <a:ext cx="31385" cy="61553"/>
                  </a:xfrm>
                  <a:custGeom>
                    <a:avLst/>
                    <a:gdLst>
                      <a:gd name="connsiteX0" fmla="*/ 0 w 30483"/>
                      <a:gd name="connsiteY0" fmla="*/ 0 h 63731"/>
                      <a:gd name="connsiteX1" fmla="*/ 22167 w 30483"/>
                      <a:gd name="connsiteY1" fmla="*/ 22168 h 63731"/>
                      <a:gd name="connsiteX2" fmla="*/ 24938 w 30483"/>
                      <a:gd name="connsiteY2" fmla="*/ 41564 h 63731"/>
                      <a:gd name="connsiteX3" fmla="*/ 27709 w 30483"/>
                      <a:gd name="connsiteY3" fmla="*/ 49877 h 63731"/>
                      <a:gd name="connsiteX4" fmla="*/ 30480 w 30483"/>
                      <a:gd name="connsiteY4" fmla="*/ 63731 h 63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83" h="63731">
                        <a:moveTo>
                          <a:pt x="0" y="0"/>
                        </a:moveTo>
                        <a:cubicBezTo>
                          <a:pt x="7389" y="7389"/>
                          <a:pt x="20689" y="11823"/>
                          <a:pt x="22167" y="22168"/>
                        </a:cubicBezTo>
                        <a:cubicBezTo>
                          <a:pt x="23091" y="28633"/>
                          <a:pt x="23657" y="35160"/>
                          <a:pt x="24938" y="41564"/>
                        </a:cubicBezTo>
                        <a:cubicBezTo>
                          <a:pt x="25511" y="44428"/>
                          <a:pt x="26907" y="47069"/>
                          <a:pt x="27709" y="49877"/>
                        </a:cubicBezTo>
                        <a:cubicBezTo>
                          <a:pt x="30704" y="60359"/>
                          <a:pt x="30480" y="57515"/>
                          <a:pt x="30480" y="63731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79" name="フリーフォーム 655">
                    <a:extLst>
                      <a:ext uri="{FF2B5EF4-FFF2-40B4-BE49-F238E27FC236}">
                        <a16:creationId xmlns:a16="http://schemas.microsoft.com/office/drawing/2014/main" id="{AD168DED-A862-4D1B-95BA-55626EEEFC67}"/>
                      </a:ext>
                    </a:extLst>
                  </p:cNvPr>
                  <p:cNvSpPr/>
                  <p:nvPr/>
                </p:nvSpPr>
                <p:spPr>
                  <a:xfrm>
                    <a:off x="3257437" y="5742813"/>
                    <a:ext cx="42593" cy="55956"/>
                  </a:xfrm>
                  <a:custGeom>
                    <a:avLst/>
                    <a:gdLst>
                      <a:gd name="connsiteX0" fmla="*/ 44342 w 44342"/>
                      <a:gd name="connsiteY0" fmla="*/ 0 h 55418"/>
                      <a:gd name="connsiteX1" fmla="*/ 41571 w 44342"/>
                      <a:gd name="connsiteY1" fmla="*/ 13854 h 55418"/>
                      <a:gd name="connsiteX2" fmla="*/ 36029 w 44342"/>
                      <a:gd name="connsiteY2" fmla="*/ 22167 h 55418"/>
                      <a:gd name="connsiteX3" fmla="*/ 19404 w 44342"/>
                      <a:gd name="connsiteY3" fmla="*/ 36021 h 55418"/>
                      <a:gd name="connsiteX4" fmla="*/ 2778 w 44342"/>
                      <a:gd name="connsiteY4" fmla="*/ 44334 h 55418"/>
                      <a:gd name="connsiteX5" fmla="*/ 7 w 44342"/>
                      <a:gd name="connsiteY5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342" h="55418">
                        <a:moveTo>
                          <a:pt x="44342" y="0"/>
                        </a:moveTo>
                        <a:cubicBezTo>
                          <a:pt x="43418" y="4618"/>
                          <a:pt x="43225" y="9444"/>
                          <a:pt x="41571" y="13854"/>
                        </a:cubicBezTo>
                        <a:cubicBezTo>
                          <a:pt x="40402" y="16972"/>
                          <a:pt x="38161" y="19609"/>
                          <a:pt x="36029" y="22167"/>
                        </a:cubicBezTo>
                        <a:cubicBezTo>
                          <a:pt x="31652" y="27420"/>
                          <a:pt x="25632" y="32907"/>
                          <a:pt x="19404" y="36021"/>
                        </a:cubicBezTo>
                        <a:cubicBezTo>
                          <a:pt x="-3537" y="47491"/>
                          <a:pt x="26597" y="28455"/>
                          <a:pt x="2778" y="44334"/>
                        </a:cubicBezTo>
                        <a:cubicBezTo>
                          <a:pt x="-285" y="53523"/>
                          <a:pt x="7" y="49726"/>
                          <a:pt x="7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0" name="フリーフォーム 656">
                    <a:extLst>
                      <a:ext uri="{FF2B5EF4-FFF2-40B4-BE49-F238E27FC236}">
                        <a16:creationId xmlns:a16="http://schemas.microsoft.com/office/drawing/2014/main" id="{55BE22ED-3DBE-4FDF-8863-25A102800BAB}"/>
                      </a:ext>
                    </a:extLst>
                  </p:cNvPr>
                  <p:cNvSpPr/>
                  <p:nvPr/>
                </p:nvSpPr>
                <p:spPr>
                  <a:xfrm>
                    <a:off x="3282096" y="5860323"/>
                    <a:ext cx="38111" cy="72741"/>
                  </a:xfrm>
                  <a:custGeom>
                    <a:avLst/>
                    <a:gdLst>
                      <a:gd name="connsiteX0" fmla="*/ 0 w 38795"/>
                      <a:gd name="connsiteY0" fmla="*/ 0 h 72043"/>
                      <a:gd name="connsiteX1" fmla="*/ 13855 w 38795"/>
                      <a:gd name="connsiteY1" fmla="*/ 8312 h 72043"/>
                      <a:gd name="connsiteX2" fmla="*/ 24939 w 38795"/>
                      <a:gd name="connsiteY2" fmla="*/ 36022 h 72043"/>
                      <a:gd name="connsiteX3" fmla="*/ 27709 w 38795"/>
                      <a:gd name="connsiteY3" fmla="*/ 44334 h 72043"/>
                      <a:gd name="connsiteX4" fmla="*/ 36022 w 38795"/>
                      <a:gd name="connsiteY4" fmla="*/ 55418 h 72043"/>
                      <a:gd name="connsiteX5" fmla="*/ 38793 w 38795"/>
                      <a:gd name="connsiteY5" fmla="*/ 72043 h 72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5" h="72043">
                        <a:moveTo>
                          <a:pt x="0" y="0"/>
                        </a:moveTo>
                        <a:cubicBezTo>
                          <a:pt x="4618" y="2771"/>
                          <a:pt x="10047" y="4504"/>
                          <a:pt x="13855" y="8312"/>
                        </a:cubicBezTo>
                        <a:cubicBezTo>
                          <a:pt x="17932" y="12389"/>
                          <a:pt x="23857" y="32776"/>
                          <a:pt x="24939" y="36022"/>
                        </a:cubicBezTo>
                        <a:cubicBezTo>
                          <a:pt x="25862" y="38793"/>
                          <a:pt x="25957" y="41998"/>
                          <a:pt x="27709" y="44334"/>
                        </a:cubicBezTo>
                        <a:lnTo>
                          <a:pt x="36022" y="55418"/>
                        </a:lnTo>
                        <a:cubicBezTo>
                          <a:pt x="38974" y="70178"/>
                          <a:pt x="38793" y="64563"/>
                          <a:pt x="38793" y="720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1" name="フリーフォーム 657">
                    <a:extLst>
                      <a:ext uri="{FF2B5EF4-FFF2-40B4-BE49-F238E27FC236}">
                        <a16:creationId xmlns:a16="http://schemas.microsoft.com/office/drawing/2014/main" id="{024DA362-F2DC-46A9-8DD4-4C669AA9A8BC}"/>
                      </a:ext>
                    </a:extLst>
                  </p:cNvPr>
                  <p:cNvSpPr/>
                  <p:nvPr/>
                </p:nvSpPr>
                <p:spPr>
                  <a:xfrm>
                    <a:off x="3387461" y="5558160"/>
                    <a:ext cx="17934" cy="61550"/>
                  </a:xfrm>
                  <a:custGeom>
                    <a:avLst/>
                    <a:gdLst>
                      <a:gd name="connsiteX0" fmla="*/ 19599 w 19599"/>
                      <a:gd name="connsiteY0" fmla="*/ 0 h 60960"/>
                      <a:gd name="connsiteX1" fmla="*/ 14057 w 19599"/>
                      <a:gd name="connsiteY1" fmla="*/ 13854 h 60960"/>
                      <a:gd name="connsiteX2" fmla="*/ 8516 w 19599"/>
                      <a:gd name="connsiteY2" fmla="*/ 22167 h 60960"/>
                      <a:gd name="connsiteX3" fmla="*/ 203 w 19599"/>
                      <a:gd name="connsiteY3" fmla="*/ 49876 h 60960"/>
                      <a:gd name="connsiteX4" fmla="*/ 203 w 19599"/>
                      <a:gd name="connsiteY4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99" h="60960">
                        <a:moveTo>
                          <a:pt x="19599" y="0"/>
                        </a:moveTo>
                        <a:cubicBezTo>
                          <a:pt x="17752" y="4618"/>
                          <a:pt x="16281" y="9405"/>
                          <a:pt x="14057" y="13854"/>
                        </a:cubicBezTo>
                        <a:cubicBezTo>
                          <a:pt x="12568" y="16833"/>
                          <a:pt x="9868" y="19124"/>
                          <a:pt x="8516" y="22167"/>
                        </a:cubicBezTo>
                        <a:cubicBezTo>
                          <a:pt x="7119" y="25310"/>
                          <a:pt x="904" y="44270"/>
                          <a:pt x="203" y="49876"/>
                        </a:cubicBezTo>
                        <a:cubicBezTo>
                          <a:pt x="-255" y="53542"/>
                          <a:pt x="203" y="57265"/>
                          <a:pt x="20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2" name="フリーフォーム 658">
                    <a:extLst>
                      <a:ext uri="{FF2B5EF4-FFF2-40B4-BE49-F238E27FC236}">
                        <a16:creationId xmlns:a16="http://schemas.microsoft.com/office/drawing/2014/main" id="{78582ACF-0187-4D3C-B99C-23C728D9AED7}"/>
                      </a:ext>
                    </a:extLst>
                  </p:cNvPr>
                  <p:cNvSpPr/>
                  <p:nvPr/>
                </p:nvSpPr>
                <p:spPr>
                  <a:xfrm>
                    <a:off x="3414363" y="5658881"/>
                    <a:ext cx="38110" cy="61550"/>
                  </a:xfrm>
                  <a:custGeom>
                    <a:avLst/>
                    <a:gdLst>
                      <a:gd name="connsiteX0" fmla="*/ 0 w 38793"/>
                      <a:gd name="connsiteY0" fmla="*/ 0 h 60960"/>
                      <a:gd name="connsiteX1" fmla="*/ 13855 w 38793"/>
                      <a:gd name="connsiteY1" fmla="*/ 13855 h 60960"/>
                      <a:gd name="connsiteX2" fmla="*/ 16625 w 38793"/>
                      <a:gd name="connsiteY2" fmla="*/ 22168 h 60960"/>
                      <a:gd name="connsiteX3" fmla="*/ 22167 w 38793"/>
                      <a:gd name="connsiteY3" fmla="*/ 30480 h 60960"/>
                      <a:gd name="connsiteX4" fmla="*/ 33251 w 38793"/>
                      <a:gd name="connsiteY4" fmla="*/ 52648 h 60960"/>
                      <a:gd name="connsiteX5" fmla="*/ 38793 w 38793"/>
                      <a:gd name="connsiteY5" fmla="*/ 6096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93" h="60960">
                        <a:moveTo>
                          <a:pt x="0" y="0"/>
                        </a:moveTo>
                        <a:cubicBezTo>
                          <a:pt x="4618" y="4618"/>
                          <a:pt x="9936" y="8630"/>
                          <a:pt x="13855" y="13855"/>
                        </a:cubicBezTo>
                        <a:cubicBezTo>
                          <a:pt x="15607" y="16192"/>
                          <a:pt x="15319" y="19556"/>
                          <a:pt x="16625" y="22168"/>
                        </a:cubicBezTo>
                        <a:cubicBezTo>
                          <a:pt x="18114" y="25147"/>
                          <a:pt x="20320" y="27709"/>
                          <a:pt x="22167" y="30480"/>
                        </a:cubicBezTo>
                        <a:cubicBezTo>
                          <a:pt x="26387" y="43141"/>
                          <a:pt x="23903" y="37692"/>
                          <a:pt x="33251" y="52648"/>
                        </a:cubicBezTo>
                        <a:cubicBezTo>
                          <a:pt x="35016" y="55472"/>
                          <a:pt x="38793" y="60960"/>
                          <a:pt x="38793" y="60960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3" name="フリーフォーム 659">
                    <a:extLst>
                      <a:ext uri="{FF2B5EF4-FFF2-40B4-BE49-F238E27FC236}">
                        <a16:creationId xmlns:a16="http://schemas.microsoft.com/office/drawing/2014/main" id="{09EE346B-0E9D-4B4A-9667-6C568F50836C}"/>
                      </a:ext>
                    </a:extLst>
                  </p:cNvPr>
                  <p:cNvSpPr/>
                  <p:nvPr/>
                </p:nvSpPr>
                <p:spPr>
                  <a:xfrm>
                    <a:off x="3389702" y="5765196"/>
                    <a:ext cx="22418" cy="78338"/>
                  </a:xfrm>
                  <a:custGeom>
                    <a:avLst/>
                    <a:gdLst>
                      <a:gd name="connsiteX0" fmla="*/ 22167 w 22167"/>
                      <a:gd name="connsiteY0" fmla="*/ 0 h 77585"/>
                      <a:gd name="connsiteX1" fmla="*/ 19396 w 22167"/>
                      <a:gd name="connsiteY1" fmla="*/ 16625 h 77585"/>
                      <a:gd name="connsiteX2" fmla="*/ 13854 w 22167"/>
                      <a:gd name="connsiteY2" fmla="*/ 27709 h 77585"/>
                      <a:gd name="connsiteX3" fmla="*/ 8313 w 22167"/>
                      <a:gd name="connsiteY3" fmla="*/ 47105 h 77585"/>
                      <a:gd name="connsiteX4" fmla="*/ 2771 w 22167"/>
                      <a:gd name="connsiteY4" fmla="*/ 63731 h 77585"/>
                      <a:gd name="connsiteX5" fmla="*/ 0 w 22167"/>
                      <a:gd name="connsiteY5" fmla="*/ 72044 h 77585"/>
                      <a:gd name="connsiteX6" fmla="*/ 0 w 22167"/>
                      <a:gd name="connsiteY6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167" h="77585">
                        <a:moveTo>
                          <a:pt x="22167" y="0"/>
                        </a:moveTo>
                        <a:cubicBezTo>
                          <a:pt x="21243" y="5542"/>
                          <a:pt x="21010" y="11244"/>
                          <a:pt x="19396" y="16625"/>
                        </a:cubicBezTo>
                        <a:cubicBezTo>
                          <a:pt x="18209" y="20582"/>
                          <a:pt x="15481" y="23912"/>
                          <a:pt x="13854" y="27709"/>
                        </a:cubicBezTo>
                        <a:cubicBezTo>
                          <a:pt x="10748" y="34957"/>
                          <a:pt x="10658" y="39287"/>
                          <a:pt x="8313" y="47105"/>
                        </a:cubicBezTo>
                        <a:cubicBezTo>
                          <a:pt x="6635" y="52700"/>
                          <a:pt x="4618" y="58189"/>
                          <a:pt x="2771" y="63731"/>
                        </a:cubicBezTo>
                        <a:cubicBezTo>
                          <a:pt x="1847" y="66502"/>
                          <a:pt x="0" y="69123"/>
                          <a:pt x="0" y="72044"/>
                        </a:cubicBezTo>
                        <a:lnTo>
                          <a:pt x="0" y="7758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4" name="フリーフォーム 660">
                    <a:extLst>
                      <a:ext uri="{FF2B5EF4-FFF2-40B4-BE49-F238E27FC236}">
                        <a16:creationId xmlns:a16="http://schemas.microsoft.com/office/drawing/2014/main" id="{6C68FF4C-B9A0-4684-9470-DB9D5DA8AB79}"/>
                      </a:ext>
                    </a:extLst>
                  </p:cNvPr>
                  <p:cNvSpPr/>
                  <p:nvPr/>
                </p:nvSpPr>
                <p:spPr>
                  <a:xfrm>
                    <a:off x="3414363" y="5826749"/>
                    <a:ext cx="24659" cy="55956"/>
                  </a:xfrm>
                  <a:custGeom>
                    <a:avLst/>
                    <a:gdLst>
                      <a:gd name="connsiteX0" fmla="*/ 0 w 24938"/>
                      <a:gd name="connsiteY0" fmla="*/ 0 h 55418"/>
                      <a:gd name="connsiteX1" fmla="*/ 13855 w 24938"/>
                      <a:gd name="connsiteY1" fmla="*/ 11083 h 55418"/>
                      <a:gd name="connsiteX2" fmla="*/ 22167 w 24938"/>
                      <a:gd name="connsiteY2" fmla="*/ 49876 h 55418"/>
                      <a:gd name="connsiteX3" fmla="*/ 24938 w 24938"/>
                      <a:gd name="connsiteY3" fmla="*/ 55418 h 55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938" h="55418">
                        <a:moveTo>
                          <a:pt x="0" y="0"/>
                        </a:moveTo>
                        <a:cubicBezTo>
                          <a:pt x="4618" y="3694"/>
                          <a:pt x="9961" y="6632"/>
                          <a:pt x="13855" y="11083"/>
                        </a:cubicBezTo>
                        <a:cubicBezTo>
                          <a:pt x="23002" y="21536"/>
                          <a:pt x="20210" y="38132"/>
                          <a:pt x="22167" y="49876"/>
                        </a:cubicBezTo>
                        <a:cubicBezTo>
                          <a:pt x="22507" y="51913"/>
                          <a:pt x="24014" y="53571"/>
                          <a:pt x="24938" y="5541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5" name="フリーフォーム 661">
                    <a:extLst>
                      <a:ext uri="{FF2B5EF4-FFF2-40B4-BE49-F238E27FC236}">
                        <a16:creationId xmlns:a16="http://schemas.microsoft.com/office/drawing/2014/main" id="{56F9C234-0045-4C15-A706-A3219A0E8579}"/>
                      </a:ext>
                    </a:extLst>
                  </p:cNvPr>
                  <p:cNvSpPr/>
                  <p:nvPr/>
                </p:nvSpPr>
                <p:spPr>
                  <a:xfrm>
                    <a:off x="3374011" y="5933064"/>
                    <a:ext cx="40352" cy="33574"/>
                  </a:xfrm>
                  <a:custGeom>
                    <a:avLst/>
                    <a:gdLst>
                      <a:gd name="connsiteX0" fmla="*/ 41564 w 41564"/>
                      <a:gd name="connsiteY0" fmla="*/ 0 h 36022"/>
                      <a:gd name="connsiteX1" fmla="*/ 27709 w 41564"/>
                      <a:gd name="connsiteY1" fmla="*/ 8313 h 36022"/>
                      <a:gd name="connsiteX2" fmla="*/ 19397 w 41564"/>
                      <a:gd name="connsiteY2" fmla="*/ 11084 h 36022"/>
                      <a:gd name="connsiteX3" fmla="*/ 13855 w 41564"/>
                      <a:gd name="connsiteY3" fmla="*/ 19397 h 36022"/>
                      <a:gd name="connsiteX4" fmla="*/ 5542 w 41564"/>
                      <a:gd name="connsiteY4" fmla="*/ 24939 h 36022"/>
                      <a:gd name="connsiteX5" fmla="*/ 0 w 41564"/>
                      <a:gd name="connsiteY5" fmla="*/ 36022 h 36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564" h="36022">
                        <a:moveTo>
                          <a:pt x="41564" y="0"/>
                        </a:moveTo>
                        <a:cubicBezTo>
                          <a:pt x="36946" y="2771"/>
                          <a:pt x="32526" y="5904"/>
                          <a:pt x="27709" y="8313"/>
                        </a:cubicBezTo>
                        <a:cubicBezTo>
                          <a:pt x="25097" y="9619"/>
                          <a:pt x="21678" y="9259"/>
                          <a:pt x="19397" y="11084"/>
                        </a:cubicBezTo>
                        <a:cubicBezTo>
                          <a:pt x="16797" y="13165"/>
                          <a:pt x="16210" y="17042"/>
                          <a:pt x="13855" y="19397"/>
                        </a:cubicBezTo>
                        <a:cubicBezTo>
                          <a:pt x="11500" y="21752"/>
                          <a:pt x="8313" y="23092"/>
                          <a:pt x="5542" y="24939"/>
                        </a:cubicBezTo>
                        <a:cubicBezTo>
                          <a:pt x="2358" y="34490"/>
                          <a:pt x="4836" y="31186"/>
                          <a:pt x="0" y="3602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6" name="フリーフォーム 662">
                    <a:extLst>
                      <a:ext uri="{FF2B5EF4-FFF2-40B4-BE49-F238E27FC236}">
                        <a16:creationId xmlns:a16="http://schemas.microsoft.com/office/drawing/2014/main" id="{F27FFA8C-9946-4D45-A8F3-B2CDF7D64B9C}"/>
                      </a:ext>
                    </a:extLst>
                  </p:cNvPr>
                  <p:cNvSpPr/>
                  <p:nvPr/>
                </p:nvSpPr>
                <p:spPr>
                  <a:xfrm>
                    <a:off x="3427814" y="5507798"/>
                    <a:ext cx="65011" cy="61553"/>
                  </a:xfrm>
                  <a:custGeom>
                    <a:avLst/>
                    <a:gdLst>
                      <a:gd name="connsiteX0" fmla="*/ 0 w 63730"/>
                      <a:gd name="connsiteY0" fmla="*/ 0 h 63730"/>
                      <a:gd name="connsiteX1" fmla="*/ 13854 w 63730"/>
                      <a:gd name="connsiteY1" fmla="*/ 11083 h 63730"/>
                      <a:gd name="connsiteX2" fmla="*/ 24938 w 63730"/>
                      <a:gd name="connsiteY2" fmla="*/ 27709 h 63730"/>
                      <a:gd name="connsiteX3" fmla="*/ 27709 w 63730"/>
                      <a:gd name="connsiteY3" fmla="*/ 36021 h 63730"/>
                      <a:gd name="connsiteX4" fmla="*/ 36021 w 63730"/>
                      <a:gd name="connsiteY4" fmla="*/ 38792 h 63730"/>
                      <a:gd name="connsiteX5" fmla="*/ 55418 w 63730"/>
                      <a:gd name="connsiteY5" fmla="*/ 60960 h 63730"/>
                      <a:gd name="connsiteX6" fmla="*/ 63730 w 63730"/>
                      <a:gd name="connsiteY6" fmla="*/ 63730 h 63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730" h="63730">
                        <a:moveTo>
                          <a:pt x="0" y="0"/>
                        </a:moveTo>
                        <a:cubicBezTo>
                          <a:pt x="4618" y="3694"/>
                          <a:pt x="9898" y="6687"/>
                          <a:pt x="13854" y="11083"/>
                        </a:cubicBezTo>
                        <a:cubicBezTo>
                          <a:pt x="18310" y="16034"/>
                          <a:pt x="22831" y="21390"/>
                          <a:pt x="24938" y="27709"/>
                        </a:cubicBezTo>
                        <a:cubicBezTo>
                          <a:pt x="25862" y="30480"/>
                          <a:pt x="25644" y="33956"/>
                          <a:pt x="27709" y="36021"/>
                        </a:cubicBezTo>
                        <a:cubicBezTo>
                          <a:pt x="29774" y="38086"/>
                          <a:pt x="33250" y="37868"/>
                          <a:pt x="36021" y="38792"/>
                        </a:cubicBezTo>
                        <a:cubicBezTo>
                          <a:pt x="39378" y="52221"/>
                          <a:pt x="37423" y="54963"/>
                          <a:pt x="55418" y="60960"/>
                        </a:cubicBezTo>
                        <a:lnTo>
                          <a:pt x="63730" y="6373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7" name="フリーフォーム 663">
                    <a:extLst>
                      <a:ext uri="{FF2B5EF4-FFF2-40B4-BE49-F238E27FC236}">
                        <a16:creationId xmlns:a16="http://schemas.microsoft.com/office/drawing/2014/main" id="{5CDB5A74-5075-4F46-8A99-03211672FDA2}"/>
                      </a:ext>
                    </a:extLst>
                  </p:cNvPr>
                  <p:cNvSpPr/>
                  <p:nvPr/>
                </p:nvSpPr>
                <p:spPr>
                  <a:xfrm>
                    <a:off x="3450232" y="5619710"/>
                    <a:ext cx="13451" cy="50362"/>
                  </a:xfrm>
                  <a:custGeom>
                    <a:avLst/>
                    <a:gdLst>
                      <a:gd name="connsiteX0" fmla="*/ 14006 w 14006"/>
                      <a:gd name="connsiteY0" fmla="*/ 0 h 52647"/>
                      <a:gd name="connsiteX1" fmla="*/ 152 w 14006"/>
                      <a:gd name="connsiteY1" fmla="*/ 44334 h 52647"/>
                      <a:gd name="connsiteX2" fmla="*/ 152 w 14006"/>
                      <a:gd name="connsiteY2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006" h="52647">
                        <a:moveTo>
                          <a:pt x="14006" y="0"/>
                        </a:moveTo>
                        <a:cubicBezTo>
                          <a:pt x="8244" y="14406"/>
                          <a:pt x="2094" y="28797"/>
                          <a:pt x="152" y="44334"/>
                        </a:cubicBezTo>
                        <a:cubicBezTo>
                          <a:pt x="-192" y="47084"/>
                          <a:pt x="152" y="49876"/>
                          <a:pt x="152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8" name="フリーフォーム 664">
                    <a:extLst>
                      <a:ext uri="{FF2B5EF4-FFF2-40B4-BE49-F238E27FC236}">
                        <a16:creationId xmlns:a16="http://schemas.microsoft.com/office/drawing/2014/main" id="{233C49C2-2053-4615-95B0-CFF760DF6C59}"/>
                      </a:ext>
                    </a:extLst>
                  </p:cNvPr>
                  <p:cNvSpPr/>
                  <p:nvPr/>
                </p:nvSpPr>
                <p:spPr>
                  <a:xfrm>
                    <a:off x="3474891" y="5703646"/>
                    <a:ext cx="33628" cy="72741"/>
                  </a:xfrm>
                  <a:custGeom>
                    <a:avLst/>
                    <a:gdLst>
                      <a:gd name="connsiteX0" fmla="*/ 0 w 33253"/>
                      <a:gd name="connsiteY0" fmla="*/ 0 h 69273"/>
                      <a:gd name="connsiteX1" fmla="*/ 13855 w 33253"/>
                      <a:gd name="connsiteY1" fmla="*/ 8313 h 69273"/>
                      <a:gd name="connsiteX2" fmla="*/ 16625 w 33253"/>
                      <a:gd name="connsiteY2" fmla="*/ 19396 h 69273"/>
                      <a:gd name="connsiteX3" fmla="*/ 24938 w 33253"/>
                      <a:gd name="connsiteY3" fmla="*/ 38793 h 69273"/>
                      <a:gd name="connsiteX4" fmla="*/ 27709 w 33253"/>
                      <a:gd name="connsiteY4" fmla="*/ 49876 h 69273"/>
                      <a:gd name="connsiteX5" fmla="*/ 33251 w 33253"/>
                      <a:gd name="connsiteY5" fmla="*/ 69273 h 6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3" h="69273">
                        <a:moveTo>
                          <a:pt x="0" y="0"/>
                        </a:moveTo>
                        <a:cubicBezTo>
                          <a:pt x="4618" y="2771"/>
                          <a:pt x="10350" y="4224"/>
                          <a:pt x="13855" y="8313"/>
                        </a:cubicBezTo>
                        <a:cubicBezTo>
                          <a:pt x="16333" y="11204"/>
                          <a:pt x="15324" y="15817"/>
                          <a:pt x="16625" y="19396"/>
                        </a:cubicBezTo>
                        <a:cubicBezTo>
                          <a:pt x="19029" y="26007"/>
                          <a:pt x="22534" y="32182"/>
                          <a:pt x="24938" y="38793"/>
                        </a:cubicBezTo>
                        <a:cubicBezTo>
                          <a:pt x="26239" y="42372"/>
                          <a:pt x="26615" y="46229"/>
                          <a:pt x="27709" y="49876"/>
                        </a:cubicBezTo>
                        <a:cubicBezTo>
                          <a:pt x="33543" y="69322"/>
                          <a:pt x="33251" y="60353"/>
                          <a:pt x="33251" y="6927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89" name="フリーフォーム 665">
                    <a:extLst>
                      <a:ext uri="{FF2B5EF4-FFF2-40B4-BE49-F238E27FC236}">
                        <a16:creationId xmlns:a16="http://schemas.microsoft.com/office/drawing/2014/main" id="{BC3A1416-67C3-4F65-97A6-392F209C4B42}"/>
                      </a:ext>
                    </a:extLst>
                  </p:cNvPr>
                  <p:cNvSpPr/>
                  <p:nvPr/>
                </p:nvSpPr>
                <p:spPr>
                  <a:xfrm>
                    <a:off x="3486100" y="5849131"/>
                    <a:ext cx="2241" cy="39167"/>
                  </a:xfrm>
                  <a:custGeom>
                    <a:avLst/>
                    <a:gdLst>
                      <a:gd name="connsiteX0" fmla="*/ 2797 w 2797"/>
                      <a:gd name="connsiteY0" fmla="*/ 0 h 38937"/>
                      <a:gd name="connsiteX1" fmla="*/ 26 w 2797"/>
                      <a:gd name="connsiteY1" fmla="*/ 38793 h 38937"/>
                      <a:gd name="connsiteX2" fmla="*/ 2797 w 2797"/>
                      <a:gd name="connsiteY2" fmla="*/ 0 h 38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7" h="38937">
                        <a:moveTo>
                          <a:pt x="2797" y="0"/>
                        </a:moveTo>
                        <a:cubicBezTo>
                          <a:pt x="2797" y="0"/>
                          <a:pt x="1541" y="25918"/>
                          <a:pt x="26" y="38793"/>
                        </a:cubicBezTo>
                        <a:cubicBezTo>
                          <a:pt x="-315" y="41694"/>
                          <a:pt x="2797" y="0"/>
                          <a:pt x="2797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0" name="フリーフォーム 666">
                    <a:extLst>
                      <a:ext uri="{FF2B5EF4-FFF2-40B4-BE49-F238E27FC236}">
                        <a16:creationId xmlns:a16="http://schemas.microsoft.com/office/drawing/2014/main" id="{D8AF9ED1-FCAE-4F2D-B891-9BB7DAA7DEF0}"/>
                      </a:ext>
                    </a:extLst>
                  </p:cNvPr>
                  <p:cNvSpPr/>
                  <p:nvPr/>
                </p:nvSpPr>
                <p:spPr>
                  <a:xfrm>
                    <a:off x="3497309" y="5854725"/>
                    <a:ext cx="123299" cy="117509"/>
                  </a:xfrm>
                  <a:custGeom>
                    <a:avLst/>
                    <a:gdLst>
                      <a:gd name="connsiteX0" fmla="*/ 0 w 121920"/>
                      <a:gd name="connsiteY0" fmla="*/ 0 h 117313"/>
                      <a:gd name="connsiteX1" fmla="*/ 16626 w 121920"/>
                      <a:gd name="connsiteY1" fmla="*/ 8313 h 117313"/>
                      <a:gd name="connsiteX2" fmla="*/ 49877 w 121920"/>
                      <a:gd name="connsiteY2" fmla="*/ 30480 h 117313"/>
                      <a:gd name="connsiteX3" fmla="*/ 69273 w 121920"/>
                      <a:gd name="connsiteY3" fmla="*/ 52647 h 117313"/>
                      <a:gd name="connsiteX4" fmla="*/ 83128 w 121920"/>
                      <a:gd name="connsiteY4" fmla="*/ 72044 h 117313"/>
                      <a:gd name="connsiteX5" fmla="*/ 88669 w 121920"/>
                      <a:gd name="connsiteY5" fmla="*/ 83127 h 117313"/>
                      <a:gd name="connsiteX6" fmla="*/ 108066 w 121920"/>
                      <a:gd name="connsiteY6" fmla="*/ 102524 h 117313"/>
                      <a:gd name="connsiteX7" fmla="*/ 113608 w 121920"/>
                      <a:gd name="connsiteY7" fmla="*/ 110836 h 117313"/>
                      <a:gd name="connsiteX8" fmla="*/ 121920 w 121920"/>
                      <a:gd name="connsiteY8" fmla="*/ 116378 h 117313"/>
                      <a:gd name="connsiteX9" fmla="*/ 113608 w 121920"/>
                      <a:gd name="connsiteY9" fmla="*/ 113607 h 117313"/>
                      <a:gd name="connsiteX10" fmla="*/ 110837 w 121920"/>
                      <a:gd name="connsiteY10" fmla="*/ 105294 h 117313"/>
                      <a:gd name="connsiteX11" fmla="*/ 99753 w 121920"/>
                      <a:gd name="connsiteY11" fmla="*/ 96982 h 11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1920" h="117313">
                        <a:moveTo>
                          <a:pt x="0" y="0"/>
                        </a:moveTo>
                        <a:cubicBezTo>
                          <a:pt x="5542" y="2771"/>
                          <a:pt x="11246" y="5239"/>
                          <a:pt x="16626" y="8313"/>
                        </a:cubicBezTo>
                        <a:cubicBezTo>
                          <a:pt x="34886" y="18747"/>
                          <a:pt x="35969" y="20049"/>
                          <a:pt x="49877" y="30480"/>
                        </a:cubicBezTo>
                        <a:cubicBezTo>
                          <a:pt x="61879" y="60489"/>
                          <a:pt x="46322" y="29696"/>
                          <a:pt x="69273" y="52647"/>
                        </a:cubicBezTo>
                        <a:cubicBezTo>
                          <a:pt x="74891" y="58265"/>
                          <a:pt x="78862" y="65340"/>
                          <a:pt x="83128" y="72044"/>
                        </a:cubicBezTo>
                        <a:cubicBezTo>
                          <a:pt x="85345" y="75529"/>
                          <a:pt x="86054" y="79930"/>
                          <a:pt x="88669" y="83127"/>
                        </a:cubicBezTo>
                        <a:cubicBezTo>
                          <a:pt x="94459" y="90204"/>
                          <a:pt x="102993" y="94916"/>
                          <a:pt x="108066" y="102524"/>
                        </a:cubicBezTo>
                        <a:cubicBezTo>
                          <a:pt x="109913" y="105295"/>
                          <a:pt x="111253" y="108481"/>
                          <a:pt x="113608" y="110836"/>
                        </a:cubicBezTo>
                        <a:cubicBezTo>
                          <a:pt x="115963" y="113191"/>
                          <a:pt x="121920" y="113048"/>
                          <a:pt x="121920" y="116378"/>
                        </a:cubicBezTo>
                        <a:cubicBezTo>
                          <a:pt x="121920" y="119299"/>
                          <a:pt x="116379" y="114531"/>
                          <a:pt x="113608" y="113607"/>
                        </a:cubicBezTo>
                        <a:cubicBezTo>
                          <a:pt x="112684" y="110836"/>
                          <a:pt x="112707" y="107538"/>
                          <a:pt x="110837" y="105294"/>
                        </a:cubicBezTo>
                        <a:cubicBezTo>
                          <a:pt x="107880" y="101746"/>
                          <a:pt x="99753" y="96982"/>
                          <a:pt x="99753" y="9698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1" name="フリーフォーム 667">
                    <a:extLst>
                      <a:ext uri="{FF2B5EF4-FFF2-40B4-BE49-F238E27FC236}">
                        <a16:creationId xmlns:a16="http://schemas.microsoft.com/office/drawing/2014/main" id="{BEA972D7-F701-4DC3-91B8-1E35C90B0615}"/>
                      </a:ext>
                    </a:extLst>
                  </p:cNvPr>
                  <p:cNvSpPr/>
                  <p:nvPr/>
                </p:nvSpPr>
                <p:spPr>
                  <a:xfrm>
                    <a:off x="3504035" y="5518989"/>
                    <a:ext cx="13451" cy="83936"/>
                  </a:xfrm>
                  <a:custGeom>
                    <a:avLst/>
                    <a:gdLst>
                      <a:gd name="connsiteX0" fmla="*/ 0 w 13855"/>
                      <a:gd name="connsiteY0" fmla="*/ 0 h 85914"/>
                      <a:gd name="connsiteX1" fmla="*/ 2771 w 13855"/>
                      <a:gd name="connsiteY1" fmla="*/ 33251 h 85914"/>
                      <a:gd name="connsiteX2" fmla="*/ 5542 w 13855"/>
                      <a:gd name="connsiteY2" fmla="*/ 77586 h 85914"/>
                      <a:gd name="connsiteX3" fmla="*/ 13855 w 13855"/>
                      <a:gd name="connsiteY3" fmla="*/ 85898 h 85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55" h="85914">
                        <a:moveTo>
                          <a:pt x="0" y="0"/>
                        </a:moveTo>
                        <a:cubicBezTo>
                          <a:pt x="924" y="11084"/>
                          <a:pt x="1979" y="22157"/>
                          <a:pt x="2771" y="33251"/>
                        </a:cubicBezTo>
                        <a:cubicBezTo>
                          <a:pt x="3826" y="48021"/>
                          <a:pt x="3233" y="62960"/>
                          <a:pt x="5542" y="77586"/>
                        </a:cubicBezTo>
                        <a:cubicBezTo>
                          <a:pt x="6976" y="86667"/>
                          <a:pt x="9036" y="85898"/>
                          <a:pt x="13855" y="85898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2" name="フリーフォーム 668">
                    <a:extLst>
                      <a:ext uri="{FF2B5EF4-FFF2-40B4-BE49-F238E27FC236}">
                        <a16:creationId xmlns:a16="http://schemas.microsoft.com/office/drawing/2014/main" id="{3BE22279-5631-4C3C-A9B1-040CFB86AACD}"/>
                      </a:ext>
                    </a:extLst>
                  </p:cNvPr>
                  <p:cNvSpPr/>
                  <p:nvPr/>
                </p:nvSpPr>
                <p:spPr>
                  <a:xfrm>
                    <a:off x="3591464" y="5647690"/>
                    <a:ext cx="6726" cy="78338"/>
                  </a:xfrm>
                  <a:custGeom>
                    <a:avLst/>
                    <a:gdLst>
                      <a:gd name="connsiteX0" fmla="*/ 0 w 5542"/>
                      <a:gd name="connsiteY0" fmla="*/ 0 h 77585"/>
                      <a:gd name="connsiteX1" fmla="*/ 2771 w 5542"/>
                      <a:gd name="connsiteY1" fmla="*/ 19396 h 77585"/>
                      <a:gd name="connsiteX2" fmla="*/ 5542 w 5542"/>
                      <a:gd name="connsiteY2" fmla="*/ 77585 h 7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" h="77585">
                        <a:moveTo>
                          <a:pt x="0" y="0"/>
                        </a:moveTo>
                        <a:cubicBezTo>
                          <a:pt x="924" y="6465"/>
                          <a:pt x="2306" y="12882"/>
                          <a:pt x="2771" y="19396"/>
                        </a:cubicBezTo>
                        <a:cubicBezTo>
                          <a:pt x="4155" y="38765"/>
                          <a:pt x="5542" y="77585"/>
                          <a:pt x="5542" y="77585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3" name="フリーフォーム 669">
                    <a:extLst>
                      <a:ext uri="{FF2B5EF4-FFF2-40B4-BE49-F238E27FC236}">
                        <a16:creationId xmlns:a16="http://schemas.microsoft.com/office/drawing/2014/main" id="{27B64514-29AA-4329-9200-C585AB50F798}"/>
                      </a:ext>
                    </a:extLst>
                  </p:cNvPr>
                  <p:cNvSpPr/>
                  <p:nvPr/>
                </p:nvSpPr>
                <p:spPr>
                  <a:xfrm>
                    <a:off x="3573530" y="5597328"/>
                    <a:ext cx="67254" cy="27980"/>
                  </a:xfrm>
                  <a:custGeom>
                    <a:avLst/>
                    <a:gdLst>
                      <a:gd name="connsiteX0" fmla="*/ 0 w 69273"/>
                      <a:gd name="connsiteY0" fmla="*/ 0 h 33250"/>
                      <a:gd name="connsiteX1" fmla="*/ 36022 w 69273"/>
                      <a:gd name="connsiteY1" fmla="*/ 13854 h 33250"/>
                      <a:gd name="connsiteX2" fmla="*/ 44334 w 69273"/>
                      <a:gd name="connsiteY2" fmla="*/ 22167 h 33250"/>
                      <a:gd name="connsiteX3" fmla="*/ 60960 w 69273"/>
                      <a:gd name="connsiteY3" fmla="*/ 27709 h 33250"/>
                      <a:gd name="connsiteX4" fmla="*/ 69273 w 69273"/>
                      <a:gd name="connsiteY4" fmla="*/ 33250 h 3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73" h="33250">
                        <a:moveTo>
                          <a:pt x="0" y="0"/>
                        </a:moveTo>
                        <a:cubicBezTo>
                          <a:pt x="6280" y="2093"/>
                          <a:pt x="27744" y="7941"/>
                          <a:pt x="36022" y="13854"/>
                        </a:cubicBezTo>
                        <a:cubicBezTo>
                          <a:pt x="39211" y="16132"/>
                          <a:pt x="40909" y="20264"/>
                          <a:pt x="44334" y="22167"/>
                        </a:cubicBezTo>
                        <a:cubicBezTo>
                          <a:pt x="49441" y="25004"/>
                          <a:pt x="56099" y="24469"/>
                          <a:pt x="60960" y="27709"/>
                        </a:cubicBezTo>
                        <a:lnTo>
                          <a:pt x="69273" y="33250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4" name="フリーフォーム 670">
                    <a:extLst>
                      <a:ext uri="{FF2B5EF4-FFF2-40B4-BE49-F238E27FC236}">
                        <a16:creationId xmlns:a16="http://schemas.microsoft.com/office/drawing/2014/main" id="{2CA410BE-55A6-4EA1-B9B0-DB51D7849C4F}"/>
                      </a:ext>
                    </a:extLst>
                  </p:cNvPr>
                  <p:cNvSpPr/>
                  <p:nvPr/>
                </p:nvSpPr>
                <p:spPr>
                  <a:xfrm>
                    <a:off x="3636300" y="5770793"/>
                    <a:ext cx="6726" cy="50359"/>
                  </a:xfrm>
                  <a:custGeom>
                    <a:avLst/>
                    <a:gdLst>
                      <a:gd name="connsiteX0" fmla="*/ 5548 w 5548"/>
                      <a:gd name="connsiteY0" fmla="*/ 0 h 50844"/>
                      <a:gd name="connsiteX1" fmla="*/ 2778 w 5548"/>
                      <a:gd name="connsiteY1" fmla="*/ 38792 h 50844"/>
                      <a:gd name="connsiteX2" fmla="*/ 7 w 5548"/>
                      <a:gd name="connsiteY2" fmla="*/ 49876 h 5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" h="50844">
                        <a:moveTo>
                          <a:pt x="5548" y="0"/>
                        </a:moveTo>
                        <a:cubicBezTo>
                          <a:pt x="4625" y="12931"/>
                          <a:pt x="4292" y="25917"/>
                          <a:pt x="2778" y="38792"/>
                        </a:cubicBezTo>
                        <a:cubicBezTo>
                          <a:pt x="-285" y="64832"/>
                          <a:pt x="7" y="38855"/>
                          <a:pt x="7" y="4987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5" name="フリーフォーム 671">
                    <a:extLst>
                      <a:ext uri="{FF2B5EF4-FFF2-40B4-BE49-F238E27FC236}">
                        <a16:creationId xmlns:a16="http://schemas.microsoft.com/office/drawing/2014/main" id="{305B0AF6-0EF3-4564-9F5D-7D6AD8BED8DF}"/>
                      </a:ext>
                    </a:extLst>
                  </p:cNvPr>
                  <p:cNvSpPr/>
                  <p:nvPr/>
                </p:nvSpPr>
                <p:spPr>
                  <a:xfrm>
                    <a:off x="3634059" y="5709240"/>
                    <a:ext cx="33626" cy="16789"/>
                  </a:xfrm>
                  <a:custGeom>
                    <a:avLst/>
                    <a:gdLst>
                      <a:gd name="connsiteX0" fmla="*/ 0 w 33251"/>
                      <a:gd name="connsiteY0" fmla="*/ 0 h 13854"/>
                      <a:gd name="connsiteX1" fmla="*/ 16625 w 33251"/>
                      <a:gd name="connsiteY1" fmla="*/ 2771 h 13854"/>
                      <a:gd name="connsiteX2" fmla="*/ 33251 w 33251"/>
                      <a:gd name="connsiteY2" fmla="*/ 13854 h 13854"/>
                      <a:gd name="connsiteX3" fmla="*/ 0 w 33251"/>
                      <a:gd name="connsiteY3" fmla="*/ 0 h 13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51" h="13854">
                        <a:moveTo>
                          <a:pt x="0" y="0"/>
                        </a:moveTo>
                        <a:cubicBezTo>
                          <a:pt x="5542" y="924"/>
                          <a:pt x="11439" y="610"/>
                          <a:pt x="16625" y="2771"/>
                        </a:cubicBezTo>
                        <a:cubicBezTo>
                          <a:pt x="22773" y="5333"/>
                          <a:pt x="33251" y="13854"/>
                          <a:pt x="33251" y="1385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6" name="フリーフォーム 672">
                    <a:extLst>
                      <a:ext uri="{FF2B5EF4-FFF2-40B4-BE49-F238E27FC236}">
                        <a16:creationId xmlns:a16="http://schemas.microsoft.com/office/drawing/2014/main" id="{F10E609B-9BE0-4E94-90D5-1181F24ABF5B}"/>
                      </a:ext>
                    </a:extLst>
                  </p:cNvPr>
                  <p:cNvSpPr/>
                  <p:nvPr/>
                </p:nvSpPr>
                <p:spPr>
                  <a:xfrm>
                    <a:off x="3497309" y="5479822"/>
                    <a:ext cx="123299" cy="16785"/>
                  </a:xfrm>
                  <a:custGeom>
                    <a:avLst/>
                    <a:gdLst>
                      <a:gd name="connsiteX0" fmla="*/ 0 w 121920"/>
                      <a:gd name="connsiteY0" fmla="*/ 0 h 20146"/>
                      <a:gd name="connsiteX1" fmla="*/ 30480 w 121920"/>
                      <a:gd name="connsiteY1" fmla="*/ 2771 h 20146"/>
                      <a:gd name="connsiteX2" fmla="*/ 55418 w 121920"/>
                      <a:gd name="connsiteY2" fmla="*/ 11084 h 20146"/>
                      <a:gd name="connsiteX3" fmla="*/ 63731 w 121920"/>
                      <a:gd name="connsiteY3" fmla="*/ 13855 h 20146"/>
                      <a:gd name="connsiteX4" fmla="*/ 85898 w 121920"/>
                      <a:gd name="connsiteY4" fmla="*/ 16626 h 20146"/>
                      <a:gd name="connsiteX5" fmla="*/ 121920 w 121920"/>
                      <a:gd name="connsiteY5" fmla="*/ 19397 h 20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920" h="20146">
                        <a:moveTo>
                          <a:pt x="0" y="0"/>
                        </a:moveTo>
                        <a:cubicBezTo>
                          <a:pt x="10160" y="924"/>
                          <a:pt x="20433" y="998"/>
                          <a:pt x="30480" y="2771"/>
                        </a:cubicBezTo>
                        <a:cubicBezTo>
                          <a:pt x="30486" y="2772"/>
                          <a:pt x="51258" y="9697"/>
                          <a:pt x="55418" y="11084"/>
                        </a:cubicBezTo>
                        <a:cubicBezTo>
                          <a:pt x="58189" y="12008"/>
                          <a:pt x="60833" y="13493"/>
                          <a:pt x="63731" y="13855"/>
                        </a:cubicBezTo>
                        <a:lnTo>
                          <a:pt x="85898" y="16626"/>
                        </a:lnTo>
                        <a:cubicBezTo>
                          <a:pt x="102973" y="22318"/>
                          <a:pt x="91290" y="19397"/>
                          <a:pt x="121920" y="1939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7" name="フリーフォーム 673">
                    <a:extLst>
                      <a:ext uri="{FF2B5EF4-FFF2-40B4-BE49-F238E27FC236}">
                        <a16:creationId xmlns:a16="http://schemas.microsoft.com/office/drawing/2014/main" id="{F219BB28-E93D-4F80-A87F-4186ACF10905}"/>
                      </a:ext>
                    </a:extLst>
                  </p:cNvPr>
                  <p:cNvSpPr/>
                  <p:nvPr/>
                </p:nvSpPr>
                <p:spPr>
                  <a:xfrm>
                    <a:off x="3593707" y="5552563"/>
                    <a:ext cx="4484" cy="44765"/>
                  </a:xfrm>
                  <a:custGeom>
                    <a:avLst/>
                    <a:gdLst>
                      <a:gd name="connsiteX0" fmla="*/ 2798 w 2798"/>
                      <a:gd name="connsiteY0" fmla="*/ 0 h 47106"/>
                      <a:gd name="connsiteX1" fmla="*/ 27 w 2798"/>
                      <a:gd name="connsiteY1" fmla="*/ 47106 h 4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798" h="47106">
                        <a:moveTo>
                          <a:pt x="2798" y="0"/>
                        </a:moveTo>
                        <a:cubicBezTo>
                          <a:pt x="-475" y="35999"/>
                          <a:pt x="27" y="20278"/>
                          <a:pt x="27" y="47106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8" name="フリーフォーム 674">
                    <a:extLst>
                      <a:ext uri="{FF2B5EF4-FFF2-40B4-BE49-F238E27FC236}">
                        <a16:creationId xmlns:a16="http://schemas.microsoft.com/office/drawing/2014/main" id="{8A50FDB0-51BC-49C8-8E13-7D94A764E573}"/>
                      </a:ext>
                    </a:extLst>
                  </p:cNvPr>
                  <p:cNvSpPr/>
                  <p:nvPr/>
                </p:nvSpPr>
                <p:spPr>
                  <a:xfrm>
                    <a:off x="3645267" y="5625307"/>
                    <a:ext cx="136750" cy="50359"/>
                  </a:xfrm>
                  <a:custGeom>
                    <a:avLst/>
                    <a:gdLst>
                      <a:gd name="connsiteX0" fmla="*/ 0 w 135775"/>
                      <a:gd name="connsiteY0" fmla="*/ 0 h 52647"/>
                      <a:gd name="connsiteX1" fmla="*/ 36022 w 135775"/>
                      <a:gd name="connsiteY1" fmla="*/ 11083 h 52647"/>
                      <a:gd name="connsiteX2" fmla="*/ 69273 w 135775"/>
                      <a:gd name="connsiteY2" fmla="*/ 22167 h 52647"/>
                      <a:gd name="connsiteX3" fmla="*/ 88669 w 135775"/>
                      <a:gd name="connsiteY3" fmla="*/ 33250 h 52647"/>
                      <a:gd name="connsiteX4" fmla="*/ 105295 w 135775"/>
                      <a:gd name="connsiteY4" fmla="*/ 38792 h 52647"/>
                      <a:gd name="connsiteX5" fmla="*/ 119149 w 135775"/>
                      <a:gd name="connsiteY5" fmla="*/ 47105 h 52647"/>
                      <a:gd name="connsiteX6" fmla="*/ 130233 w 135775"/>
                      <a:gd name="connsiteY6" fmla="*/ 49876 h 52647"/>
                      <a:gd name="connsiteX7" fmla="*/ 135775 w 135775"/>
                      <a:gd name="connsiteY7" fmla="*/ 52647 h 5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775" h="52647">
                        <a:moveTo>
                          <a:pt x="0" y="0"/>
                        </a:moveTo>
                        <a:cubicBezTo>
                          <a:pt x="52617" y="13152"/>
                          <a:pt x="-1637" y="-1470"/>
                          <a:pt x="36022" y="11083"/>
                        </a:cubicBezTo>
                        <a:cubicBezTo>
                          <a:pt x="57941" y="18389"/>
                          <a:pt x="36953" y="7085"/>
                          <a:pt x="69273" y="22167"/>
                        </a:cubicBezTo>
                        <a:cubicBezTo>
                          <a:pt x="76021" y="25316"/>
                          <a:pt x="81908" y="30130"/>
                          <a:pt x="88669" y="33250"/>
                        </a:cubicBezTo>
                        <a:cubicBezTo>
                          <a:pt x="93973" y="35698"/>
                          <a:pt x="99977" y="36375"/>
                          <a:pt x="105295" y="38792"/>
                        </a:cubicBezTo>
                        <a:cubicBezTo>
                          <a:pt x="110198" y="41021"/>
                          <a:pt x="114228" y="44918"/>
                          <a:pt x="119149" y="47105"/>
                        </a:cubicBezTo>
                        <a:cubicBezTo>
                          <a:pt x="122629" y="48652"/>
                          <a:pt x="126620" y="48672"/>
                          <a:pt x="130233" y="49876"/>
                        </a:cubicBezTo>
                        <a:cubicBezTo>
                          <a:pt x="132192" y="50529"/>
                          <a:pt x="133928" y="51723"/>
                          <a:pt x="135775" y="52647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99" name="フリーフォーム 675">
                    <a:extLst>
                      <a:ext uri="{FF2B5EF4-FFF2-40B4-BE49-F238E27FC236}">
                        <a16:creationId xmlns:a16="http://schemas.microsoft.com/office/drawing/2014/main" id="{141DB03A-15F5-4F84-96CB-EC8602D9CBBE}"/>
                      </a:ext>
                    </a:extLst>
                  </p:cNvPr>
                  <p:cNvSpPr/>
                  <p:nvPr/>
                </p:nvSpPr>
                <p:spPr>
                  <a:xfrm>
                    <a:off x="3676652" y="5670072"/>
                    <a:ext cx="17934" cy="72741"/>
                  </a:xfrm>
                  <a:custGeom>
                    <a:avLst/>
                    <a:gdLst>
                      <a:gd name="connsiteX0" fmla="*/ 0 w 19397"/>
                      <a:gd name="connsiteY0" fmla="*/ 0 h 72044"/>
                      <a:gd name="connsiteX1" fmla="*/ 2771 w 19397"/>
                      <a:gd name="connsiteY1" fmla="*/ 13855 h 72044"/>
                      <a:gd name="connsiteX2" fmla="*/ 5542 w 19397"/>
                      <a:gd name="connsiteY2" fmla="*/ 24938 h 72044"/>
                      <a:gd name="connsiteX3" fmla="*/ 13855 w 19397"/>
                      <a:gd name="connsiteY3" fmla="*/ 69273 h 72044"/>
                      <a:gd name="connsiteX4" fmla="*/ 19397 w 19397"/>
                      <a:gd name="connsiteY4" fmla="*/ 72044 h 72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97" h="72044">
                        <a:moveTo>
                          <a:pt x="0" y="0"/>
                        </a:moveTo>
                        <a:cubicBezTo>
                          <a:pt x="924" y="4618"/>
                          <a:pt x="1749" y="9257"/>
                          <a:pt x="2771" y="13855"/>
                        </a:cubicBezTo>
                        <a:cubicBezTo>
                          <a:pt x="3597" y="17572"/>
                          <a:pt x="5097" y="21156"/>
                          <a:pt x="5542" y="24938"/>
                        </a:cubicBezTo>
                        <a:cubicBezTo>
                          <a:pt x="7438" y="41052"/>
                          <a:pt x="1946" y="57364"/>
                          <a:pt x="13855" y="69273"/>
                        </a:cubicBezTo>
                        <a:cubicBezTo>
                          <a:pt x="15315" y="70733"/>
                          <a:pt x="17550" y="71120"/>
                          <a:pt x="19397" y="72044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0" name="フリーフォーム 676">
                    <a:extLst>
                      <a:ext uri="{FF2B5EF4-FFF2-40B4-BE49-F238E27FC236}">
                        <a16:creationId xmlns:a16="http://schemas.microsoft.com/office/drawing/2014/main" id="{D23B9099-91CD-4205-A82A-F28C87F5918E}"/>
                      </a:ext>
                    </a:extLst>
                  </p:cNvPr>
                  <p:cNvSpPr/>
                  <p:nvPr/>
                </p:nvSpPr>
                <p:spPr>
                  <a:xfrm>
                    <a:off x="3752873" y="5737219"/>
                    <a:ext cx="76221" cy="39167"/>
                  </a:xfrm>
                  <a:custGeom>
                    <a:avLst/>
                    <a:gdLst>
                      <a:gd name="connsiteX0" fmla="*/ 0 w 74836"/>
                      <a:gd name="connsiteY0" fmla="*/ 0 h 38792"/>
                      <a:gd name="connsiteX1" fmla="*/ 13854 w 74836"/>
                      <a:gd name="connsiteY1" fmla="*/ 5542 h 38792"/>
                      <a:gd name="connsiteX2" fmla="*/ 38793 w 74836"/>
                      <a:gd name="connsiteY2" fmla="*/ 13854 h 38792"/>
                      <a:gd name="connsiteX3" fmla="*/ 49876 w 74836"/>
                      <a:gd name="connsiteY3" fmla="*/ 24938 h 38792"/>
                      <a:gd name="connsiteX4" fmla="*/ 58189 w 74836"/>
                      <a:gd name="connsiteY4" fmla="*/ 27709 h 38792"/>
                      <a:gd name="connsiteX5" fmla="*/ 66502 w 74836"/>
                      <a:gd name="connsiteY5" fmla="*/ 33251 h 38792"/>
                      <a:gd name="connsiteX6" fmla="*/ 74814 w 74836"/>
                      <a:gd name="connsiteY6" fmla="*/ 38792 h 3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36" h="38792">
                        <a:moveTo>
                          <a:pt x="0" y="0"/>
                        </a:moveTo>
                        <a:cubicBezTo>
                          <a:pt x="4618" y="1847"/>
                          <a:pt x="9170" y="3869"/>
                          <a:pt x="13854" y="5542"/>
                        </a:cubicBezTo>
                        <a:cubicBezTo>
                          <a:pt x="22106" y="8489"/>
                          <a:pt x="38793" y="13854"/>
                          <a:pt x="38793" y="13854"/>
                        </a:cubicBezTo>
                        <a:cubicBezTo>
                          <a:pt x="42487" y="17549"/>
                          <a:pt x="45624" y="21901"/>
                          <a:pt x="49876" y="24938"/>
                        </a:cubicBezTo>
                        <a:cubicBezTo>
                          <a:pt x="52253" y="26636"/>
                          <a:pt x="55576" y="26403"/>
                          <a:pt x="58189" y="27709"/>
                        </a:cubicBezTo>
                        <a:cubicBezTo>
                          <a:pt x="61168" y="29198"/>
                          <a:pt x="63523" y="31762"/>
                          <a:pt x="66502" y="33251"/>
                        </a:cubicBezTo>
                        <a:cubicBezTo>
                          <a:pt x="75690" y="37845"/>
                          <a:pt x="74814" y="32617"/>
                          <a:pt x="74814" y="38792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201" name="フリーフォーム 677">
                    <a:extLst>
                      <a:ext uri="{FF2B5EF4-FFF2-40B4-BE49-F238E27FC236}">
                        <a16:creationId xmlns:a16="http://schemas.microsoft.com/office/drawing/2014/main" id="{C79FE3F9-7170-4DD5-80DC-189001852338}"/>
                      </a:ext>
                    </a:extLst>
                  </p:cNvPr>
                  <p:cNvSpPr/>
                  <p:nvPr/>
                </p:nvSpPr>
                <p:spPr>
                  <a:xfrm>
                    <a:off x="3786501" y="5798769"/>
                    <a:ext cx="2241" cy="39171"/>
                  </a:xfrm>
                  <a:custGeom>
                    <a:avLst/>
                    <a:gdLst>
                      <a:gd name="connsiteX0" fmla="*/ 0 w 3123"/>
                      <a:gd name="connsiteY0" fmla="*/ 0 h 39938"/>
                      <a:gd name="connsiteX1" fmla="*/ 2771 w 3123"/>
                      <a:gd name="connsiteY1" fmla="*/ 38793 h 39938"/>
                      <a:gd name="connsiteX2" fmla="*/ 0 w 3123"/>
                      <a:gd name="connsiteY2" fmla="*/ 0 h 39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3" h="39938">
                        <a:moveTo>
                          <a:pt x="0" y="0"/>
                        </a:moveTo>
                        <a:cubicBezTo>
                          <a:pt x="0" y="0"/>
                          <a:pt x="518" y="26026"/>
                          <a:pt x="2771" y="38793"/>
                        </a:cubicBezTo>
                        <a:cubicBezTo>
                          <a:pt x="4373" y="4787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B9BD5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  <a:miter lim="800000"/>
                  </a:ln>
                  <a:effectLst/>
                </p:spPr>
                <p:txBody>
                  <a:bodyPr bIns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ja-JP" altLang="en-US" kern="0">
                      <a:solidFill>
                        <a:prstClr val="white"/>
                      </a:solidFill>
                      <a:latin typeface="+mn-lt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grpSp>
            <p:nvGrpSpPr>
              <p:cNvPr id="153" name="グループ化 152">
                <a:extLst>
                  <a:ext uri="{FF2B5EF4-FFF2-40B4-BE49-F238E27FC236}">
                    <a16:creationId xmlns:a16="http://schemas.microsoft.com/office/drawing/2014/main" id="{209321C2-51ED-4F59-8C24-5C9624F08F10}"/>
                  </a:ext>
                </a:extLst>
              </p:cNvPr>
              <p:cNvGrpSpPr/>
              <p:nvPr/>
            </p:nvGrpSpPr>
            <p:grpSpPr bwMode="auto">
              <a:xfrm>
                <a:off x="5197972" y="3635896"/>
                <a:ext cx="435982" cy="349221"/>
                <a:chOff x="5297789" y="1773263"/>
                <a:chExt cx="561632" cy="508568"/>
              </a:xfrm>
              <a:solidFill>
                <a:srgbClr val="CCCC00"/>
              </a:solidFill>
            </p:grpSpPr>
            <p:sp>
              <p:nvSpPr>
                <p:cNvPr id="154" name="フリーフォーム 632">
                  <a:extLst>
                    <a:ext uri="{FF2B5EF4-FFF2-40B4-BE49-F238E27FC236}">
                      <a16:creationId xmlns:a16="http://schemas.microsoft.com/office/drawing/2014/main" id="{DA8AFAB4-3566-4FDD-A853-D5B47E5AEE33}"/>
                    </a:ext>
                  </a:extLst>
                </p:cNvPr>
                <p:cNvSpPr/>
                <p:nvPr/>
              </p:nvSpPr>
              <p:spPr>
                <a:xfrm>
                  <a:off x="5569973" y="1820860"/>
                  <a:ext cx="236046" cy="423713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55" name="フリーフォーム 633">
                  <a:extLst>
                    <a:ext uri="{FF2B5EF4-FFF2-40B4-BE49-F238E27FC236}">
                      <a16:creationId xmlns:a16="http://schemas.microsoft.com/office/drawing/2014/main" id="{6F489A0C-0C34-4B04-9B6A-3B0832F60605}"/>
                    </a:ext>
                  </a:extLst>
                </p:cNvPr>
                <p:cNvSpPr/>
                <p:nvPr/>
              </p:nvSpPr>
              <p:spPr>
                <a:xfrm>
                  <a:off x="5408851" y="1947280"/>
                  <a:ext cx="194084" cy="255683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56" name="フリーフォーム 634">
                  <a:extLst>
                    <a:ext uri="{FF2B5EF4-FFF2-40B4-BE49-F238E27FC236}">
                      <a16:creationId xmlns:a16="http://schemas.microsoft.com/office/drawing/2014/main" id="{3D0866D7-591F-42E3-A6E9-02690298E395}"/>
                    </a:ext>
                  </a:extLst>
                </p:cNvPr>
                <p:cNvSpPr/>
                <p:nvPr/>
              </p:nvSpPr>
              <p:spPr>
                <a:xfrm>
                  <a:off x="5297789" y="1773263"/>
                  <a:ext cx="300981" cy="503872"/>
                </a:xfrm>
                <a:custGeom>
                  <a:avLst/>
                  <a:gdLst>
                    <a:gd name="connsiteX0" fmla="*/ 1359554 w 1390159"/>
                    <a:gd name="connsiteY0" fmla="*/ 2259984 h 2313757"/>
                    <a:gd name="connsiteX1" fmla="*/ 1380336 w 1390159"/>
                    <a:gd name="connsiteY1" fmla="*/ 1678093 h 2313757"/>
                    <a:gd name="connsiteX2" fmla="*/ 1207154 w 1390159"/>
                    <a:gd name="connsiteY2" fmla="*/ 923020 h 2313757"/>
                    <a:gd name="connsiteX3" fmla="*/ 708391 w 1390159"/>
                    <a:gd name="connsiteY3" fmla="*/ 320347 h 2313757"/>
                    <a:gd name="connsiteX4" fmla="*/ 161136 w 1390159"/>
                    <a:gd name="connsiteY4" fmla="*/ 29402 h 2313757"/>
                    <a:gd name="connsiteX5" fmla="*/ 1809 w 1390159"/>
                    <a:gd name="connsiteY5" fmla="*/ 22475 h 2313757"/>
                    <a:gd name="connsiteX6" fmla="*/ 237336 w 1390159"/>
                    <a:gd name="connsiteY6" fmla="*/ 140238 h 2313757"/>
                    <a:gd name="connsiteX7" fmla="*/ 611409 w 1390159"/>
                    <a:gd name="connsiteY7" fmla="*/ 431184 h 2313757"/>
                    <a:gd name="connsiteX8" fmla="*/ 895427 w 1390159"/>
                    <a:gd name="connsiteY8" fmla="*/ 826038 h 2313757"/>
                    <a:gd name="connsiteX9" fmla="*/ 1096318 w 1390159"/>
                    <a:gd name="connsiteY9" fmla="*/ 1248602 h 2313757"/>
                    <a:gd name="connsiteX10" fmla="*/ 1200227 w 1390159"/>
                    <a:gd name="connsiteY10" fmla="*/ 1678093 h 2313757"/>
                    <a:gd name="connsiteX11" fmla="*/ 1241791 w 1390159"/>
                    <a:gd name="connsiteY11" fmla="*/ 2121438 h 2313757"/>
                    <a:gd name="connsiteX12" fmla="*/ 1283354 w 1390159"/>
                    <a:gd name="connsiteY12" fmla="*/ 2273838 h 2313757"/>
                    <a:gd name="connsiteX13" fmla="*/ 1359554 w 1390159"/>
                    <a:gd name="connsiteY13" fmla="*/ 2259984 h 2313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90159" h="2313757">
                      <a:moveTo>
                        <a:pt x="1359554" y="2259984"/>
                      </a:moveTo>
                      <a:cubicBezTo>
                        <a:pt x="1375718" y="2160693"/>
                        <a:pt x="1405736" y="1900920"/>
                        <a:pt x="1380336" y="1678093"/>
                      </a:cubicBezTo>
                      <a:cubicBezTo>
                        <a:pt x="1354936" y="1455266"/>
                        <a:pt x="1319145" y="1149311"/>
                        <a:pt x="1207154" y="923020"/>
                      </a:cubicBezTo>
                      <a:cubicBezTo>
                        <a:pt x="1095163" y="696729"/>
                        <a:pt x="882727" y="469283"/>
                        <a:pt x="708391" y="320347"/>
                      </a:cubicBezTo>
                      <a:cubicBezTo>
                        <a:pt x="534055" y="171411"/>
                        <a:pt x="278900" y="79047"/>
                        <a:pt x="161136" y="29402"/>
                      </a:cubicBezTo>
                      <a:cubicBezTo>
                        <a:pt x="43372" y="-20243"/>
                        <a:pt x="-10891" y="4002"/>
                        <a:pt x="1809" y="22475"/>
                      </a:cubicBezTo>
                      <a:cubicBezTo>
                        <a:pt x="14509" y="40948"/>
                        <a:pt x="135736" y="72120"/>
                        <a:pt x="237336" y="140238"/>
                      </a:cubicBezTo>
                      <a:cubicBezTo>
                        <a:pt x="338936" y="208356"/>
                        <a:pt x="501727" y="316884"/>
                        <a:pt x="611409" y="431184"/>
                      </a:cubicBezTo>
                      <a:cubicBezTo>
                        <a:pt x="721091" y="545484"/>
                        <a:pt x="814609" y="689802"/>
                        <a:pt x="895427" y="826038"/>
                      </a:cubicBezTo>
                      <a:cubicBezTo>
                        <a:pt x="976245" y="962274"/>
                        <a:pt x="1045518" y="1106593"/>
                        <a:pt x="1096318" y="1248602"/>
                      </a:cubicBezTo>
                      <a:cubicBezTo>
                        <a:pt x="1147118" y="1390611"/>
                        <a:pt x="1175982" y="1532620"/>
                        <a:pt x="1200227" y="1678093"/>
                      </a:cubicBezTo>
                      <a:cubicBezTo>
                        <a:pt x="1224472" y="1823566"/>
                        <a:pt x="1227937" y="2022147"/>
                        <a:pt x="1241791" y="2121438"/>
                      </a:cubicBezTo>
                      <a:cubicBezTo>
                        <a:pt x="1255645" y="2220729"/>
                        <a:pt x="1259109" y="2253056"/>
                        <a:pt x="1283354" y="2273838"/>
                      </a:cubicBezTo>
                      <a:cubicBezTo>
                        <a:pt x="1307599" y="2294620"/>
                        <a:pt x="1343390" y="2359275"/>
                        <a:pt x="1359554" y="2259984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57" name="フリーフォーム 635">
                  <a:extLst>
                    <a:ext uri="{FF2B5EF4-FFF2-40B4-BE49-F238E27FC236}">
                      <a16:creationId xmlns:a16="http://schemas.microsoft.com/office/drawing/2014/main" id="{DFC00FA1-080A-449D-8079-E2C4FE15956E}"/>
                    </a:ext>
                  </a:extLst>
                </p:cNvPr>
                <p:cNvSpPr/>
                <p:nvPr/>
              </p:nvSpPr>
              <p:spPr>
                <a:xfrm>
                  <a:off x="5567823" y="2095784"/>
                  <a:ext cx="178978" cy="179152"/>
                </a:xfrm>
                <a:custGeom>
                  <a:avLst/>
                  <a:gdLst>
                    <a:gd name="connsiteX0" fmla="*/ 112332 w 826659"/>
                    <a:gd name="connsiteY0" fmla="*/ 792837 h 822660"/>
                    <a:gd name="connsiteX1" fmla="*/ 271660 w 826659"/>
                    <a:gd name="connsiteY1" fmla="*/ 453401 h 822660"/>
                    <a:gd name="connsiteX2" fmla="*/ 638805 w 826659"/>
                    <a:gd name="connsiteY2" fmla="*/ 134746 h 822660"/>
                    <a:gd name="connsiteX3" fmla="*/ 811987 w 826659"/>
                    <a:gd name="connsiteY3" fmla="*/ 3128 h 822660"/>
                    <a:gd name="connsiteX4" fmla="*/ 271660 w 826659"/>
                    <a:gd name="connsiteY4" fmla="*/ 252510 h 822660"/>
                    <a:gd name="connsiteX5" fmla="*/ 22278 w 826659"/>
                    <a:gd name="connsiteY5" fmla="*/ 612728 h 822660"/>
                    <a:gd name="connsiteX6" fmla="*/ 22278 w 826659"/>
                    <a:gd name="connsiteY6" fmla="*/ 785910 h 822660"/>
                    <a:gd name="connsiteX7" fmla="*/ 112332 w 826659"/>
                    <a:gd name="connsiteY7" fmla="*/ 792837 h 822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6659" h="822660">
                      <a:moveTo>
                        <a:pt x="112332" y="792837"/>
                      </a:moveTo>
                      <a:cubicBezTo>
                        <a:pt x="153896" y="737419"/>
                        <a:pt x="183915" y="563083"/>
                        <a:pt x="271660" y="453401"/>
                      </a:cubicBezTo>
                      <a:cubicBezTo>
                        <a:pt x="359405" y="343719"/>
                        <a:pt x="548750" y="209792"/>
                        <a:pt x="638805" y="134746"/>
                      </a:cubicBezTo>
                      <a:cubicBezTo>
                        <a:pt x="728860" y="59700"/>
                        <a:pt x="873178" y="-16499"/>
                        <a:pt x="811987" y="3128"/>
                      </a:cubicBezTo>
                      <a:cubicBezTo>
                        <a:pt x="750796" y="22755"/>
                        <a:pt x="403278" y="150910"/>
                        <a:pt x="271660" y="252510"/>
                      </a:cubicBezTo>
                      <a:cubicBezTo>
                        <a:pt x="140042" y="354110"/>
                        <a:pt x="63842" y="523828"/>
                        <a:pt x="22278" y="612728"/>
                      </a:cubicBezTo>
                      <a:cubicBezTo>
                        <a:pt x="-19286" y="701628"/>
                        <a:pt x="7269" y="757046"/>
                        <a:pt x="22278" y="785910"/>
                      </a:cubicBezTo>
                      <a:cubicBezTo>
                        <a:pt x="37287" y="814774"/>
                        <a:pt x="70768" y="848255"/>
                        <a:pt x="112332" y="792837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58" name="フリーフォーム 636">
                  <a:extLst>
                    <a:ext uri="{FF2B5EF4-FFF2-40B4-BE49-F238E27FC236}">
                      <a16:creationId xmlns:a16="http://schemas.microsoft.com/office/drawing/2014/main" id="{5438BF8F-8D34-44F6-80B4-70295539671F}"/>
                    </a:ext>
                  </a:extLst>
                </p:cNvPr>
                <p:cNvSpPr/>
                <p:nvPr/>
              </p:nvSpPr>
              <p:spPr>
                <a:xfrm>
                  <a:off x="5405831" y="2011986"/>
                  <a:ext cx="194084" cy="255683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59" name="フリーフォーム 637">
                  <a:extLst>
                    <a:ext uri="{FF2B5EF4-FFF2-40B4-BE49-F238E27FC236}">
                      <a16:creationId xmlns:a16="http://schemas.microsoft.com/office/drawing/2014/main" id="{4C3BD3C5-E113-49A3-9AE9-9ADE0F9A6545}"/>
                    </a:ext>
                  </a:extLst>
                </p:cNvPr>
                <p:cNvSpPr/>
                <p:nvPr/>
              </p:nvSpPr>
              <p:spPr>
                <a:xfrm rot="748910">
                  <a:off x="5623375" y="1858118"/>
                  <a:ext cx="236046" cy="423713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</p:grpSp>
        <p:sp>
          <p:nvSpPr>
            <p:cNvPr id="435" name="正方形/長方形 434">
              <a:extLst>
                <a:ext uri="{FF2B5EF4-FFF2-40B4-BE49-F238E27FC236}">
                  <a16:creationId xmlns:a16="http://schemas.microsoft.com/office/drawing/2014/main" id="{01D197DD-F8B0-4E1B-A218-471CD90C4499}"/>
                </a:ext>
              </a:extLst>
            </p:cNvPr>
            <p:cNvSpPr/>
            <p:nvPr/>
          </p:nvSpPr>
          <p:spPr>
            <a:xfrm>
              <a:off x="5892626" y="3104708"/>
              <a:ext cx="829870" cy="1506433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36" name="正方形/長方形 435">
              <a:extLst>
                <a:ext uri="{FF2B5EF4-FFF2-40B4-BE49-F238E27FC236}">
                  <a16:creationId xmlns:a16="http://schemas.microsoft.com/office/drawing/2014/main" id="{4BC0EBC3-D357-4379-B210-05AC6EF553D1}"/>
                </a:ext>
              </a:extLst>
            </p:cNvPr>
            <p:cNvSpPr/>
            <p:nvPr/>
          </p:nvSpPr>
          <p:spPr>
            <a:xfrm>
              <a:off x="5005635" y="3104708"/>
              <a:ext cx="831456" cy="1506433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88" name="テキスト ボックス 587">
              <a:extLst>
                <a:ext uri="{FF2B5EF4-FFF2-40B4-BE49-F238E27FC236}">
                  <a16:creationId xmlns:a16="http://schemas.microsoft.com/office/drawing/2014/main" id="{29AE34BB-8534-4AFB-9E52-4EACCD903769}"/>
                </a:ext>
              </a:extLst>
            </p:cNvPr>
            <p:cNvSpPr txBox="1"/>
            <p:nvPr/>
          </p:nvSpPr>
          <p:spPr bwMode="auto">
            <a:xfrm>
              <a:off x="5964281" y="4200090"/>
              <a:ext cx="686980" cy="4158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softEdge rad="63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bIns="0">
              <a:spAutoFit/>
            </a:bodyPr>
            <a:lstStyle/>
            <a:p>
              <a:pPr algn="ctr">
                <a:defRPr/>
              </a:pPr>
              <a:r>
                <a:rPr kumimoji="0" lang="en-US" altLang="ja-JP" sz="1200" kern="0" dirty="0">
                  <a:solidFill>
                    <a:prstClr val="black"/>
                  </a:solidFill>
                  <a:ea typeface="メイリオ" panose="020B0604030504040204" pitchFamily="50" charset="-128"/>
                  <a:cs typeface="メイリオ" panose="020B0604030504040204" pitchFamily="50" charset="-128"/>
                </a:rPr>
                <a:t>Robust plants</a:t>
              </a:r>
            </a:p>
          </p:txBody>
        </p:sp>
        <p:sp>
          <p:nvSpPr>
            <p:cNvPr id="589" name="テキスト ボックス 588">
              <a:extLst>
                <a:ext uri="{FF2B5EF4-FFF2-40B4-BE49-F238E27FC236}">
                  <a16:creationId xmlns:a16="http://schemas.microsoft.com/office/drawing/2014/main" id="{57FE486A-A024-40EF-AE49-48EECB73239A}"/>
                </a:ext>
              </a:extLst>
            </p:cNvPr>
            <p:cNvSpPr txBox="1"/>
            <p:nvPr/>
          </p:nvSpPr>
          <p:spPr bwMode="auto">
            <a:xfrm>
              <a:off x="5068636" y="4200090"/>
              <a:ext cx="705173" cy="415819"/>
            </a:xfrm>
            <a:prstGeom prst="rect">
              <a:avLst/>
            </a:prstGeom>
            <a:solidFill>
              <a:srgbClr val="FFC000"/>
            </a:solidFill>
            <a:ln/>
            <a:effectLst>
              <a:softEdge rad="63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kern="0" dirty="0">
                  <a:solidFill>
                    <a:prstClr val="black"/>
                  </a:solidFill>
                  <a:ea typeface="メイリオ" panose="020B0604030504040204" pitchFamily="50" charset="-128"/>
                  <a:cs typeface="メイリオ" panose="020B0604030504040204" pitchFamily="50" charset="-128"/>
                </a:rPr>
                <a:t>Weak plants</a:t>
              </a:r>
            </a:p>
          </p:txBody>
        </p:sp>
        <p:grpSp>
          <p:nvGrpSpPr>
            <p:cNvPr id="6320" name="グループ化 591">
              <a:extLst>
                <a:ext uri="{FF2B5EF4-FFF2-40B4-BE49-F238E27FC236}">
                  <a16:creationId xmlns:a16="http://schemas.microsoft.com/office/drawing/2014/main" id="{D9D879BD-23F2-4DB1-B6EB-20BC92434D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6136" y="3171383"/>
              <a:ext cx="663270" cy="370830"/>
              <a:chOff x="3698123" y="4876798"/>
              <a:chExt cx="536485" cy="275787"/>
            </a:xfrm>
          </p:grpSpPr>
          <p:pic>
            <p:nvPicPr>
              <p:cNvPr id="593" name="図 592">
                <a:extLst>
                  <a:ext uri="{FF2B5EF4-FFF2-40B4-BE49-F238E27FC236}">
                    <a16:creationId xmlns:a16="http://schemas.microsoft.com/office/drawing/2014/main" id="{7D1A982E-04E5-4AC4-8A65-13F2BCED5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9BBB59"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698123" y="4876798"/>
                <a:ext cx="434429" cy="197666"/>
              </a:xfrm>
              <a:prstGeom prst="rect">
                <a:avLst/>
              </a:prstGeom>
            </p:spPr>
          </p:pic>
          <p:pic>
            <p:nvPicPr>
              <p:cNvPr id="594" name="図 593">
                <a:extLst>
                  <a:ext uri="{FF2B5EF4-FFF2-40B4-BE49-F238E27FC236}">
                    <a16:creationId xmlns:a16="http://schemas.microsoft.com/office/drawing/2014/main" id="{F39575BB-8E76-4F3A-A01B-E5E8CC2D3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rgbClr val="9BBB59"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749151" y="4915858"/>
                <a:ext cx="434429" cy="197666"/>
              </a:xfrm>
              <a:prstGeom prst="rect">
                <a:avLst/>
              </a:prstGeom>
            </p:spPr>
          </p:pic>
          <p:pic>
            <p:nvPicPr>
              <p:cNvPr id="595" name="図 594">
                <a:extLst>
                  <a:ext uri="{FF2B5EF4-FFF2-40B4-BE49-F238E27FC236}">
                    <a16:creationId xmlns:a16="http://schemas.microsoft.com/office/drawing/2014/main" id="{7D11EF5C-79D3-46B2-8E26-A7B6C585D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9BBB59">
                    <a:tint val="45000"/>
                    <a:satMod val="400000"/>
                  </a:srgbClr>
                </a:duotone>
                <a:extLst/>
              </a:blip>
              <a:stretch>
                <a:fillRect/>
              </a:stretch>
            </p:blipFill>
            <p:spPr>
              <a:xfrm>
                <a:off x="3800179" y="4954919"/>
                <a:ext cx="434429" cy="197666"/>
              </a:xfrm>
              <a:prstGeom prst="rect">
                <a:avLst/>
              </a:prstGeom>
            </p:spPr>
          </p:pic>
        </p:grpSp>
        <p:grpSp>
          <p:nvGrpSpPr>
            <p:cNvPr id="6321" name="グループ化 595">
              <a:extLst>
                <a:ext uri="{FF2B5EF4-FFF2-40B4-BE49-F238E27FC236}">
                  <a16:creationId xmlns:a16="http://schemas.microsoft.com/office/drawing/2014/main" id="{86FE1E14-DDF8-41B3-A3A1-25DE074DBE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3700" y="3171382"/>
              <a:ext cx="675044" cy="366543"/>
              <a:chOff x="5189483" y="2321180"/>
              <a:chExt cx="638767" cy="344403"/>
            </a:xfrm>
          </p:grpSpPr>
          <p:pic>
            <p:nvPicPr>
              <p:cNvPr id="597" name="Picture 6" descr="[フリーイラスト素材] イラスト, 背景, 波形, 音楽, 赤色 / レッド, EPS ID:201501121100">
                <a:extLst>
                  <a:ext uri="{FF2B5EF4-FFF2-40B4-BE49-F238E27FC236}">
                    <a16:creationId xmlns:a16="http://schemas.microsoft.com/office/drawing/2014/main" id="{032C4B22-BAE5-4A44-A766-1425E90B9B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rgbClr val="C0504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9483" y="2321180"/>
                <a:ext cx="516220" cy="25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6" descr="[フリーイラスト素材] イラスト, 背景, 波形, 音楽, 赤色 / レッド, EPS ID:201501121100">
                <a:extLst>
                  <a:ext uri="{FF2B5EF4-FFF2-40B4-BE49-F238E27FC236}">
                    <a16:creationId xmlns:a16="http://schemas.microsoft.com/office/drawing/2014/main" id="{9D20980A-961D-4EF8-9CB0-94DA6C5E0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rgbClr val="C0504D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0757" y="2366528"/>
                <a:ext cx="516220" cy="25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6" descr="[フリーイラスト素材] イラスト, 背景, 波形, 音楽, 赤色 / レッド, EPS ID:201501121100">
                <a:extLst>
                  <a:ext uri="{FF2B5EF4-FFF2-40B4-BE49-F238E27FC236}">
                    <a16:creationId xmlns:a16="http://schemas.microsoft.com/office/drawing/2014/main" id="{6E8D7812-6B4C-47E1-B855-839D06F4AB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2030" y="2411876"/>
                <a:ext cx="516220" cy="25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176" name="図 638">
            <a:extLst>
              <a:ext uri="{FF2B5EF4-FFF2-40B4-BE49-F238E27FC236}">
                <a16:creationId xmlns:a16="http://schemas.microsoft.com/office/drawing/2014/main" id="{EB76ABEF-03C8-4A1F-A6FB-A2985C4CD6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1236664"/>
            <a:ext cx="8255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77" name="グループ化 8">
            <a:extLst>
              <a:ext uri="{FF2B5EF4-FFF2-40B4-BE49-F238E27FC236}">
                <a16:creationId xmlns:a16="http://schemas.microsoft.com/office/drawing/2014/main" id="{40F6D604-3E32-4FBA-B5EB-BB2BD27838BD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230314"/>
            <a:ext cx="958850" cy="884237"/>
            <a:chOff x="5992794" y="1359694"/>
            <a:chExt cx="957556" cy="884221"/>
          </a:xfrm>
        </p:grpSpPr>
        <p:pic>
          <p:nvPicPr>
            <p:cNvPr id="6300" name="図 624">
              <a:extLst>
                <a:ext uri="{FF2B5EF4-FFF2-40B4-BE49-F238E27FC236}">
                  <a16:creationId xmlns:a16="http://schemas.microsoft.com/office/drawing/2014/main" id="{76846E57-F07B-462C-B081-722A8CDBC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794" y="1359694"/>
              <a:ext cx="957556" cy="88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" name="矢印: 左カーブ 625">
              <a:extLst>
                <a:ext uri="{FF2B5EF4-FFF2-40B4-BE49-F238E27FC236}">
                  <a16:creationId xmlns:a16="http://schemas.microsoft.com/office/drawing/2014/main" id="{DDC69392-76DB-40C2-B201-B63EDCDDC4FF}"/>
                </a:ext>
              </a:extLst>
            </p:cNvPr>
            <p:cNvSpPr/>
            <p:nvPr/>
          </p:nvSpPr>
          <p:spPr>
            <a:xfrm>
              <a:off x="6769619" y="2053418"/>
              <a:ext cx="150609" cy="184147"/>
            </a:xfrm>
            <a:prstGeom prst="curvedLef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000" kern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6302" name="グループ化 5">
              <a:extLst>
                <a:ext uri="{FF2B5EF4-FFF2-40B4-BE49-F238E27FC236}">
                  <a16:creationId xmlns:a16="http://schemas.microsoft.com/office/drawing/2014/main" id="{6AC1DCCA-D1A2-4627-9E4F-26AD69AA69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424" y="1548547"/>
              <a:ext cx="491274" cy="656317"/>
              <a:chOff x="5672792" y="2175220"/>
              <a:chExt cx="408914" cy="573654"/>
            </a:xfrm>
          </p:grpSpPr>
          <p:sp>
            <p:nvSpPr>
              <p:cNvPr id="628" name="フローチャート: 磁気ディスク 627">
                <a:extLst>
                  <a:ext uri="{FF2B5EF4-FFF2-40B4-BE49-F238E27FC236}">
                    <a16:creationId xmlns:a16="http://schemas.microsoft.com/office/drawing/2014/main" id="{23453857-C6F4-4549-8E22-4C3E2F406F58}"/>
                  </a:ext>
                </a:extLst>
              </p:cNvPr>
              <p:cNvSpPr/>
              <p:nvPr/>
            </p:nvSpPr>
            <p:spPr>
              <a:xfrm>
                <a:off x="5753553" y="2365361"/>
                <a:ext cx="312740" cy="382958"/>
              </a:xfrm>
              <a:prstGeom prst="flowChartMagneticDisk">
                <a:avLst/>
              </a:prstGeom>
              <a:gradFill>
                <a:gsLst>
                  <a:gs pos="0">
                    <a:srgbClr val="4F81BD"/>
                  </a:gs>
                  <a:gs pos="54000">
                    <a:srgbClr val="F79646"/>
                  </a:gs>
                  <a:gs pos="100000">
                    <a:srgbClr val="F79646">
                      <a:lumMod val="75000"/>
                    </a:srgbClr>
                  </a:gs>
                </a:gsLst>
                <a:lin ang="16200000" scaled="1"/>
              </a:gradFill>
              <a:ln w="63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6304" name="グループ化 4">
                <a:extLst>
                  <a:ext uri="{FF2B5EF4-FFF2-40B4-BE49-F238E27FC236}">
                    <a16:creationId xmlns:a16="http://schemas.microsoft.com/office/drawing/2014/main" id="{F6FB9392-3BD7-4449-95FE-35DFBFE97A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2792" y="2175220"/>
                <a:ext cx="408914" cy="269194"/>
                <a:chOff x="5672792" y="2175220"/>
                <a:chExt cx="408914" cy="269194"/>
              </a:xfrm>
            </p:grpSpPr>
            <p:sp>
              <p:nvSpPr>
                <p:cNvPr id="769" name="フリーフォーム 838">
                  <a:extLst>
                    <a:ext uri="{FF2B5EF4-FFF2-40B4-BE49-F238E27FC236}">
                      <a16:creationId xmlns:a16="http://schemas.microsoft.com/office/drawing/2014/main" id="{7997C4F4-C75C-4D6A-A783-FB64C9DC801B}"/>
                    </a:ext>
                  </a:extLst>
                </p:cNvPr>
                <p:cNvSpPr/>
                <p:nvPr/>
              </p:nvSpPr>
              <p:spPr>
                <a:xfrm>
                  <a:off x="5892108" y="2200244"/>
                  <a:ext cx="190019" cy="226168"/>
                </a:xfrm>
                <a:custGeom>
                  <a:avLst/>
                  <a:gdLst>
                    <a:gd name="connsiteX0" fmla="*/ 63169 w 1090246"/>
                    <a:gd name="connsiteY0" fmla="*/ 1869647 h 1945671"/>
                    <a:gd name="connsiteX1" fmla="*/ 187860 w 1090246"/>
                    <a:gd name="connsiteY1" fmla="*/ 1869647 h 1945671"/>
                    <a:gd name="connsiteX2" fmla="*/ 229424 w 1090246"/>
                    <a:gd name="connsiteY2" fmla="*/ 1121501 h 1945671"/>
                    <a:gd name="connsiteX3" fmla="*/ 561933 w 1090246"/>
                    <a:gd name="connsiteY3" fmla="*/ 421847 h 1945671"/>
                    <a:gd name="connsiteX4" fmla="*/ 1039914 w 1090246"/>
                    <a:gd name="connsiteY4" fmla="*/ 40847 h 1945671"/>
                    <a:gd name="connsiteX5" fmla="*/ 1032987 w 1090246"/>
                    <a:gd name="connsiteY5" fmla="*/ 20065 h 1945671"/>
                    <a:gd name="connsiteX6" fmla="*/ 658914 w 1090246"/>
                    <a:gd name="connsiteY6" fmla="*/ 123974 h 1945671"/>
                    <a:gd name="connsiteX7" fmla="*/ 264060 w 1090246"/>
                    <a:gd name="connsiteY7" fmla="*/ 546538 h 1945671"/>
                    <a:gd name="connsiteX8" fmla="*/ 83951 w 1090246"/>
                    <a:gd name="connsiteY8" fmla="*/ 1031447 h 1945671"/>
                    <a:gd name="connsiteX9" fmla="*/ 824 w 1090246"/>
                    <a:gd name="connsiteY9" fmla="*/ 1419374 h 1945671"/>
                    <a:gd name="connsiteX10" fmla="*/ 63169 w 1090246"/>
                    <a:gd name="connsiteY10" fmla="*/ 1869647 h 1945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0246" h="1945671">
                      <a:moveTo>
                        <a:pt x="63169" y="1869647"/>
                      </a:moveTo>
                      <a:cubicBezTo>
                        <a:pt x="94342" y="1944693"/>
                        <a:pt x="160151" y="1994338"/>
                        <a:pt x="187860" y="1869647"/>
                      </a:cubicBezTo>
                      <a:cubicBezTo>
                        <a:pt x="215569" y="1744956"/>
                        <a:pt x="167079" y="1362801"/>
                        <a:pt x="229424" y="1121501"/>
                      </a:cubicBezTo>
                      <a:cubicBezTo>
                        <a:pt x="291769" y="880201"/>
                        <a:pt x="426851" y="601956"/>
                        <a:pt x="561933" y="421847"/>
                      </a:cubicBezTo>
                      <a:cubicBezTo>
                        <a:pt x="697015" y="241738"/>
                        <a:pt x="961405" y="107811"/>
                        <a:pt x="1039914" y="40847"/>
                      </a:cubicBezTo>
                      <a:cubicBezTo>
                        <a:pt x="1118423" y="-26117"/>
                        <a:pt x="1096487" y="6211"/>
                        <a:pt x="1032987" y="20065"/>
                      </a:cubicBezTo>
                      <a:cubicBezTo>
                        <a:pt x="969487" y="33919"/>
                        <a:pt x="787069" y="36228"/>
                        <a:pt x="658914" y="123974"/>
                      </a:cubicBezTo>
                      <a:cubicBezTo>
                        <a:pt x="530760" y="211719"/>
                        <a:pt x="359887" y="395292"/>
                        <a:pt x="264060" y="546538"/>
                      </a:cubicBezTo>
                      <a:cubicBezTo>
                        <a:pt x="168233" y="697783"/>
                        <a:pt x="127824" y="885974"/>
                        <a:pt x="83951" y="1031447"/>
                      </a:cubicBezTo>
                      <a:cubicBezTo>
                        <a:pt x="40078" y="1176920"/>
                        <a:pt x="7751" y="1279674"/>
                        <a:pt x="824" y="1419374"/>
                      </a:cubicBezTo>
                      <a:cubicBezTo>
                        <a:pt x="-6103" y="1559074"/>
                        <a:pt x="31996" y="1794601"/>
                        <a:pt x="63169" y="186964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20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70" name="フリーフォーム 839">
                  <a:extLst>
                    <a:ext uri="{FF2B5EF4-FFF2-40B4-BE49-F238E27FC236}">
                      <a16:creationId xmlns:a16="http://schemas.microsoft.com/office/drawing/2014/main" id="{29EB10DF-7DA7-46F3-9DAC-2C978189E9DC}"/>
                    </a:ext>
                  </a:extLst>
                </p:cNvPr>
                <p:cNvSpPr/>
                <p:nvPr/>
              </p:nvSpPr>
              <p:spPr>
                <a:xfrm>
                  <a:off x="5762789" y="2268234"/>
                  <a:ext cx="155710" cy="135978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20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71" name="フリーフォーム 840">
                  <a:extLst>
                    <a:ext uri="{FF2B5EF4-FFF2-40B4-BE49-F238E27FC236}">
                      <a16:creationId xmlns:a16="http://schemas.microsoft.com/office/drawing/2014/main" id="{521BE90D-1060-4A11-B9A4-09BA517CA504}"/>
                    </a:ext>
                  </a:extLst>
                </p:cNvPr>
                <p:cNvSpPr/>
                <p:nvPr/>
              </p:nvSpPr>
              <p:spPr>
                <a:xfrm>
                  <a:off x="5673058" y="2175269"/>
                  <a:ext cx="242803" cy="269181"/>
                </a:xfrm>
                <a:custGeom>
                  <a:avLst/>
                  <a:gdLst>
                    <a:gd name="connsiteX0" fmla="*/ 1359554 w 1390159"/>
                    <a:gd name="connsiteY0" fmla="*/ 2259984 h 2313757"/>
                    <a:gd name="connsiteX1" fmla="*/ 1380336 w 1390159"/>
                    <a:gd name="connsiteY1" fmla="*/ 1678093 h 2313757"/>
                    <a:gd name="connsiteX2" fmla="*/ 1207154 w 1390159"/>
                    <a:gd name="connsiteY2" fmla="*/ 923020 h 2313757"/>
                    <a:gd name="connsiteX3" fmla="*/ 708391 w 1390159"/>
                    <a:gd name="connsiteY3" fmla="*/ 320347 h 2313757"/>
                    <a:gd name="connsiteX4" fmla="*/ 161136 w 1390159"/>
                    <a:gd name="connsiteY4" fmla="*/ 29402 h 2313757"/>
                    <a:gd name="connsiteX5" fmla="*/ 1809 w 1390159"/>
                    <a:gd name="connsiteY5" fmla="*/ 22475 h 2313757"/>
                    <a:gd name="connsiteX6" fmla="*/ 237336 w 1390159"/>
                    <a:gd name="connsiteY6" fmla="*/ 140238 h 2313757"/>
                    <a:gd name="connsiteX7" fmla="*/ 611409 w 1390159"/>
                    <a:gd name="connsiteY7" fmla="*/ 431184 h 2313757"/>
                    <a:gd name="connsiteX8" fmla="*/ 895427 w 1390159"/>
                    <a:gd name="connsiteY8" fmla="*/ 826038 h 2313757"/>
                    <a:gd name="connsiteX9" fmla="*/ 1096318 w 1390159"/>
                    <a:gd name="connsiteY9" fmla="*/ 1248602 h 2313757"/>
                    <a:gd name="connsiteX10" fmla="*/ 1200227 w 1390159"/>
                    <a:gd name="connsiteY10" fmla="*/ 1678093 h 2313757"/>
                    <a:gd name="connsiteX11" fmla="*/ 1241791 w 1390159"/>
                    <a:gd name="connsiteY11" fmla="*/ 2121438 h 2313757"/>
                    <a:gd name="connsiteX12" fmla="*/ 1283354 w 1390159"/>
                    <a:gd name="connsiteY12" fmla="*/ 2273838 h 2313757"/>
                    <a:gd name="connsiteX13" fmla="*/ 1359554 w 1390159"/>
                    <a:gd name="connsiteY13" fmla="*/ 2259984 h 2313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90159" h="2313757">
                      <a:moveTo>
                        <a:pt x="1359554" y="2259984"/>
                      </a:moveTo>
                      <a:cubicBezTo>
                        <a:pt x="1375718" y="2160693"/>
                        <a:pt x="1405736" y="1900920"/>
                        <a:pt x="1380336" y="1678093"/>
                      </a:cubicBezTo>
                      <a:cubicBezTo>
                        <a:pt x="1354936" y="1455266"/>
                        <a:pt x="1319145" y="1149311"/>
                        <a:pt x="1207154" y="923020"/>
                      </a:cubicBezTo>
                      <a:cubicBezTo>
                        <a:pt x="1095163" y="696729"/>
                        <a:pt x="882727" y="469283"/>
                        <a:pt x="708391" y="320347"/>
                      </a:cubicBezTo>
                      <a:cubicBezTo>
                        <a:pt x="534055" y="171411"/>
                        <a:pt x="278900" y="79047"/>
                        <a:pt x="161136" y="29402"/>
                      </a:cubicBezTo>
                      <a:cubicBezTo>
                        <a:pt x="43372" y="-20243"/>
                        <a:pt x="-10891" y="4002"/>
                        <a:pt x="1809" y="22475"/>
                      </a:cubicBezTo>
                      <a:cubicBezTo>
                        <a:pt x="14509" y="40948"/>
                        <a:pt x="135736" y="72120"/>
                        <a:pt x="237336" y="140238"/>
                      </a:cubicBezTo>
                      <a:cubicBezTo>
                        <a:pt x="338936" y="208356"/>
                        <a:pt x="501727" y="316884"/>
                        <a:pt x="611409" y="431184"/>
                      </a:cubicBezTo>
                      <a:cubicBezTo>
                        <a:pt x="721091" y="545484"/>
                        <a:pt x="814609" y="689802"/>
                        <a:pt x="895427" y="826038"/>
                      </a:cubicBezTo>
                      <a:cubicBezTo>
                        <a:pt x="976245" y="962274"/>
                        <a:pt x="1045518" y="1106593"/>
                        <a:pt x="1096318" y="1248602"/>
                      </a:cubicBezTo>
                      <a:cubicBezTo>
                        <a:pt x="1147118" y="1390611"/>
                        <a:pt x="1175982" y="1532620"/>
                        <a:pt x="1200227" y="1678093"/>
                      </a:cubicBezTo>
                      <a:cubicBezTo>
                        <a:pt x="1224472" y="1823566"/>
                        <a:pt x="1227937" y="2022147"/>
                        <a:pt x="1241791" y="2121438"/>
                      </a:cubicBezTo>
                      <a:cubicBezTo>
                        <a:pt x="1255645" y="2220729"/>
                        <a:pt x="1259109" y="2253056"/>
                        <a:pt x="1283354" y="2273838"/>
                      </a:cubicBezTo>
                      <a:cubicBezTo>
                        <a:pt x="1307599" y="2294620"/>
                        <a:pt x="1343390" y="2359275"/>
                        <a:pt x="1359554" y="2259984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20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72" name="フリーフォーム 841">
                  <a:extLst>
                    <a:ext uri="{FF2B5EF4-FFF2-40B4-BE49-F238E27FC236}">
                      <a16:creationId xmlns:a16="http://schemas.microsoft.com/office/drawing/2014/main" id="{5A37CCA9-856B-4EBE-AD42-22E1F7389DF6}"/>
                    </a:ext>
                  </a:extLst>
                </p:cNvPr>
                <p:cNvSpPr/>
                <p:nvPr/>
              </p:nvSpPr>
              <p:spPr>
                <a:xfrm>
                  <a:off x="5890789" y="2347323"/>
                  <a:ext cx="143834" cy="95740"/>
                </a:xfrm>
                <a:custGeom>
                  <a:avLst/>
                  <a:gdLst>
                    <a:gd name="connsiteX0" fmla="*/ 112332 w 826659"/>
                    <a:gd name="connsiteY0" fmla="*/ 792837 h 822660"/>
                    <a:gd name="connsiteX1" fmla="*/ 271660 w 826659"/>
                    <a:gd name="connsiteY1" fmla="*/ 453401 h 822660"/>
                    <a:gd name="connsiteX2" fmla="*/ 638805 w 826659"/>
                    <a:gd name="connsiteY2" fmla="*/ 134746 h 822660"/>
                    <a:gd name="connsiteX3" fmla="*/ 811987 w 826659"/>
                    <a:gd name="connsiteY3" fmla="*/ 3128 h 822660"/>
                    <a:gd name="connsiteX4" fmla="*/ 271660 w 826659"/>
                    <a:gd name="connsiteY4" fmla="*/ 252510 h 822660"/>
                    <a:gd name="connsiteX5" fmla="*/ 22278 w 826659"/>
                    <a:gd name="connsiteY5" fmla="*/ 612728 h 822660"/>
                    <a:gd name="connsiteX6" fmla="*/ 22278 w 826659"/>
                    <a:gd name="connsiteY6" fmla="*/ 785910 h 822660"/>
                    <a:gd name="connsiteX7" fmla="*/ 112332 w 826659"/>
                    <a:gd name="connsiteY7" fmla="*/ 792837 h 822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6659" h="822660">
                      <a:moveTo>
                        <a:pt x="112332" y="792837"/>
                      </a:moveTo>
                      <a:cubicBezTo>
                        <a:pt x="153896" y="737419"/>
                        <a:pt x="183915" y="563083"/>
                        <a:pt x="271660" y="453401"/>
                      </a:cubicBezTo>
                      <a:cubicBezTo>
                        <a:pt x="359405" y="343719"/>
                        <a:pt x="548750" y="209792"/>
                        <a:pt x="638805" y="134746"/>
                      </a:cubicBezTo>
                      <a:cubicBezTo>
                        <a:pt x="728860" y="59700"/>
                        <a:pt x="873178" y="-16499"/>
                        <a:pt x="811987" y="3128"/>
                      </a:cubicBezTo>
                      <a:cubicBezTo>
                        <a:pt x="750796" y="22755"/>
                        <a:pt x="403278" y="150910"/>
                        <a:pt x="271660" y="252510"/>
                      </a:cubicBezTo>
                      <a:cubicBezTo>
                        <a:pt x="140042" y="354110"/>
                        <a:pt x="63842" y="523828"/>
                        <a:pt x="22278" y="612728"/>
                      </a:cubicBezTo>
                      <a:cubicBezTo>
                        <a:pt x="-19286" y="701628"/>
                        <a:pt x="7269" y="757046"/>
                        <a:pt x="22278" y="785910"/>
                      </a:cubicBezTo>
                      <a:cubicBezTo>
                        <a:pt x="37287" y="814774"/>
                        <a:pt x="70768" y="848255"/>
                        <a:pt x="112332" y="792837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20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73" name="フリーフォーム 842">
                  <a:extLst>
                    <a:ext uri="{FF2B5EF4-FFF2-40B4-BE49-F238E27FC236}">
                      <a16:creationId xmlns:a16="http://schemas.microsoft.com/office/drawing/2014/main" id="{3C601C45-8085-49FE-990E-F2CA01DBD71E}"/>
                    </a:ext>
                  </a:extLst>
                </p:cNvPr>
                <p:cNvSpPr/>
                <p:nvPr/>
              </p:nvSpPr>
              <p:spPr>
                <a:xfrm>
                  <a:off x="5760150" y="2302922"/>
                  <a:ext cx="155710" cy="135978"/>
                </a:xfrm>
                <a:custGeom>
                  <a:avLst/>
                  <a:gdLst>
                    <a:gd name="connsiteX0" fmla="*/ 895173 w 896428"/>
                    <a:gd name="connsiteY0" fmla="*/ 1136073 h 1174082"/>
                    <a:gd name="connsiteX1" fmla="*/ 805118 w 896428"/>
                    <a:gd name="connsiteY1" fmla="*/ 692727 h 1174082"/>
                    <a:gd name="connsiteX2" fmla="*/ 389482 w 896428"/>
                    <a:gd name="connsiteY2" fmla="*/ 193964 h 1174082"/>
                    <a:gd name="connsiteX3" fmla="*/ 1554 w 896428"/>
                    <a:gd name="connsiteY3" fmla="*/ 0 h 1174082"/>
                    <a:gd name="connsiteX4" fmla="*/ 264791 w 896428"/>
                    <a:gd name="connsiteY4" fmla="*/ 193964 h 1174082"/>
                    <a:gd name="connsiteX5" fmla="*/ 548809 w 896428"/>
                    <a:gd name="connsiteY5" fmla="*/ 602673 h 1174082"/>
                    <a:gd name="connsiteX6" fmla="*/ 701209 w 896428"/>
                    <a:gd name="connsiteY6" fmla="*/ 942109 h 1174082"/>
                    <a:gd name="connsiteX7" fmla="*/ 770482 w 896428"/>
                    <a:gd name="connsiteY7" fmla="*/ 1129145 h 1174082"/>
                    <a:gd name="connsiteX8" fmla="*/ 895173 w 896428"/>
                    <a:gd name="connsiteY8" fmla="*/ 1136073 h 117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28" h="1174082">
                      <a:moveTo>
                        <a:pt x="895173" y="1136073"/>
                      </a:moveTo>
                      <a:cubicBezTo>
                        <a:pt x="900946" y="1063337"/>
                        <a:pt x="889400" y="849745"/>
                        <a:pt x="805118" y="692727"/>
                      </a:cubicBezTo>
                      <a:cubicBezTo>
                        <a:pt x="720836" y="535709"/>
                        <a:pt x="523409" y="309418"/>
                        <a:pt x="389482" y="193964"/>
                      </a:cubicBezTo>
                      <a:cubicBezTo>
                        <a:pt x="255555" y="78510"/>
                        <a:pt x="22336" y="0"/>
                        <a:pt x="1554" y="0"/>
                      </a:cubicBezTo>
                      <a:cubicBezTo>
                        <a:pt x="-19228" y="0"/>
                        <a:pt x="173582" y="93518"/>
                        <a:pt x="264791" y="193964"/>
                      </a:cubicBezTo>
                      <a:cubicBezTo>
                        <a:pt x="356000" y="294410"/>
                        <a:pt x="476073" y="477982"/>
                        <a:pt x="548809" y="602673"/>
                      </a:cubicBezTo>
                      <a:cubicBezTo>
                        <a:pt x="621545" y="727364"/>
                        <a:pt x="664263" y="854364"/>
                        <a:pt x="701209" y="942109"/>
                      </a:cubicBezTo>
                      <a:cubicBezTo>
                        <a:pt x="738154" y="1029854"/>
                        <a:pt x="737000" y="1097972"/>
                        <a:pt x="770482" y="1129145"/>
                      </a:cubicBezTo>
                      <a:cubicBezTo>
                        <a:pt x="803964" y="1160318"/>
                        <a:pt x="889400" y="1208809"/>
                        <a:pt x="895173" y="1136073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20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</p:grpSp>
      </p:grpSp>
      <p:grpSp>
        <p:nvGrpSpPr>
          <p:cNvPr id="6178" name="グループ化 7">
            <a:extLst>
              <a:ext uri="{FF2B5EF4-FFF2-40B4-BE49-F238E27FC236}">
                <a16:creationId xmlns:a16="http://schemas.microsoft.com/office/drawing/2014/main" id="{2E8AF0B5-7A93-497E-B13C-46D53D3BBFB1}"/>
              </a:ext>
            </a:extLst>
          </p:cNvPr>
          <p:cNvGrpSpPr>
            <a:grpSpLocks/>
          </p:cNvGrpSpPr>
          <p:nvPr/>
        </p:nvGrpSpPr>
        <p:grpSpPr bwMode="auto">
          <a:xfrm>
            <a:off x="6423026" y="1189038"/>
            <a:ext cx="752475" cy="965200"/>
            <a:chOff x="5004048" y="1359694"/>
            <a:chExt cx="752846" cy="964827"/>
          </a:xfrm>
        </p:grpSpPr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A0F52DC6-DC4D-456F-AE80-05BEF4D24B2A}"/>
                </a:ext>
              </a:extLst>
            </p:cNvPr>
            <p:cNvSpPr/>
            <p:nvPr/>
          </p:nvSpPr>
          <p:spPr>
            <a:xfrm>
              <a:off x="5086639" y="1359694"/>
              <a:ext cx="590841" cy="82518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</a:ln>
            <a:effectLst/>
          </p:spPr>
          <p:txBody>
            <a:bodyPr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0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6239" name="図形グループ 284">
              <a:extLst>
                <a:ext uri="{FF2B5EF4-FFF2-40B4-BE49-F238E27FC236}">
                  <a16:creationId xmlns:a16="http://schemas.microsoft.com/office/drawing/2014/main" id="{BEC0D5E1-BCD9-4A5E-9155-52A7077F0CE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5311987" y="1379851"/>
              <a:ext cx="145507" cy="150919"/>
              <a:chOff x="1920957" y="5131848"/>
              <a:chExt cx="562811" cy="246580"/>
            </a:xfrm>
          </p:grpSpPr>
          <p:sp>
            <p:nvSpPr>
              <p:cNvPr id="139" name="正方形/長方形 138">
                <a:extLst>
                  <a:ext uri="{FF2B5EF4-FFF2-40B4-BE49-F238E27FC236}">
                    <a16:creationId xmlns:a16="http://schemas.microsoft.com/office/drawing/2014/main" id="{B67B8093-511F-4342-AAFB-2295656A7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9581" y="5131388"/>
                <a:ext cx="435794" cy="246528"/>
              </a:xfrm>
              <a:prstGeom prst="rect">
                <a:avLst/>
              </a:prstGeom>
              <a:gradFill rotWithShape="1">
                <a:gsLst>
                  <a:gs pos="0">
                    <a:srgbClr val="EDEDED"/>
                  </a:gs>
                  <a:gs pos="64999">
                    <a:srgbClr val="D0D0D0"/>
                  </a:gs>
                  <a:gs pos="100000">
                    <a:srgbClr val="BCBCBC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black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40" name="台形 139">
                <a:extLst>
                  <a:ext uri="{FF2B5EF4-FFF2-40B4-BE49-F238E27FC236}">
                    <a16:creationId xmlns:a16="http://schemas.microsoft.com/office/drawing/2014/main" id="{832BA136-C131-4548-B07F-D5BA9BD61E6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32625" y="5190201"/>
                <a:ext cx="205007" cy="128899"/>
              </a:xfrm>
              <a:custGeom>
                <a:avLst/>
                <a:gdLst>
                  <a:gd name="T0" fmla="*/ 0 w 205007"/>
                  <a:gd name="T1" fmla="*/ 128899 h 128899"/>
                  <a:gd name="T2" fmla="*/ 32225 w 205007"/>
                  <a:gd name="T3" fmla="*/ 0 h 128899"/>
                  <a:gd name="T4" fmla="*/ 172782 w 205007"/>
                  <a:gd name="T5" fmla="*/ 0 h 128899"/>
                  <a:gd name="T6" fmla="*/ 205007 w 205007"/>
                  <a:gd name="T7" fmla="*/ 128899 h 128899"/>
                  <a:gd name="T8" fmla="*/ 0 w 205007"/>
                  <a:gd name="T9" fmla="*/ 128899 h 1288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007" h="128899">
                    <a:moveTo>
                      <a:pt x="0" y="128899"/>
                    </a:moveTo>
                    <a:lnTo>
                      <a:pt x="32225" y="0"/>
                    </a:lnTo>
                    <a:lnTo>
                      <a:pt x="172782" y="0"/>
                    </a:lnTo>
                    <a:lnTo>
                      <a:pt x="205007" y="128899"/>
                    </a:lnTo>
                    <a:lnTo>
                      <a:pt x="0" y="12889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DEDED"/>
                  </a:gs>
                  <a:gs pos="64999">
                    <a:srgbClr val="D0D0D0"/>
                  </a:gs>
                  <a:gs pos="100000">
                    <a:srgbClr val="BCBCBC"/>
                  </a:gs>
                </a:gsLst>
                <a:lin ang="5400000" scaled="1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bIns="0" anchor="ctr"/>
              <a:lstStyle/>
              <a:p>
                <a:pPr>
                  <a:defRPr/>
                </a:pPr>
                <a:endParaRPr lang="ja-JP" altLang="en-US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83" name="フローチャート: 磁気ディスク 82">
              <a:extLst>
                <a:ext uri="{FF2B5EF4-FFF2-40B4-BE49-F238E27FC236}">
                  <a16:creationId xmlns:a16="http://schemas.microsoft.com/office/drawing/2014/main" id="{8D83C30A-B963-4572-B4FC-E263A10CD7F2}"/>
                </a:ext>
              </a:extLst>
            </p:cNvPr>
            <p:cNvSpPr/>
            <p:nvPr/>
          </p:nvSpPr>
          <p:spPr>
            <a:xfrm>
              <a:off x="5099345" y="1672310"/>
              <a:ext cx="578135" cy="652211"/>
            </a:xfrm>
            <a:prstGeom prst="flowChartMagneticDisk">
              <a:avLst/>
            </a:prstGeom>
            <a:gradFill>
              <a:gsLst>
                <a:gs pos="0">
                  <a:srgbClr val="4F81BD"/>
                </a:gs>
                <a:gs pos="54000">
                  <a:srgbClr val="F79646"/>
                </a:gs>
                <a:gs pos="100000">
                  <a:srgbClr val="F79646">
                    <a:lumMod val="75000"/>
                  </a:srgbClr>
                </a:gs>
              </a:gsLst>
              <a:lin ang="16200000" scaled="1"/>
            </a:gradFill>
            <a:ln w="1587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0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6241" name="グループ化 83">
              <a:extLst>
                <a:ext uri="{FF2B5EF4-FFF2-40B4-BE49-F238E27FC236}">
                  <a16:creationId xmlns:a16="http://schemas.microsoft.com/office/drawing/2014/main" id="{CE6F2FCE-ABEB-4DE5-97E0-D3380C7F5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60873" y="1794059"/>
              <a:ext cx="483945" cy="483264"/>
              <a:chOff x="3055194" y="5406189"/>
              <a:chExt cx="799630" cy="622576"/>
            </a:xfrm>
          </p:grpSpPr>
          <p:sp>
            <p:nvSpPr>
              <p:cNvPr id="100" name="フリーフォーム 845">
                <a:extLst>
                  <a:ext uri="{FF2B5EF4-FFF2-40B4-BE49-F238E27FC236}">
                    <a16:creationId xmlns:a16="http://schemas.microsoft.com/office/drawing/2014/main" id="{8E5EA9F1-79E6-4D7F-ABE2-3F654867E486}"/>
                  </a:ext>
                </a:extLst>
              </p:cNvPr>
              <p:cNvSpPr/>
              <p:nvPr/>
            </p:nvSpPr>
            <p:spPr>
              <a:xfrm>
                <a:off x="3055880" y="5406758"/>
                <a:ext cx="328042" cy="480420"/>
              </a:xfrm>
              <a:custGeom>
                <a:avLst/>
                <a:gdLst>
                  <a:gd name="connsiteX0" fmla="*/ 329690 w 329690"/>
                  <a:gd name="connsiteY0" fmla="*/ 0 h 481264"/>
                  <a:gd name="connsiteX1" fmla="*/ 289585 w 329690"/>
                  <a:gd name="connsiteY1" fmla="*/ 32085 h 481264"/>
                  <a:gd name="connsiteX2" fmla="*/ 249480 w 329690"/>
                  <a:gd name="connsiteY2" fmla="*/ 64169 h 481264"/>
                  <a:gd name="connsiteX3" fmla="*/ 233438 w 329690"/>
                  <a:gd name="connsiteY3" fmla="*/ 88232 h 481264"/>
                  <a:gd name="connsiteX4" fmla="*/ 225417 w 329690"/>
                  <a:gd name="connsiteY4" fmla="*/ 112295 h 481264"/>
                  <a:gd name="connsiteX5" fmla="*/ 169269 w 329690"/>
                  <a:gd name="connsiteY5" fmla="*/ 192506 h 481264"/>
                  <a:gd name="connsiteX6" fmla="*/ 129164 w 329690"/>
                  <a:gd name="connsiteY6" fmla="*/ 240632 h 481264"/>
                  <a:gd name="connsiteX7" fmla="*/ 105101 w 329690"/>
                  <a:gd name="connsiteY7" fmla="*/ 288758 h 481264"/>
                  <a:gd name="connsiteX8" fmla="*/ 81038 w 329690"/>
                  <a:gd name="connsiteY8" fmla="*/ 304800 h 481264"/>
                  <a:gd name="connsiteX9" fmla="*/ 40932 w 329690"/>
                  <a:gd name="connsiteY9" fmla="*/ 344906 h 481264"/>
                  <a:gd name="connsiteX10" fmla="*/ 16869 w 329690"/>
                  <a:gd name="connsiteY10" fmla="*/ 368969 h 481264"/>
                  <a:gd name="connsiteX11" fmla="*/ 8848 w 329690"/>
                  <a:gd name="connsiteY11" fmla="*/ 401053 h 481264"/>
                  <a:gd name="connsiteX12" fmla="*/ 827 w 329690"/>
                  <a:gd name="connsiteY12" fmla="*/ 425116 h 481264"/>
                  <a:gd name="connsiteX13" fmla="*/ 827 w 329690"/>
                  <a:gd name="connsiteY13" fmla="*/ 481264 h 48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9690" h="481264">
                    <a:moveTo>
                      <a:pt x="329690" y="0"/>
                    </a:moveTo>
                    <a:cubicBezTo>
                      <a:pt x="316322" y="10695"/>
                      <a:pt x="301691" y="19979"/>
                      <a:pt x="289585" y="32085"/>
                    </a:cubicBezTo>
                    <a:cubicBezTo>
                      <a:pt x="253305" y="68366"/>
                      <a:pt x="296325" y="48554"/>
                      <a:pt x="249480" y="64169"/>
                    </a:cubicBezTo>
                    <a:cubicBezTo>
                      <a:pt x="244133" y="72190"/>
                      <a:pt x="237749" y="79610"/>
                      <a:pt x="233438" y="88232"/>
                    </a:cubicBezTo>
                    <a:cubicBezTo>
                      <a:pt x="229657" y="95794"/>
                      <a:pt x="229523" y="104904"/>
                      <a:pt x="225417" y="112295"/>
                    </a:cubicBezTo>
                    <a:cubicBezTo>
                      <a:pt x="206978" y="145486"/>
                      <a:pt x="190297" y="163066"/>
                      <a:pt x="169269" y="192506"/>
                    </a:cubicBezTo>
                    <a:cubicBezTo>
                      <a:pt x="141351" y="231591"/>
                      <a:pt x="166614" y="203182"/>
                      <a:pt x="129164" y="240632"/>
                    </a:cubicBezTo>
                    <a:cubicBezTo>
                      <a:pt x="122640" y="260203"/>
                      <a:pt x="120650" y="273209"/>
                      <a:pt x="105101" y="288758"/>
                    </a:cubicBezTo>
                    <a:cubicBezTo>
                      <a:pt x="98284" y="295575"/>
                      <a:pt x="88293" y="298452"/>
                      <a:pt x="81038" y="304800"/>
                    </a:cubicBezTo>
                    <a:cubicBezTo>
                      <a:pt x="66810" y="317250"/>
                      <a:pt x="54301" y="331537"/>
                      <a:pt x="40932" y="344906"/>
                    </a:cubicBezTo>
                    <a:lnTo>
                      <a:pt x="16869" y="368969"/>
                    </a:lnTo>
                    <a:cubicBezTo>
                      <a:pt x="14195" y="379664"/>
                      <a:pt x="11876" y="390453"/>
                      <a:pt x="8848" y="401053"/>
                    </a:cubicBezTo>
                    <a:cubicBezTo>
                      <a:pt x="6525" y="409183"/>
                      <a:pt x="1668" y="416703"/>
                      <a:pt x="827" y="425116"/>
                    </a:cubicBezTo>
                    <a:cubicBezTo>
                      <a:pt x="-1035" y="443739"/>
                      <a:pt x="827" y="462548"/>
                      <a:pt x="827" y="481264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1" name="フリーフォーム 846">
                <a:extLst>
                  <a:ext uri="{FF2B5EF4-FFF2-40B4-BE49-F238E27FC236}">
                    <a16:creationId xmlns:a16="http://schemas.microsoft.com/office/drawing/2014/main" id="{FC03630A-9E74-41A7-BEDD-2FEDD75CA4FF}"/>
                  </a:ext>
                </a:extLst>
              </p:cNvPr>
              <p:cNvSpPr/>
              <p:nvPr/>
            </p:nvSpPr>
            <p:spPr>
              <a:xfrm>
                <a:off x="3389171" y="5414936"/>
                <a:ext cx="26243" cy="590814"/>
              </a:xfrm>
              <a:custGeom>
                <a:avLst/>
                <a:gdLst>
                  <a:gd name="connsiteX0" fmla="*/ 0 w 26896"/>
                  <a:gd name="connsiteY0" fmla="*/ 0 h 592064"/>
                  <a:gd name="connsiteX1" fmla="*/ 8965 w 26896"/>
                  <a:gd name="connsiteY1" fmla="*/ 22412 h 592064"/>
                  <a:gd name="connsiteX2" fmla="*/ 13447 w 26896"/>
                  <a:gd name="connsiteY2" fmla="*/ 40342 h 592064"/>
                  <a:gd name="connsiteX3" fmla="*/ 17929 w 26896"/>
                  <a:gd name="connsiteY3" fmla="*/ 233083 h 592064"/>
                  <a:gd name="connsiteX4" fmla="*/ 22412 w 26896"/>
                  <a:gd name="connsiteY4" fmla="*/ 268942 h 592064"/>
                  <a:gd name="connsiteX5" fmla="*/ 22412 w 26896"/>
                  <a:gd name="connsiteY5" fmla="*/ 510989 h 592064"/>
                  <a:gd name="connsiteX6" fmla="*/ 17929 w 26896"/>
                  <a:gd name="connsiteY6" fmla="*/ 524436 h 592064"/>
                  <a:gd name="connsiteX7" fmla="*/ 13447 w 26896"/>
                  <a:gd name="connsiteY7" fmla="*/ 542365 h 592064"/>
                  <a:gd name="connsiteX8" fmla="*/ 8965 w 26896"/>
                  <a:gd name="connsiteY8" fmla="*/ 578224 h 592064"/>
                  <a:gd name="connsiteX9" fmla="*/ 0 w 26896"/>
                  <a:gd name="connsiteY9" fmla="*/ 587189 h 59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96" h="592064">
                    <a:moveTo>
                      <a:pt x="0" y="0"/>
                    </a:moveTo>
                    <a:cubicBezTo>
                      <a:pt x="2988" y="7471"/>
                      <a:pt x="6421" y="14779"/>
                      <a:pt x="8965" y="22412"/>
                    </a:cubicBezTo>
                    <a:cubicBezTo>
                      <a:pt x="10913" y="28256"/>
                      <a:pt x="13185" y="34187"/>
                      <a:pt x="13447" y="40342"/>
                    </a:cubicBezTo>
                    <a:cubicBezTo>
                      <a:pt x="16179" y="104548"/>
                      <a:pt x="15411" y="168868"/>
                      <a:pt x="17929" y="233083"/>
                    </a:cubicBezTo>
                    <a:cubicBezTo>
                      <a:pt x="18401" y="245120"/>
                      <a:pt x="20918" y="256989"/>
                      <a:pt x="22412" y="268942"/>
                    </a:cubicBezTo>
                    <a:cubicBezTo>
                      <a:pt x="26014" y="380610"/>
                      <a:pt x="30383" y="407367"/>
                      <a:pt x="22412" y="510989"/>
                    </a:cubicBezTo>
                    <a:cubicBezTo>
                      <a:pt x="22050" y="515700"/>
                      <a:pt x="19227" y="519893"/>
                      <a:pt x="17929" y="524436"/>
                    </a:cubicBezTo>
                    <a:cubicBezTo>
                      <a:pt x="16237" y="530359"/>
                      <a:pt x="14941" y="536389"/>
                      <a:pt x="13447" y="542365"/>
                    </a:cubicBezTo>
                    <a:cubicBezTo>
                      <a:pt x="11953" y="554318"/>
                      <a:pt x="11120" y="566372"/>
                      <a:pt x="8965" y="578224"/>
                    </a:cubicBezTo>
                    <a:cubicBezTo>
                      <a:pt x="5795" y="595657"/>
                      <a:pt x="6937" y="594126"/>
                      <a:pt x="0" y="587189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2" name="フリーフォーム 847">
                <a:extLst>
                  <a:ext uri="{FF2B5EF4-FFF2-40B4-BE49-F238E27FC236}">
                    <a16:creationId xmlns:a16="http://schemas.microsoft.com/office/drawing/2014/main" id="{2823EF7D-4CF1-43B9-B46A-4CE67B173B38}"/>
                  </a:ext>
                </a:extLst>
              </p:cNvPr>
              <p:cNvSpPr/>
              <p:nvPr/>
            </p:nvSpPr>
            <p:spPr>
              <a:xfrm>
                <a:off x="3389171" y="5414936"/>
                <a:ext cx="291303" cy="466110"/>
              </a:xfrm>
              <a:custGeom>
                <a:avLst/>
                <a:gdLst>
                  <a:gd name="connsiteX0" fmla="*/ 0 w 292264"/>
                  <a:gd name="connsiteY0" fmla="*/ 0 h 466165"/>
                  <a:gd name="connsiteX1" fmla="*/ 26894 w 292264"/>
                  <a:gd name="connsiteY1" fmla="*/ 13447 h 466165"/>
                  <a:gd name="connsiteX2" fmla="*/ 58270 w 292264"/>
                  <a:gd name="connsiteY2" fmla="*/ 26894 h 466165"/>
                  <a:gd name="connsiteX3" fmla="*/ 98612 w 292264"/>
                  <a:gd name="connsiteY3" fmla="*/ 53789 h 466165"/>
                  <a:gd name="connsiteX4" fmla="*/ 129988 w 292264"/>
                  <a:gd name="connsiteY4" fmla="*/ 98612 h 466165"/>
                  <a:gd name="connsiteX5" fmla="*/ 143435 w 292264"/>
                  <a:gd name="connsiteY5" fmla="*/ 107577 h 466165"/>
                  <a:gd name="connsiteX6" fmla="*/ 165847 w 292264"/>
                  <a:gd name="connsiteY6" fmla="*/ 147918 h 466165"/>
                  <a:gd name="connsiteX7" fmla="*/ 179294 w 292264"/>
                  <a:gd name="connsiteY7" fmla="*/ 170330 h 466165"/>
                  <a:gd name="connsiteX8" fmla="*/ 188259 w 292264"/>
                  <a:gd name="connsiteY8" fmla="*/ 188259 h 466165"/>
                  <a:gd name="connsiteX9" fmla="*/ 201706 w 292264"/>
                  <a:gd name="connsiteY9" fmla="*/ 210671 h 466165"/>
                  <a:gd name="connsiteX10" fmla="*/ 210670 w 292264"/>
                  <a:gd name="connsiteY10" fmla="*/ 237565 h 466165"/>
                  <a:gd name="connsiteX11" fmla="*/ 219635 w 292264"/>
                  <a:gd name="connsiteY11" fmla="*/ 255494 h 466165"/>
                  <a:gd name="connsiteX12" fmla="*/ 237565 w 292264"/>
                  <a:gd name="connsiteY12" fmla="*/ 286871 h 466165"/>
                  <a:gd name="connsiteX13" fmla="*/ 246529 w 292264"/>
                  <a:gd name="connsiteY13" fmla="*/ 322730 h 466165"/>
                  <a:gd name="connsiteX14" fmla="*/ 251012 w 292264"/>
                  <a:gd name="connsiteY14" fmla="*/ 340659 h 466165"/>
                  <a:gd name="connsiteX15" fmla="*/ 264459 w 292264"/>
                  <a:gd name="connsiteY15" fmla="*/ 354106 h 466165"/>
                  <a:gd name="connsiteX16" fmla="*/ 277906 w 292264"/>
                  <a:gd name="connsiteY16" fmla="*/ 403412 h 466165"/>
                  <a:gd name="connsiteX17" fmla="*/ 282388 w 292264"/>
                  <a:gd name="connsiteY17" fmla="*/ 421342 h 466165"/>
                  <a:gd name="connsiteX18" fmla="*/ 291353 w 292264"/>
                  <a:gd name="connsiteY18" fmla="*/ 434789 h 466165"/>
                  <a:gd name="connsiteX19" fmla="*/ 291353 w 292264"/>
                  <a:gd name="connsiteY19" fmla="*/ 466165 h 46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2264" h="466165">
                    <a:moveTo>
                      <a:pt x="0" y="0"/>
                    </a:moveTo>
                    <a:cubicBezTo>
                      <a:pt x="8965" y="4482"/>
                      <a:pt x="17794" y="9247"/>
                      <a:pt x="26894" y="13447"/>
                    </a:cubicBezTo>
                    <a:cubicBezTo>
                      <a:pt x="37225" y="18215"/>
                      <a:pt x="48353" y="21315"/>
                      <a:pt x="58270" y="26894"/>
                    </a:cubicBezTo>
                    <a:cubicBezTo>
                      <a:pt x="72356" y="34818"/>
                      <a:pt x="98612" y="53789"/>
                      <a:pt x="98612" y="53789"/>
                    </a:cubicBezTo>
                    <a:cubicBezTo>
                      <a:pt x="108999" y="71100"/>
                      <a:pt x="115382" y="84006"/>
                      <a:pt x="129988" y="98612"/>
                    </a:cubicBezTo>
                    <a:cubicBezTo>
                      <a:pt x="133797" y="102421"/>
                      <a:pt x="138953" y="104589"/>
                      <a:pt x="143435" y="107577"/>
                    </a:cubicBezTo>
                    <a:cubicBezTo>
                      <a:pt x="162220" y="135753"/>
                      <a:pt x="142065" y="104317"/>
                      <a:pt x="165847" y="147918"/>
                    </a:cubicBezTo>
                    <a:cubicBezTo>
                      <a:pt x="170019" y="155566"/>
                      <a:pt x="175063" y="162714"/>
                      <a:pt x="179294" y="170330"/>
                    </a:cubicBezTo>
                    <a:cubicBezTo>
                      <a:pt x="182539" y="176171"/>
                      <a:pt x="185014" y="182418"/>
                      <a:pt x="188259" y="188259"/>
                    </a:cubicBezTo>
                    <a:cubicBezTo>
                      <a:pt x="192490" y="195875"/>
                      <a:pt x="198101" y="202740"/>
                      <a:pt x="201706" y="210671"/>
                    </a:cubicBezTo>
                    <a:cubicBezTo>
                      <a:pt x="205616" y="219274"/>
                      <a:pt x="206444" y="229113"/>
                      <a:pt x="210670" y="237565"/>
                    </a:cubicBezTo>
                    <a:cubicBezTo>
                      <a:pt x="213658" y="243541"/>
                      <a:pt x="216320" y="249693"/>
                      <a:pt x="219635" y="255494"/>
                    </a:cubicBezTo>
                    <a:cubicBezTo>
                      <a:pt x="232493" y="277995"/>
                      <a:pt x="225959" y="259790"/>
                      <a:pt x="237565" y="286871"/>
                    </a:cubicBezTo>
                    <a:cubicBezTo>
                      <a:pt x="243110" y="299809"/>
                      <a:pt x="243291" y="308161"/>
                      <a:pt x="246529" y="322730"/>
                    </a:cubicBezTo>
                    <a:cubicBezTo>
                      <a:pt x="247865" y="328744"/>
                      <a:pt x="247956" y="335310"/>
                      <a:pt x="251012" y="340659"/>
                    </a:cubicBezTo>
                    <a:cubicBezTo>
                      <a:pt x="254157" y="346163"/>
                      <a:pt x="259977" y="349624"/>
                      <a:pt x="264459" y="354106"/>
                    </a:cubicBezTo>
                    <a:cubicBezTo>
                      <a:pt x="279618" y="384427"/>
                      <a:pt x="270153" y="360770"/>
                      <a:pt x="277906" y="403412"/>
                    </a:cubicBezTo>
                    <a:cubicBezTo>
                      <a:pt x="279008" y="409473"/>
                      <a:pt x="279961" y="415680"/>
                      <a:pt x="282388" y="421342"/>
                    </a:cubicBezTo>
                    <a:cubicBezTo>
                      <a:pt x="284510" y="426294"/>
                      <a:pt x="290296" y="429506"/>
                      <a:pt x="291353" y="434789"/>
                    </a:cubicBezTo>
                    <a:cubicBezTo>
                      <a:pt x="293404" y="445045"/>
                      <a:pt x="291353" y="455706"/>
                      <a:pt x="291353" y="46616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3" name="フリーフォーム 848">
                <a:extLst>
                  <a:ext uri="{FF2B5EF4-FFF2-40B4-BE49-F238E27FC236}">
                    <a16:creationId xmlns:a16="http://schemas.microsoft.com/office/drawing/2014/main" id="{9F7F2F26-7B74-4A8B-971D-0B26C3744C56}"/>
                  </a:ext>
                </a:extLst>
              </p:cNvPr>
              <p:cNvSpPr/>
              <p:nvPr/>
            </p:nvSpPr>
            <p:spPr>
              <a:xfrm>
                <a:off x="3255330" y="5437423"/>
                <a:ext cx="115471" cy="533574"/>
              </a:xfrm>
              <a:custGeom>
                <a:avLst/>
                <a:gdLst>
                  <a:gd name="connsiteX0" fmla="*/ 116541 w 116541"/>
                  <a:gd name="connsiteY0" fmla="*/ 0 h 533400"/>
                  <a:gd name="connsiteX1" fmla="*/ 103094 w 116541"/>
                  <a:gd name="connsiteY1" fmla="*/ 67235 h 533400"/>
                  <a:gd name="connsiteX2" fmla="*/ 98612 w 116541"/>
                  <a:gd name="connsiteY2" fmla="*/ 94130 h 533400"/>
                  <a:gd name="connsiteX3" fmla="*/ 85165 w 116541"/>
                  <a:gd name="connsiteY3" fmla="*/ 143435 h 533400"/>
                  <a:gd name="connsiteX4" fmla="*/ 80683 w 116541"/>
                  <a:gd name="connsiteY4" fmla="*/ 174812 h 533400"/>
                  <a:gd name="connsiteX5" fmla="*/ 71718 w 116541"/>
                  <a:gd name="connsiteY5" fmla="*/ 206188 h 533400"/>
                  <a:gd name="connsiteX6" fmla="*/ 67236 w 116541"/>
                  <a:gd name="connsiteY6" fmla="*/ 233082 h 533400"/>
                  <a:gd name="connsiteX7" fmla="*/ 62753 w 116541"/>
                  <a:gd name="connsiteY7" fmla="*/ 246530 h 533400"/>
                  <a:gd name="connsiteX8" fmla="*/ 53788 w 116541"/>
                  <a:gd name="connsiteY8" fmla="*/ 277906 h 533400"/>
                  <a:gd name="connsiteX9" fmla="*/ 44824 w 116541"/>
                  <a:gd name="connsiteY9" fmla="*/ 349624 h 533400"/>
                  <a:gd name="connsiteX10" fmla="*/ 35859 w 116541"/>
                  <a:gd name="connsiteY10" fmla="*/ 363071 h 533400"/>
                  <a:gd name="connsiteX11" fmla="*/ 26894 w 116541"/>
                  <a:gd name="connsiteY11" fmla="*/ 403412 h 533400"/>
                  <a:gd name="connsiteX12" fmla="*/ 17930 w 116541"/>
                  <a:gd name="connsiteY12" fmla="*/ 430306 h 533400"/>
                  <a:gd name="connsiteX13" fmla="*/ 8965 w 116541"/>
                  <a:gd name="connsiteY13" fmla="*/ 506506 h 533400"/>
                  <a:gd name="connsiteX14" fmla="*/ 0 w 116541"/>
                  <a:gd name="connsiteY14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6541" h="533400">
                    <a:moveTo>
                      <a:pt x="116541" y="0"/>
                    </a:moveTo>
                    <a:cubicBezTo>
                      <a:pt x="112059" y="22412"/>
                      <a:pt x="107370" y="44783"/>
                      <a:pt x="103094" y="67235"/>
                    </a:cubicBezTo>
                    <a:cubicBezTo>
                      <a:pt x="101393" y="76163"/>
                      <a:pt x="100656" y="85274"/>
                      <a:pt x="98612" y="94130"/>
                    </a:cubicBezTo>
                    <a:cubicBezTo>
                      <a:pt x="96503" y="103267"/>
                      <a:pt x="87443" y="130903"/>
                      <a:pt x="85165" y="143435"/>
                    </a:cubicBezTo>
                    <a:cubicBezTo>
                      <a:pt x="83275" y="153830"/>
                      <a:pt x="82573" y="164417"/>
                      <a:pt x="80683" y="174812"/>
                    </a:cubicBezTo>
                    <a:cubicBezTo>
                      <a:pt x="70922" y="228496"/>
                      <a:pt x="81317" y="162989"/>
                      <a:pt x="71718" y="206188"/>
                    </a:cubicBezTo>
                    <a:cubicBezTo>
                      <a:pt x="69747" y="215060"/>
                      <a:pt x="69208" y="224210"/>
                      <a:pt x="67236" y="233082"/>
                    </a:cubicBezTo>
                    <a:cubicBezTo>
                      <a:pt x="66211" y="237695"/>
                      <a:pt x="64051" y="241987"/>
                      <a:pt x="62753" y="246530"/>
                    </a:cubicBezTo>
                    <a:cubicBezTo>
                      <a:pt x="51498" y="285920"/>
                      <a:pt x="64535" y="245670"/>
                      <a:pt x="53788" y="277906"/>
                    </a:cubicBezTo>
                    <a:cubicBezTo>
                      <a:pt x="53249" y="284377"/>
                      <a:pt x="52144" y="332544"/>
                      <a:pt x="44824" y="349624"/>
                    </a:cubicBezTo>
                    <a:cubicBezTo>
                      <a:pt x="42702" y="354576"/>
                      <a:pt x="38847" y="358589"/>
                      <a:pt x="35859" y="363071"/>
                    </a:cubicBezTo>
                    <a:cubicBezTo>
                      <a:pt x="33298" y="375878"/>
                      <a:pt x="30695" y="390743"/>
                      <a:pt x="26894" y="403412"/>
                    </a:cubicBezTo>
                    <a:cubicBezTo>
                      <a:pt x="24179" y="412463"/>
                      <a:pt x="17930" y="430306"/>
                      <a:pt x="17930" y="430306"/>
                    </a:cubicBezTo>
                    <a:cubicBezTo>
                      <a:pt x="11261" y="516991"/>
                      <a:pt x="18713" y="462635"/>
                      <a:pt x="8965" y="506506"/>
                    </a:cubicBezTo>
                    <a:cubicBezTo>
                      <a:pt x="3369" y="531689"/>
                      <a:pt x="10065" y="523337"/>
                      <a:pt x="0" y="53340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4" name="フリーフォーム 849">
                <a:extLst>
                  <a:ext uri="{FF2B5EF4-FFF2-40B4-BE49-F238E27FC236}">
                    <a16:creationId xmlns:a16="http://schemas.microsoft.com/office/drawing/2014/main" id="{951D1DB1-0C76-4B0C-98FA-D8673867E0F5}"/>
                  </a:ext>
                </a:extLst>
              </p:cNvPr>
              <p:cNvSpPr/>
              <p:nvPr/>
            </p:nvSpPr>
            <p:spPr>
              <a:xfrm>
                <a:off x="3389171" y="5429245"/>
                <a:ext cx="139091" cy="598993"/>
              </a:xfrm>
              <a:custGeom>
                <a:avLst/>
                <a:gdLst>
                  <a:gd name="connsiteX0" fmla="*/ 0 w 139682"/>
                  <a:gd name="connsiteY0" fmla="*/ 0 h 600636"/>
                  <a:gd name="connsiteX1" fmla="*/ 13447 w 139682"/>
                  <a:gd name="connsiteY1" fmla="*/ 22412 h 600636"/>
                  <a:gd name="connsiteX2" fmla="*/ 17929 w 139682"/>
                  <a:gd name="connsiteY2" fmla="*/ 40342 h 600636"/>
                  <a:gd name="connsiteX3" fmla="*/ 31376 w 139682"/>
                  <a:gd name="connsiteY3" fmla="*/ 71718 h 600636"/>
                  <a:gd name="connsiteX4" fmla="*/ 49306 w 139682"/>
                  <a:gd name="connsiteY4" fmla="*/ 107577 h 600636"/>
                  <a:gd name="connsiteX5" fmla="*/ 62753 w 139682"/>
                  <a:gd name="connsiteY5" fmla="*/ 138953 h 600636"/>
                  <a:gd name="connsiteX6" fmla="*/ 71717 w 139682"/>
                  <a:gd name="connsiteY6" fmla="*/ 165847 h 600636"/>
                  <a:gd name="connsiteX7" fmla="*/ 76200 w 139682"/>
                  <a:gd name="connsiteY7" fmla="*/ 179295 h 600636"/>
                  <a:gd name="connsiteX8" fmla="*/ 85165 w 139682"/>
                  <a:gd name="connsiteY8" fmla="*/ 264459 h 600636"/>
                  <a:gd name="connsiteX9" fmla="*/ 89647 w 139682"/>
                  <a:gd name="connsiteY9" fmla="*/ 309283 h 600636"/>
                  <a:gd name="connsiteX10" fmla="*/ 94129 w 139682"/>
                  <a:gd name="connsiteY10" fmla="*/ 331695 h 600636"/>
                  <a:gd name="connsiteX11" fmla="*/ 103094 w 139682"/>
                  <a:gd name="connsiteY11" fmla="*/ 389965 h 600636"/>
                  <a:gd name="connsiteX12" fmla="*/ 107576 w 139682"/>
                  <a:gd name="connsiteY12" fmla="*/ 434789 h 600636"/>
                  <a:gd name="connsiteX13" fmla="*/ 121023 w 139682"/>
                  <a:gd name="connsiteY13" fmla="*/ 493059 h 600636"/>
                  <a:gd name="connsiteX14" fmla="*/ 125506 w 139682"/>
                  <a:gd name="connsiteY14" fmla="*/ 551330 h 600636"/>
                  <a:gd name="connsiteX15" fmla="*/ 138953 w 139682"/>
                  <a:gd name="connsiteY15" fmla="*/ 582706 h 600636"/>
                  <a:gd name="connsiteX16" fmla="*/ 138953 w 139682"/>
                  <a:gd name="connsiteY16" fmla="*/ 600636 h 6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9682" h="600636">
                    <a:moveTo>
                      <a:pt x="0" y="0"/>
                    </a:moveTo>
                    <a:cubicBezTo>
                      <a:pt x="4482" y="7471"/>
                      <a:pt x="9909" y="14451"/>
                      <a:pt x="13447" y="22412"/>
                    </a:cubicBezTo>
                    <a:cubicBezTo>
                      <a:pt x="15949" y="28042"/>
                      <a:pt x="15824" y="34552"/>
                      <a:pt x="17929" y="40342"/>
                    </a:cubicBezTo>
                    <a:cubicBezTo>
                      <a:pt x="21818" y="51036"/>
                      <a:pt x="26564" y="61407"/>
                      <a:pt x="31376" y="71718"/>
                    </a:cubicBezTo>
                    <a:cubicBezTo>
                      <a:pt x="37028" y="83828"/>
                      <a:pt x="49306" y="107577"/>
                      <a:pt x="49306" y="107577"/>
                    </a:cubicBezTo>
                    <a:cubicBezTo>
                      <a:pt x="61163" y="155007"/>
                      <a:pt x="45064" y="99152"/>
                      <a:pt x="62753" y="138953"/>
                    </a:cubicBezTo>
                    <a:cubicBezTo>
                      <a:pt x="66591" y="147588"/>
                      <a:pt x="68729" y="156882"/>
                      <a:pt x="71717" y="165847"/>
                    </a:cubicBezTo>
                    <a:lnTo>
                      <a:pt x="76200" y="179295"/>
                    </a:lnTo>
                    <a:cubicBezTo>
                      <a:pt x="88846" y="305759"/>
                      <a:pt x="72881" y="147762"/>
                      <a:pt x="85165" y="264459"/>
                    </a:cubicBezTo>
                    <a:cubicBezTo>
                      <a:pt x="86737" y="279392"/>
                      <a:pt x="87663" y="294399"/>
                      <a:pt x="89647" y="309283"/>
                    </a:cubicBezTo>
                    <a:cubicBezTo>
                      <a:pt x="90654" y="316835"/>
                      <a:pt x="93122" y="324143"/>
                      <a:pt x="94129" y="331695"/>
                    </a:cubicBezTo>
                    <a:cubicBezTo>
                      <a:pt x="101833" y="389472"/>
                      <a:pt x="92998" y="359676"/>
                      <a:pt x="103094" y="389965"/>
                    </a:cubicBezTo>
                    <a:cubicBezTo>
                      <a:pt x="104588" y="404906"/>
                      <a:pt x="105349" y="419939"/>
                      <a:pt x="107576" y="434789"/>
                    </a:cubicBezTo>
                    <a:cubicBezTo>
                      <a:pt x="112971" y="470753"/>
                      <a:pt x="113117" y="469341"/>
                      <a:pt x="121023" y="493059"/>
                    </a:cubicBezTo>
                    <a:cubicBezTo>
                      <a:pt x="122517" y="512483"/>
                      <a:pt x="123230" y="531982"/>
                      <a:pt x="125506" y="551330"/>
                    </a:cubicBezTo>
                    <a:cubicBezTo>
                      <a:pt x="131749" y="604395"/>
                      <a:pt x="126173" y="537978"/>
                      <a:pt x="138953" y="582706"/>
                    </a:cubicBezTo>
                    <a:cubicBezTo>
                      <a:pt x="140595" y="588453"/>
                      <a:pt x="138953" y="594659"/>
                      <a:pt x="138953" y="600636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5" name="フリーフォーム 850">
                <a:extLst>
                  <a:ext uri="{FF2B5EF4-FFF2-40B4-BE49-F238E27FC236}">
                    <a16:creationId xmlns:a16="http://schemas.microsoft.com/office/drawing/2014/main" id="{9A29DCAE-90B3-4DF8-BF43-B25421B3C98C}"/>
                  </a:ext>
                </a:extLst>
              </p:cNvPr>
              <p:cNvSpPr/>
              <p:nvPr/>
            </p:nvSpPr>
            <p:spPr>
              <a:xfrm>
                <a:off x="3378673" y="5429245"/>
                <a:ext cx="475007" cy="447712"/>
              </a:xfrm>
              <a:custGeom>
                <a:avLst/>
                <a:gdLst>
                  <a:gd name="connsiteX0" fmla="*/ 0 w 475130"/>
                  <a:gd name="connsiteY0" fmla="*/ 0 h 448236"/>
                  <a:gd name="connsiteX1" fmla="*/ 116541 w 475130"/>
                  <a:gd name="connsiteY1" fmla="*/ 49306 h 448236"/>
                  <a:gd name="connsiteX2" fmla="*/ 152400 w 475130"/>
                  <a:gd name="connsiteY2" fmla="*/ 67236 h 448236"/>
                  <a:gd name="connsiteX3" fmla="*/ 197224 w 475130"/>
                  <a:gd name="connsiteY3" fmla="*/ 94130 h 448236"/>
                  <a:gd name="connsiteX4" fmla="*/ 219635 w 475130"/>
                  <a:gd name="connsiteY4" fmla="*/ 112059 h 448236"/>
                  <a:gd name="connsiteX5" fmla="*/ 242047 w 475130"/>
                  <a:gd name="connsiteY5" fmla="*/ 147918 h 448236"/>
                  <a:gd name="connsiteX6" fmla="*/ 259977 w 475130"/>
                  <a:gd name="connsiteY6" fmla="*/ 174812 h 448236"/>
                  <a:gd name="connsiteX7" fmla="*/ 277906 w 475130"/>
                  <a:gd name="connsiteY7" fmla="*/ 206189 h 448236"/>
                  <a:gd name="connsiteX8" fmla="*/ 304800 w 475130"/>
                  <a:gd name="connsiteY8" fmla="*/ 233083 h 448236"/>
                  <a:gd name="connsiteX9" fmla="*/ 327212 w 475130"/>
                  <a:gd name="connsiteY9" fmla="*/ 264459 h 448236"/>
                  <a:gd name="connsiteX10" fmla="*/ 349624 w 475130"/>
                  <a:gd name="connsiteY10" fmla="*/ 286871 h 448236"/>
                  <a:gd name="connsiteX11" fmla="*/ 389965 w 475130"/>
                  <a:gd name="connsiteY11" fmla="*/ 331695 h 448236"/>
                  <a:gd name="connsiteX12" fmla="*/ 389965 w 475130"/>
                  <a:gd name="connsiteY12" fmla="*/ 331695 h 448236"/>
                  <a:gd name="connsiteX13" fmla="*/ 403412 w 475130"/>
                  <a:gd name="connsiteY13" fmla="*/ 349624 h 448236"/>
                  <a:gd name="connsiteX14" fmla="*/ 412377 w 475130"/>
                  <a:gd name="connsiteY14" fmla="*/ 363071 h 448236"/>
                  <a:gd name="connsiteX15" fmla="*/ 425824 w 475130"/>
                  <a:gd name="connsiteY15" fmla="*/ 372036 h 448236"/>
                  <a:gd name="connsiteX16" fmla="*/ 448235 w 475130"/>
                  <a:gd name="connsiteY16" fmla="*/ 407895 h 448236"/>
                  <a:gd name="connsiteX17" fmla="*/ 461682 w 475130"/>
                  <a:gd name="connsiteY17" fmla="*/ 425824 h 448236"/>
                  <a:gd name="connsiteX18" fmla="*/ 475130 w 475130"/>
                  <a:gd name="connsiteY18" fmla="*/ 448236 h 44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5130" h="448236">
                    <a:moveTo>
                      <a:pt x="0" y="0"/>
                    </a:moveTo>
                    <a:cubicBezTo>
                      <a:pt x="80839" y="40421"/>
                      <a:pt x="-17991" y="-7612"/>
                      <a:pt x="116541" y="49306"/>
                    </a:cubicBezTo>
                    <a:cubicBezTo>
                      <a:pt x="128849" y="54513"/>
                      <a:pt x="141159" y="60009"/>
                      <a:pt x="152400" y="67236"/>
                    </a:cubicBezTo>
                    <a:cubicBezTo>
                      <a:pt x="199361" y="97425"/>
                      <a:pt x="159878" y="84792"/>
                      <a:pt x="197224" y="94130"/>
                    </a:cubicBezTo>
                    <a:cubicBezTo>
                      <a:pt x="204694" y="100106"/>
                      <a:pt x="214149" y="104222"/>
                      <a:pt x="219635" y="112059"/>
                    </a:cubicBezTo>
                    <a:cubicBezTo>
                      <a:pt x="252307" y="158733"/>
                      <a:pt x="208194" y="125348"/>
                      <a:pt x="242047" y="147918"/>
                    </a:cubicBezTo>
                    <a:cubicBezTo>
                      <a:pt x="252707" y="179895"/>
                      <a:pt x="237591" y="141232"/>
                      <a:pt x="259977" y="174812"/>
                    </a:cubicBezTo>
                    <a:cubicBezTo>
                      <a:pt x="287339" y="215855"/>
                      <a:pt x="229183" y="152051"/>
                      <a:pt x="277906" y="206189"/>
                    </a:cubicBezTo>
                    <a:cubicBezTo>
                      <a:pt x="286387" y="215613"/>
                      <a:pt x="304800" y="233083"/>
                      <a:pt x="304800" y="233083"/>
                    </a:cubicBezTo>
                    <a:cubicBezTo>
                      <a:pt x="313035" y="257791"/>
                      <a:pt x="304008" y="237388"/>
                      <a:pt x="327212" y="264459"/>
                    </a:cubicBezTo>
                    <a:cubicBezTo>
                      <a:pt x="347136" y="287702"/>
                      <a:pt x="323724" y="269604"/>
                      <a:pt x="349624" y="286871"/>
                    </a:cubicBezTo>
                    <a:cubicBezTo>
                      <a:pt x="366792" y="312625"/>
                      <a:pt x="354779" y="296509"/>
                      <a:pt x="389965" y="331695"/>
                    </a:cubicBezTo>
                    <a:lnTo>
                      <a:pt x="389965" y="331695"/>
                    </a:lnTo>
                    <a:cubicBezTo>
                      <a:pt x="394447" y="337671"/>
                      <a:pt x="399070" y="343545"/>
                      <a:pt x="403412" y="349624"/>
                    </a:cubicBezTo>
                    <a:cubicBezTo>
                      <a:pt x="406543" y="354008"/>
                      <a:pt x="408568" y="359262"/>
                      <a:pt x="412377" y="363071"/>
                    </a:cubicBezTo>
                    <a:cubicBezTo>
                      <a:pt x="416186" y="366880"/>
                      <a:pt x="422015" y="368227"/>
                      <a:pt x="425824" y="372036"/>
                    </a:cubicBezTo>
                    <a:cubicBezTo>
                      <a:pt x="442758" y="388970"/>
                      <a:pt x="436398" y="388955"/>
                      <a:pt x="448235" y="407895"/>
                    </a:cubicBezTo>
                    <a:cubicBezTo>
                      <a:pt x="452194" y="414230"/>
                      <a:pt x="457340" y="419745"/>
                      <a:pt x="461682" y="425824"/>
                    </a:cubicBezTo>
                    <a:cubicBezTo>
                      <a:pt x="470697" y="438445"/>
                      <a:pt x="469356" y="436689"/>
                      <a:pt x="475130" y="448236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フリーフォーム 851">
                <a:extLst>
                  <a:ext uri="{FF2B5EF4-FFF2-40B4-BE49-F238E27FC236}">
                    <a16:creationId xmlns:a16="http://schemas.microsoft.com/office/drawing/2014/main" id="{F38A54EC-D9E4-4579-ADBF-4DFCFD773C47}"/>
                  </a:ext>
                </a:extLst>
              </p:cNvPr>
              <p:cNvSpPr/>
              <p:nvPr/>
            </p:nvSpPr>
            <p:spPr>
              <a:xfrm>
                <a:off x="3260579" y="5459911"/>
                <a:ext cx="70856" cy="16355"/>
              </a:xfrm>
              <a:custGeom>
                <a:avLst/>
                <a:gdLst>
                  <a:gd name="connsiteX0" fmla="*/ 69273 w 69273"/>
                  <a:gd name="connsiteY0" fmla="*/ 0 h 16625"/>
                  <a:gd name="connsiteX1" fmla="*/ 24938 w 69273"/>
                  <a:gd name="connsiteY1" fmla="*/ 8313 h 16625"/>
                  <a:gd name="connsiteX2" fmla="*/ 8313 w 69273"/>
                  <a:gd name="connsiteY2" fmla="*/ 13854 h 16625"/>
                  <a:gd name="connsiteX3" fmla="*/ 0 w 69273"/>
                  <a:gd name="connsiteY3" fmla="*/ 16625 h 16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73" h="16625">
                    <a:moveTo>
                      <a:pt x="69273" y="0"/>
                    </a:moveTo>
                    <a:cubicBezTo>
                      <a:pt x="35751" y="3352"/>
                      <a:pt x="50370" y="-164"/>
                      <a:pt x="24938" y="8313"/>
                    </a:cubicBezTo>
                    <a:lnTo>
                      <a:pt x="8313" y="13854"/>
                    </a:lnTo>
                    <a:lnTo>
                      <a:pt x="0" y="16625"/>
                    </a:ln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フリーフォーム 852">
                <a:extLst>
                  <a:ext uri="{FF2B5EF4-FFF2-40B4-BE49-F238E27FC236}">
                    <a16:creationId xmlns:a16="http://schemas.microsoft.com/office/drawing/2014/main" id="{7D590811-3A88-4E9A-AFEE-D06790AA3B30}"/>
                  </a:ext>
                </a:extLst>
              </p:cNvPr>
              <p:cNvSpPr/>
              <p:nvPr/>
            </p:nvSpPr>
            <p:spPr>
              <a:xfrm>
                <a:off x="3289446" y="5523285"/>
                <a:ext cx="13123" cy="69508"/>
              </a:xfrm>
              <a:custGeom>
                <a:avLst/>
                <a:gdLst>
                  <a:gd name="connsiteX0" fmla="*/ 0 w 13855"/>
                  <a:gd name="connsiteY0" fmla="*/ 0 h 69273"/>
                  <a:gd name="connsiteX1" fmla="*/ 13855 w 13855"/>
                  <a:gd name="connsiteY1" fmla="*/ 36022 h 69273"/>
                  <a:gd name="connsiteX2" fmla="*/ 11084 w 13855"/>
                  <a:gd name="connsiteY2" fmla="*/ 60960 h 69273"/>
                  <a:gd name="connsiteX3" fmla="*/ 8313 w 13855"/>
                  <a:gd name="connsiteY3" fmla="*/ 69273 h 6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5" h="69273">
                    <a:moveTo>
                      <a:pt x="0" y="0"/>
                    </a:moveTo>
                    <a:cubicBezTo>
                      <a:pt x="8576" y="15008"/>
                      <a:pt x="13855" y="19042"/>
                      <a:pt x="13855" y="36022"/>
                    </a:cubicBezTo>
                    <a:cubicBezTo>
                      <a:pt x="13855" y="44386"/>
                      <a:pt x="12459" y="52710"/>
                      <a:pt x="11084" y="60960"/>
                    </a:cubicBezTo>
                    <a:cubicBezTo>
                      <a:pt x="10604" y="63841"/>
                      <a:pt x="8313" y="69273"/>
                      <a:pt x="8313" y="69273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8" name="フリーフォーム 853">
                <a:extLst>
                  <a:ext uri="{FF2B5EF4-FFF2-40B4-BE49-F238E27FC236}">
                    <a16:creationId xmlns:a16="http://schemas.microsoft.com/office/drawing/2014/main" id="{7E3D3845-C0BF-4844-8FA0-EA9A239F7F54}"/>
                  </a:ext>
                </a:extLst>
              </p:cNvPr>
              <p:cNvSpPr/>
              <p:nvPr/>
            </p:nvSpPr>
            <p:spPr>
              <a:xfrm>
                <a:off x="3194969" y="5572349"/>
                <a:ext cx="49863" cy="14311"/>
              </a:xfrm>
              <a:custGeom>
                <a:avLst/>
                <a:gdLst>
                  <a:gd name="connsiteX0" fmla="*/ 49877 w 49877"/>
                  <a:gd name="connsiteY0" fmla="*/ 0 h 13858"/>
                  <a:gd name="connsiteX1" fmla="*/ 24938 w 49877"/>
                  <a:gd name="connsiteY1" fmla="*/ 2771 h 13858"/>
                  <a:gd name="connsiteX2" fmla="*/ 13855 w 49877"/>
                  <a:gd name="connsiteY2" fmla="*/ 11084 h 13858"/>
                  <a:gd name="connsiteX3" fmla="*/ 0 w 49877"/>
                  <a:gd name="connsiteY3" fmla="*/ 13855 h 13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77" h="13858">
                    <a:moveTo>
                      <a:pt x="49877" y="0"/>
                    </a:moveTo>
                    <a:cubicBezTo>
                      <a:pt x="41564" y="924"/>
                      <a:pt x="32932" y="311"/>
                      <a:pt x="24938" y="2771"/>
                    </a:cubicBezTo>
                    <a:cubicBezTo>
                      <a:pt x="20524" y="4129"/>
                      <a:pt x="17985" y="9019"/>
                      <a:pt x="13855" y="11084"/>
                    </a:cubicBezTo>
                    <a:cubicBezTo>
                      <a:pt x="7865" y="14079"/>
                      <a:pt x="5127" y="13855"/>
                      <a:pt x="0" y="1385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フリーフォーム 854">
                <a:extLst>
                  <a:ext uri="{FF2B5EF4-FFF2-40B4-BE49-F238E27FC236}">
                    <a16:creationId xmlns:a16="http://schemas.microsoft.com/office/drawing/2014/main" id="{5E9374AE-6AEF-4E2F-BA47-8CB8F26D0C3C}"/>
                  </a:ext>
                </a:extLst>
              </p:cNvPr>
              <p:cNvSpPr/>
              <p:nvPr/>
            </p:nvSpPr>
            <p:spPr>
              <a:xfrm>
                <a:off x="3200218" y="5641857"/>
                <a:ext cx="5249" cy="65419"/>
              </a:xfrm>
              <a:custGeom>
                <a:avLst/>
                <a:gdLst>
                  <a:gd name="connsiteX0" fmla="*/ 0 w 3721"/>
                  <a:gd name="connsiteY0" fmla="*/ 0 h 66502"/>
                  <a:gd name="connsiteX1" fmla="*/ 2771 w 3721"/>
                  <a:gd name="connsiteY1" fmla="*/ 66502 h 6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1" h="66502">
                    <a:moveTo>
                      <a:pt x="0" y="0"/>
                    </a:moveTo>
                    <a:cubicBezTo>
                      <a:pt x="6213" y="31062"/>
                      <a:pt x="2771" y="9145"/>
                      <a:pt x="2771" y="66502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フリーフォーム 855">
                <a:extLst>
                  <a:ext uri="{FF2B5EF4-FFF2-40B4-BE49-F238E27FC236}">
                    <a16:creationId xmlns:a16="http://schemas.microsoft.com/office/drawing/2014/main" id="{88C30CE6-C94F-47AD-AE2C-37001D483C96}"/>
                  </a:ext>
                </a:extLst>
              </p:cNvPr>
              <p:cNvSpPr/>
              <p:nvPr/>
            </p:nvSpPr>
            <p:spPr>
              <a:xfrm>
                <a:off x="3097870" y="5703187"/>
                <a:ext cx="55110" cy="22488"/>
              </a:xfrm>
              <a:custGeom>
                <a:avLst/>
                <a:gdLst>
                  <a:gd name="connsiteX0" fmla="*/ 55419 w 55419"/>
                  <a:gd name="connsiteY0" fmla="*/ 0 h 22167"/>
                  <a:gd name="connsiteX1" fmla="*/ 27709 w 55419"/>
                  <a:gd name="connsiteY1" fmla="*/ 5542 h 22167"/>
                  <a:gd name="connsiteX2" fmla="*/ 2771 w 55419"/>
                  <a:gd name="connsiteY2" fmla="*/ 16625 h 22167"/>
                  <a:gd name="connsiteX3" fmla="*/ 0 w 55419"/>
                  <a:gd name="connsiteY3" fmla="*/ 22167 h 2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9" h="22167">
                    <a:moveTo>
                      <a:pt x="55419" y="0"/>
                    </a:moveTo>
                    <a:cubicBezTo>
                      <a:pt x="44185" y="1872"/>
                      <a:pt x="38042" y="2442"/>
                      <a:pt x="27709" y="5542"/>
                    </a:cubicBezTo>
                    <a:cubicBezTo>
                      <a:pt x="19874" y="7893"/>
                      <a:pt x="9133" y="10264"/>
                      <a:pt x="2771" y="16625"/>
                    </a:cubicBezTo>
                    <a:cubicBezTo>
                      <a:pt x="1310" y="18085"/>
                      <a:pt x="924" y="20320"/>
                      <a:pt x="0" y="22167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1" name="フリーフォーム 856">
                <a:extLst>
                  <a:ext uri="{FF2B5EF4-FFF2-40B4-BE49-F238E27FC236}">
                    <a16:creationId xmlns:a16="http://schemas.microsoft.com/office/drawing/2014/main" id="{48FB94F6-05E3-4D1F-BF61-676E6A9C0FDE}"/>
                  </a:ext>
                </a:extLst>
              </p:cNvPr>
              <p:cNvSpPr/>
              <p:nvPr/>
            </p:nvSpPr>
            <p:spPr>
              <a:xfrm>
                <a:off x="3092621" y="5752251"/>
                <a:ext cx="13121" cy="87907"/>
              </a:xfrm>
              <a:custGeom>
                <a:avLst/>
                <a:gdLst>
                  <a:gd name="connsiteX0" fmla="*/ 14158 w 14158"/>
                  <a:gd name="connsiteY0" fmla="*/ 0 h 88669"/>
                  <a:gd name="connsiteX1" fmla="*/ 11387 w 14158"/>
                  <a:gd name="connsiteY1" fmla="*/ 30480 h 88669"/>
                  <a:gd name="connsiteX2" fmla="*/ 8616 w 14158"/>
                  <a:gd name="connsiteY2" fmla="*/ 66502 h 88669"/>
                  <a:gd name="connsiteX3" fmla="*/ 304 w 14158"/>
                  <a:gd name="connsiteY3" fmla="*/ 83128 h 88669"/>
                  <a:gd name="connsiteX4" fmla="*/ 304 w 14158"/>
                  <a:gd name="connsiteY4" fmla="*/ 88669 h 8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58" h="88669">
                    <a:moveTo>
                      <a:pt x="14158" y="0"/>
                    </a:moveTo>
                    <a:cubicBezTo>
                      <a:pt x="13234" y="10160"/>
                      <a:pt x="12234" y="20313"/>
                      <a:pt x="11387" y="30480"/>
                    </a:cubicBezTo>
                    <a:cubicBezTo>
                      <a:pt x="10387" y="42481"/>
                      <a:pt x="10110" y="54552"/>
                      <a:pt x="8616" y="66502"/>
                    </a:cubicBezTo>
                    <a:cubicBezTo>
                      <a:pt x="7126" y="78418"/>
                      <a:pt x="4803" y="71878"/>
                      <a:pt x="304" y="83128"/>
                    </a:cubicBezTo>
                    <a:cubicBezTo>
                      <a:pt x="-382" y="84843"/>
                      <a:pt x="304" y="86822"/>
                      <a:pt x="304" y="88669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2" name="フリーフォーム 857">
                <a:extLst>
                  <a:ext uri="{FF2B5EF4-FFF2-40B4-BE49-F238E27FC236}">
                    <a16:creationId xmlns:a16="http://schemas.microsoft.com/office/drawing/2014/main" id="{9E5BDE01-7173-4859-8FA2-E7B03330BFB5}"/>
                  </a:ext>
                </a:extLst>
              </p:cNvPr>
              <p:cNvSpPr/>
              <p:nvPr/>
            </p:nvSpPr>
            <p:spPr>
              <a:xfrm>
                <a:off x="3310440" y="5511019"/>
                <a:ext cx="41989" cy="44976"/>
              </a:xfrm>
              <a:custGeom>
                <a:avLst/>
                <a:gdLst>
                  <a:gd name="connsiteX0" fmla="*/ 41564 w 41564"/>
                  <a:gd name="connsiteY0" fmla="*/ 0 h 44335"/>
                  <a:gd name="connsiteX1" fmla="*/ 27709 w 41564"/>
                  <a:gd name="connsiteY1" fmla="*/ 8313 h 44335"/>
                  <a:gd name="connsiteX2" fmla="*/ 22168 w 41564"/>
                  <a:gd name="connsiteY2" fmla="*/ 16626 h 44335"/>
                  <a:gd name="connsiteX3" fmla="*/ 13855 w 41564"/>
                  <a:gd name="connsiteY3" fmla="*/ 22167 h 44335"/>
                  <a:gd name="connsiteX4" fmla="*/ 8313 w 41564"/>
                  <a:gd name="connsiteY4" fmla="*/ 33251 h 44335"/>
                  <a:gd name="connsiteX5" fmla="*/ 5542 w 41564"/>
                  <a:gd name="connsiteY5" fmla="*/ 41564 h 44335"/>
                  <a:gd name="connsiteX6" fmla="*/ 0 w 41564"/>
                  <a:gd name="connsiteY6" fmla="*/ 44335 h 4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64" h="44335">
                    <a:moveTo>
                      <a:pt x="41564" y="0"/>
                    </a:moveTo>
                    <a:cubicBezTo>
                      <a:pt x="36946" y="2771"/>
                      <a:pt x="31798" y="4808"/>
                      <a:pt x="27709" y="8313"/>
                    </a:cubicBezTo>
                    <a:cubicBezTo>
                      <a:pt x="25181" y="10480"/>
                      <a:pt x="24523" y="14271"/>
                      <a:pt x="22168" y="16626"/>
                    </a:cubicBezTo>
                    <a:cubicBezTo>
                      <a:pt x="19813" y="18981"/>
                      <a:pt x="16626" y="20320"/>
                      <a:pt x="13855" y="22167"/>
                    </a:cubicBezTo>
                    <a:cubicBezTo>
                      <a:pt x="12008" y="25862"/>
                      <a:pt x="9940" y="29454"/>
                      <a:pt x="8313" y="33251"/>
                    </a:cubicBezTo>
                    <a:cubicBezTo>
                      <a:pt x="7162" y="35936"/>
                      <a:pt x="7295" y="39227"/>
                      <a:pt x="5542" y="41564"/>
                    </a:cubicBezTo>
                    <a:cubicBezTo>
                      <a:pt x="4303" y="43216"/>
                      <a:pt x="1847" y="43411"/>
                      <a:pt x="0" y="4433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3" name="フリーフォーム 858">
                <a:extLst>
                  <a:ext uri="{FF2B5EF4-FFF2-40B4-BE49-F238E27FC236}">
                    <a16:creationId xmlns:a16="http://schemas.microsoft.com/office/drawing/2014/main" id="{7AC2B8DD-9FFD-4419-90DF-B033155426EF}"/>
                  </a:ext>
                </a:extLst>
              </p:cNvPr>
              <p:cNvSpPr/>
              <p:nvPr/>
            </p:nvSpPr>
            <p:spPr>
              <a:xfrm>
                <a:off x="3349806" y="5539640"/>
                <a:ext cx="28867" cy="49064"/>
              </a:xfrm>
              <a:custGeom>
                <a:avLst/>
                <a:gdLst>
                  <a:gd name="connsiteX0" fmla="*/ 0 w 27709"/>
                  <a:gd name="connsiteY0" fmla="*/ 0 h 49877"/>
                  <a:gd name="connsiteX1" fmla="*/ 11084 w 27709"/>
                  <a:gd name="connsiteY1" fmla="*/ 13855 h 49877"/>
                  <a:gd name="connsiteX2" fmla="*/ 16626 w 27709"/>
                  <a:gd name="connsiteY2" fmla="*/ 30480 h 49877"/>
                  <a:gd name="connsiteX3" fmla="*/ 22167 w 27709"/>
                  <a:gd name="connsiteY3" fmla="*/ 38793 h 49877"/>
                  <a:gd name="connsiteX4" fmla="*/ 27709 w 27709"/>
                  <a:gd name="connsiteY4" fmla="*/ 49877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09" h="49877">
                    <a:moveTo>
                      <a:pt x="0" y="0"/>
                    </a:moveTo>
                    <a:cubicBezTo>
                      <a:pt x="3695" y="4618"/>
                      <a:pt x="8252" y="8663"/>
                      <a:pt x="11084" y="13855"/>
                    </a:cubicBezTo>
                    <a:cubicBezTo>
                      <a:pt x="13881" y="18983"/>
                      <a:pt x="13386" y="25619"/>
                      <a:pt x="16626" y="30480"/>
                    </a:cubicBezTo>
                    <a:cubicBezTo>
                      <a:pt x="18473" y="33251"/>
                      <a:pt x="20678" y="35814"/>
                      <a:pt x="22167" y="38793"/>
                    </a:cubicBezTo>
                    <a:cubicBezTo>
                      <a:pt x="28534" y="51528"/>
                      <a:pt x="21449" y="43617"/>
                      <a:pt x="27709" y="49877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4" name="フリーフォーム 859">
                <a:extLst>
                  <a:ext uri="{FF2B5EF4-FFF2-40B4-BE49-F238E27FC236}">
                    <a16:creationId xmlns:a16="http://schemas.microsoft.com/office/drawing/2014/main" id="{57592BBE-1DA7-4D9D-A5D9-7C7E99D75A1D}"/>
                  </a:ext>
                </a:extLst>
              </p:cNvPr>
              <p:cNvSpPr/>
              <p:nvPr/>
            </p:nvSpPr>
            <p:spPr>
              <a:xfrm>
                <a:off x="3263202" y="5613236"/>
                <a:ext cx="70858" cy="53153"/>
              </a:xfrm>
              <a:custGeom>
                <a:avLst/>
                <a:gdLst>
                  <a:gd name="connsiteX0" fmla="*/ 69351 w 69351"/>
                  <a:gd name="connsiteY0" fmla="*/ 0 h 52647"/>
                  <a:gd name="connsiteX1" fmla="*/ 52725 w 69351"/>
                  <a:gd name="connsiteY1" fmla="*/ 8313 h 52647"/>
                  <a:gd name="connsiteX2" fmla="*/ 38871 w 69351"/>
                  <a:gd name="connsiteY2" fmla="*/ 16625 h 52647"/>
                  <a:gd name="connsiteX3" fmla="*/ 27787 w 69351"/>
                  <a:gd name="connsiteY3" fmla="*/ 19396 h 52647"/>
                  <a:gd name="connsiteX4" fmla="*/ 11162 w 69351"/>
                  <a:gd name="connsiteY4" fmla="*/ 27709 h 52647"/>
                  <a:gd name="connsiteX5" fmla="*/ 2849 w 69351"/>
                  <a:gd name="connsiteY5" fmla="*/ 33251 h 52647"/>
                  <a:gd name="connsiteX6" fmla="*/ 78 w 69351"/>
                  <a:gd name="connsiteY6" fmla="*/ 44334 h 52647"/>
                  <a:gd name="connsiteX7" fmla="*/ 5620 w 69351"/>
                  <a:gd name="connsiteY7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351" h="52647">
                    <a:moveTo>
                      <a:pt x="69351" y="0"/>
                    </a:moveTo>
                    <a:cubicBezTo>
                      <a:pt x="63809" y="2771"/>
                      <a:pt x="58165" y="5346"/>
                      <a:pt x="52725" y="8313"/>
                    </a:cubicBezTo>
                    <a:cubicBezTo>
                      <a:pt x="47997" y="10892"/>
                      <a:pt x="43792" y="14438"/>
                      <a:pt x="38871" y="16625"/>
                    </a:cubicBezTo>
                    <a:cubicBezTo>
                      <a:pt x="35391" y="18172"/>
                      <a:pt x="31482" y="18472"/>
                      <a:pt x="27787" y="19396"/>
                    </a:cubicBezTo>
                    <a:cubicBezTo>
                      <a:pt x="3962" y="35280"/>
                      <a:pt x="34106" y="16236"/>
                      <a:pt x="11162" y="27709"/>
                    </a:cubicBezTo>
                    <a:cubicBezTo>
                      <a:pt x="8183" y="29198"/>
                      <a:pt x="5620" y="31404"/>
                      <a:pt x="2849" y="33251"/>
                    </a:cubicBezTo>
                    <a:cubicBezTo>
                      <a:pt x="1925" y="36945"/>
                      <a:pt x="-461" y="40564"/>
                      <a:pt x="78" y="44334"/>
                    </a:cubicBezTo>
                    <a:cubicBezTo>
                      <a:pt x="549" y="47631"/>
                      <a:pt x="5620" y="52647"/>
                      <a:pt x="5620" y="52647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5" name="フリーフォーム 860">
                <a:extLst>
                  <a:ext uri="{FF2B5EF4-FFF2-40B4-BE49-F238E27FC236}">
                    <a16:creationId xmlns:a16="http://schemas.microsoft.com/office/drawing/2014/main" id="{CD37D0ED-50F2-4F96-AEF2-14F44F53AA69}"/>
                  </a:ext>
                </a:extLst>
              </p:cNvPr>
              <p:cNvSpPr/>
              <p:nvPr/>
            </p:nvSpPr>
            <p:spPr>
              <a:xfrm>
                <a:off x="3323563" y="5686832"/>
                <a:ext cx="28867" cy="63375"/>
              </a:xfrm>
              <a:custGeom>
                <a:avLst/>
                <a:gdLst>
                  <a:gd name="connsiteX0" fmla="*/ 0 w 30483"/>
                  <a:gd name="connsiteY0" fmla="*/ 0 h 63731"/>
                  <a:gd name="connsiteX1" fmla="*/ 22167 w 30483"/>
                  <a:gd name="connsiteY1" fmla="*/ 22168 h 63731"/>
                  <a:gd name="connsiteX2" fmla="*/ 24938 w 30483"/>
                  <a:gd name="connsiteY2" fmla="*/ 41564 h 63731"/>
                  <a:gd name="connsiteX3" fmla="*/ 27709 w 30483"/>
                  <a:gd name="connsiteY3" fmla="*/ 49877 h 63731"/>
                  <a:gd name="connsiteX4" fmla="*/ 30480 w 30483"/>
                  <a:gd name="connsiteY4" fmla="*/ 63731 h 6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3" h="63731">
                    <a:moveTo>
                      <a:pt x="0" y="0"/>
                    </a:moveTo>
                    <a:cubicBezTo>
                      <a:pt x="7389" y="7389"/>
                      <a:pt x="20689" y="11823"/>
                      <a:pt x="22167" y="22168"/>
                    </a:cubicBezTo>
                    <a:cubicBezTo>
                      <a:pt x="23091" y="28633"/>
                      <a:pt x="23657" y="35160"/>
                      <a:pt x="24938" y="41564"/>
                    </a:cubicBezTo>
                    <a:cubicBezTo>
                      <a:pt x="25511" y="44428"/>
                      <a:pt x="26907" y="47069"/>
                      <a:pt x="27709" y="49877"/>
                    </a:cubicBezTo>
                    <a:cubicBezTo>
                      <a:pt x="30704" y="60359"/>
                      <a:pt x="30480" y="57515"/>
                      <a:pt x="30480" y="63731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6" name="フリーフォーム 861">
                <a:extLst>
                  <a:ext uri="{FF2B5EF4-FFF2-40B4-BE49-F238E27FC236}">
                    <a16:creationId xmlns:a16="http://schemas.microsoft.com/office/drawing/2014/main" id="{823E3833-7404-42CB-AD3D-A18D57F274DD}"/>
                  </a:ext>
                </a:extLst>
              </p:cNvPr>
              <p:cNvSpPr/>
              <p:nvPr/>
            </p:nvSpPr>
            <p:spPr>
              <a:xfrm>
                <a:off x="3255330" y="5744074"/>
                <a:ext cx="44613" cy="55198"/>
              </a:xfrm>
              <a:custGeom>
                <a:avLst/>
                <a:gdLst>
                  <a:gd name="connsiteX0" fmla="*/ 44342 w 44342"/>
                  <a:gd name="connsiteY0" fmla="*/ 0 h 55418"/>
                  <a:gd name="connsiteX1" fmla="*/ 41571 w 44342"/>
                  <a:gd name="connsiteY1" fmla="*/ 13854 h 55418"/>
                  <a:gd name="connsiteX2" fmla="*/ 36029 w 44342"/>
                  <a:gd name="connsiteY2" fmla="*/ 22167 h 55418"/>
                  <a:gd name="connsiteX3" fmla="*/ 19404 w 44342"/>
                  <a:gd name="connsiteY3" fmla="*/ 36021 h 55418"/>
                  <a:gd name="connsiteX4" fmla="*/ 2778 w 44342"/>
                  <a:gd name="connsiteY4" fmla="*/ 44334 h 55418"/>
                  <a:gd name="connsiteX5" fmla="*/ 7 w 44342"/>
                  <a:gd name="connsiteY5" fmla="*/ 55418 h 5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42" h="55418">
                    <a:moveTo>
                      <a:pt x="44342" y="0"/>
                    </a:moveTo>
                    <a:cubicBezTo>
                      <a:pt x="43418" y="4618"/>
                      <a:pt x="43225" y="9444"/>
                      <a:pt x="41571" y="13854"/>
                    </a:cubicBezTo>
                    <a:cubicBezTo>
                      <a:pt x="40402" y="16972"/>
                      <a:pt x="38161" y="19609"/>
                      <a:pt x="36029" y="22167"/>
                    </a:cubicBezTo>
                    <a:cubicBezTo>
                      <a:pt x="31652" y="27420"/>
                      <a:pt x="25632" y="32907"/>
                      <a:pt x="19404" y="36021"/>
                    </a:cubicBezTo>
                    <a:cubicBezTo>
                      <a:pt x="-3537" y="47491"/>
                      <a:pt x="26597" y="28455"/>
                      <a:pt x="2778" y="44334"/>
                    </a:cubicBezTo>
                    <a:cubicBezTo>
                      <a:pt x="-285" y="53523"/>
                      <a:pt x="7" y="49726"/>
                      <a:pt x="7" y="55418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7" name="フリーフォーム 862">
                <a:extLst>
                  <a:ext uri="{FF2B5EF4-FFF2-40B4-BE49-F238E27FC236}">
                    <a16:creationId xmlns:a16="http://schemas.microsoft.com/office/drawing/2014/main" id="{C23D8899-EF82-4926-9066-FE538FA810DC}"/>
                  </a:ext>
                </a:extLst>
              </p:cNvPr>
              <p:cNvSpPr/>
              <p:nvPr/>
            </p:nvSpPr>
            <p:spPr>
              <a:xfrm>
                <a:off x="3281573" y="5860602"/>
                <a:ext cx="39364" cy="71551"/>
              </a:xfrm>
              <a:custGeom>
                <a:avLst/>
                <a:gdLst>
                  <a:gd name="connsiteX0" fmla="*/ 0 w 38795"/>
                  <a:gd name="connsiteY0" fmla="*/ 0 h 72043"/>
                  <a:gd name="connsiteX1" fmla="*/ 13855 w 38795"/>
                  <a:gd name="connsiteY1" fmla="*/ 8312 h 72043"/>
                  <a:gd name="connsiteX2" fmla="*/ 24939 w 38795"/>
                  <a:gd name="connsiteY2" fmla="*/ 36022 h 72043"/>
                  <a:gd name="connsiteX3" fmla="*/ 27709 w 38795"/>
                  <a:gd name="connsiteY3" fmla="*/ 44334 h 72043"/>
                  <a:gd name="connsiteX4" fmla="*/ 36022 w 38795"/>
                  <a:gd name="connsiteY4" fmla="*/ 55418 h 72043"/>
                  <a:gd name="connsiteX5" fmla="*/ 38793 w 38795"/>
                  <a:gd name="connsiteY5" fmla="*/ 72043 h 7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95" h="72043">
                    <a:moveTo>
                      <a:pt x="0" y="0"/>
                    </a:moveTo>
                    <a:cubicBezTo>
                      <a:pt x="4618" y="2771"/>
                      <a:pt x="10047" y="4504"/>
                      <a:pt x="13855" y="8312"/>
                    </a:cubicBezTo>
                    <a:cubicBezTo>
                      <a:pt x="17932" y="12389"/>
                      <a:pt x="23857" y="32776"/>
                      <a:pt x="24939" y="36022"/>
                    </a:cubicBezTo>
                    <a:cubicBezTo>
                      <a:pt x="25862" y="38793"/>
                      <a:pt x="25957" y="41998"/>
                      <a:pt x="27709" y="44334"/>
                    </a:cubicBezTo>
                    <a:lnTo>
                      <a:pt x="36022" y="55418"/>
                    </a:lnTo>
                    <a:cubicBezTo>
                      <a:pt x="38974" y="70178"/>
                      <a:pt x="38793" y="64563"/>
                      <a:pt x="38793" y="72043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8" name="フリーフォーム 863">
                <a:extLst>
                  <a:ext uri="{FF2B5EF4-FFF2-40B4-BE49-F238E27FC236}">
                    <a16:creationId xmlns:a16="http://schemas.microsoft.com/office/drawing/2014/main" id="{5155B28C-229A-4AE3-94A6-6E695A660155}"/>
                  </a:ext>
                </a:extLst>
              </p:cNvPr>
              <p:cNvSpPr/>
              <p:nvPr/>
            </p:nvSpPr>
            <p:spPr>
              <a:xfrm>
                <a:off x="3386547" y="5553951"/>
                <a:ext cx="18370" cy="59285"/>
              </a:xfrm>
              <a:custGeom>
                <a:avLst/>
                <a:gdLst>
                  <a:gd name="connsiteX0" fmla="*/ 19599 w 19599"/>
                  <a:gd name="connsiteY0" fmla="*/ 0 h 60960"/>
                  <a:gd name="connsiteX1" fmla="*/ 14057 w 19599"/>
                  <a:gd name="connsiteY1" fmla="*/ 13854 h 60960"/>
                  <a:gd name="connsiteX2" fmla="*/ 8516 w 19599"/>
                  <a:gd name="connsiteY2" fmla="*/ 22167 h 60960"/>
                  <a:gd name="connsiteX3" fmla="*/ 203 w 19599"/>
                  <a:gd name="connsiteY3" fmla="*/ 49876 h 60960"/>
                  <a:gd name="connsiteX4" fmla="*/ 203 w 19599"/>
                  <a:gd name="connsiteY4" fmla="*/ 6096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99" h="60960">
                    <a:moveTo>
                      <a:pt x="19599" y="0"/>
                    </a:moveTo>
                    <a:cubicBezTo>
                      <a:pt x="17752" y="4618"/>
                      <a:pt x="16281" y="9405"/>
                      <a:pt x="14057" y="13854"/>
                    </a:cubicBezTo>
                    <a:cubicBezTo>
                      <a:pt x="12568" y="16833"/>
                      <a:pt x="9868" y="19124"/>
                      <a:pt x="8516" y="22167"/>
                    </a:cubicBezTo>
                    <a:cubicBezTo>
                      <a:pt x="7119" y="25310"/>
                      <a:pt x="904" y="44270"/>
                      <a:pt x="203" y="49876"/>
                    </a:cubicBezTo>
                    <a:cubicBezTo>
                      <a:pt x="-255" y="53542"/>
                      <a:pt x="203" y="57265"/>
                      <a:pt x="203" y="6096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9" name="フリーフォーム 864">
                <a:extLst>
                  <a:ext uri="{FF2B5EF4-FFF2-40B4-BE49-F238E27FC236}">
                    <a16:creationId xmlns:a16="http://schemas.microsoft.com/office/drawing/2014/main" id="{5AEF74EE-3F7B-4CAF-A896-C27BEB245849}"/>
                  </a:ext>
                </a:extLst>
              </p:cNvPr>
              <p:cNvSpPr/>
              <p:nvPr/>
            </p:nvSpPr>
            <p:spPr>
              <a:xfrm>
                <a:off x="3412791" y="5660257"/>
                <a:ext cx="39364" cy="61330"/>
              </a:xfrm>
              <a:custGeom>
                <a:avLst/>
                <a:gdLst>
                  <a:gd name="connsiteX0" fmla="*/ 0 w 38793"/>
                  <a:gd name="connsiteY0" fmla="*/ 0 h 60960"/>
                  <a:gd name="connsiteX1" fmla="*/ 13855 w 38793"/>
                  <a:gd name="connsiteY1" fmla="*/ 13855 h 60960"/>
                  <a:gd name="connsiteX2" fmla="*/ 16625 w 38793"/>
                  <a:gd name="connsiteY2" fmla="*/ 22168 h 60960"/>
                  <a:gd name="connsiteX3" fmla="*/ 22167 w 38793"/>
                  <a:gd name="connsiteY3" fmla="*/ 30480 h 60960"/>
                  <a:gd name="connsiteX4" fmla="*/ 33251 w 38793"/>
                  <a:gd name="connsiteY4" fmla="*/ 52648 h 60960"/>
                  <a:gd name="connsiteX5" fmla="*/ 38793 w 38793"/>
                  <a:gd name="connsiteY5" fmla="*/ 6096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93" h="60960">
                    <a:moveTo>
                      <a:pt x="0" y="0"/>
                    </a:moveTo>
                    <a:cubicBezTo>
                      <a:pt x="4618" y="4618"/>
                      <a:pt x="9936" y="8630"/>
                      <a:pt x="13855" y="13855"/>
                    </a:cubicBezTo>
                    <a:cubicBezTo>
                      <a:pt x="15607" y="16192"/>
                      <a:pt x="15319" y="19556"/>
                      <a:pt x="16625" y="22168"/>
                    </a:cubicBezTo>
                    <a:cubicBezTo>
                      <a:pt x="18114" y="25147"/>
                      <a:pt x="20320" y="27709"/>
                      <a:pt x="22167" y="30480"/>
                    </a:cubicBezTo>
                    <a:cubicBezTo>
                      <a:pt x="26387" y="43141"/>
                      <a:pt x="23903" y="37692"/>
                      <a:pt x="33251" y="52648"/>
                    </a:cubicBezTo>
                    <a:cubicBezTo>
                      <a:pt x="35016" y="55472"/>
                      <a:pt x="38793" y="60960"/>
                      <a:pt x="38793" y="6096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0" name="フリーフォーム 865">
                <a:extLst>
                  <a:ext uri="{FF2B5EF4-FFF2-40B4-BE49-F238E27FC236}">
                    <a16:creationId xmlns:a16="http://schemas.microsoft.com/office/drawing/2014/main" id="{04A810B7-8AB1-4488-950F-9B744163D440}"/>
                  </a:ext>
                </a:extLst>
              </p:cNvPr>
              <p:cNvSpPr/>
              <p:nvPr/>
            </p:nvSpPr>
            <p:spPr>
              <a:xfrm>
                <a:off x="3389171" y="5762474"/>
                <a:ext cx="20995" cy="77685"/>
              </a:xfrm>
              <a:custGeom>
                <a:avLst/>
                <a:gdLst>
                  <a:gd name="connsiteX0" fmla="*/ 22167 w 22167"/>
                  <a:gd name="connsiteY0" fmla="*/ 0 h 77585"/>
                  <a:gd name="connsiteX1" fmla="*/ 19396 w 22167"/>
                  <a:gd name="connsiteY1" fmla="*/ 16625 h 77585"/>
                  <a:gd name="connsiteX2" fmla="*/ 13854 w 22167"/>
                  <a:gd name="connsiteY2" fmla="*/ 27709 h 77585"/>
                  <a:gd name="connsiteX3" fmla="*/ 8313 w 22167"/>
                  <a:gd name="connsiteY3" fmla="*/ 47105 h 77585"/>
                  <a:gd name="connsiteX4" fmla="*/ 2771 w 22167"/>
                  <a:gd name="connsiteY4" fmla="*/ 63731 h 77585"/>
                  <a:gd name="connsiteX5" fmla="*/ 0 w 22167"/>
                  <a:gd name="connsiteY5" fmla="*/ 72044 h 77585"/>
                  <a:gd name="connsiteX6" fmla="*/ 0 w 22167"/>
                  <a:gd name="connsiteY6" fmla="*/ 77585 h 7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67" h="77585">
                    <a:moveTo>
                      <a:pt x="22167" y="0"/>
                    </a:moveTo>
                    <a:cubicBezTo>
                      <a:pt x="21243" y="5542"/>
                      <a:pt x="21010" y="11244"/>
                      <a:pt x="19396" y="16625"/>
                    </a:cubicBezTo>
                    <a:cubicBezTo>
                      <a:pt x="18209" y="20582"/>
                      <a:pt x="15481" y="23912"/>
                      <a:pt x="13854" y="27709"/>
                    </a:cubicBezTo>
                    <a:cubicBezTo>
                      <a:pt x="10748" y="34957"/>
                      <a:pt x="10658" y="39287"/>
                      <a:pt x="8313" y="47105"/>
                    </a:cubicBezTo>
                    <a:cubicBezTo>
                      <a:pt x="6635" y="52700"/>
                      <a:pt x="4618" y="58189"/>
                      <a:pt x="2771" y="63731"/>
                    </a:cubicBezTo>
                    <a:cubicBezTo>
                      <a:pt x="1847" y="66502"/>
                      <a:pt x="0" y="69123"/>
                      <a:pt x="0" y="72044"/>
                    </a:cubicBezTo>
                    <a:lnTo>
                      <a:pt x="0" y="77585"/>
                    </a:ln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1" name="フリーフォーム 866">
                <a:extLst>
                  <a:ext uri="{FF2B5EF4-FFF2-40B4-BE49-F238E27FC236}">
                    <a16:creationId xmlns:a16="http://schemas.microsoft.com/office/drawing/2014/main" id="{71618FE4-52FC-43B1-B081-5AA444083903}"/>
                  </a:ext>
                </a:extLst>
              </p:cNvPr>
              <p:cNvSpPr/>
              <p:nvPr/>
            </p:nvSpPr>
            <p:spPr>
              <a:xfrm>
                <a:off x="3412791" y="5827893"/>
                <a:ext cx="26243" cy="55197"/>
              </a:xfrm>
              <a:custGeom>
                <a:avLst/>
                <a:gdLst>
                  <a:gd name="connsiteX0" fmla="*/ 0 w 24938"/>
                  <a:gd name="connsiteY0" fmla="*/ 0 h 55418"/>
                  <a:gd name="connsiteX1" fmla="*/ 13855 w 24938"/>
                  <a:gd name="connsiteY1" fmla="*/ 11083 h 55418"/>
                  <a:gd name="connsiteX2" fmla="*/ 22167 w 24938"/>
                  <a:gd name="connsiteY2" fmla="*/ 49876 h 55418"/>
                  <a:gd name="connsiteX3" fmla="*/ 24938 w 24938"/>
                  <a:gd name="connsiteY3" fmla="*/ 55418 h 5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38" h="55418">
                    <a:moveTo>
                      <a:pt x="0" y="0"/>
                    </a:moveTo>
                    <a:cubicBezTo>
                      <a:pt x="4618" y="3694"/>
                      <a:pt x="9961" y="6632"/>
                      <a:pt x="13855" y="11083"/>
                    </a:cubicBezTo>
                    <a:cubicBezTo>
                      <a:pt x="23002" y="21536"/>
                      <a:pt x="20210" y="38132"/>
                      <a:pt x="22167" y="49876"/>
                    </a:cubicBezTo>
                    <a:cubicBezTo>
                      <a:pt x="22507" y="51913"/>
                      <a:pt x="24014" y="53571"/>
                      <a:pt x="24938" y="55418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2" name="フリーフォーム 867">
                <a:extLst>
                  <a:ext uri="{FF2B5EF4-FFF2-40B4-BE49-F238E27FC236}">
                    <a16:creationId xmlns:a16="http://schemas.microsoft.com/office/drawing/2014/main" id="{27367494-3EA2-4AA1-B6C3-749CE5A19797}"/>
                  </a:ext>
                </a:extLst>
              </p:cNvPr>
              <p:cNvSpPr/>
              <p:nvPr/>
            </p:nvSpPr>
            <p:spPr>
              <a:xfrm>
                <a:off x="3373425" y="5932154"/>
                <a:ext cx="39366" cy="36798"/>
              </a:xfrm>
              <a:custGeom>
                <a:avLst/>
                <a:gdLst>
                  <a:gd name="connsiteX0" fmla="*/ 41564 w 41564"/>
                  <a:gd name="connsiteY0" fmla="*/ 0 h 36022"/>
                  <a:gd name="connsiteX1" fmla="*/ 27709 w 41564"/>
                  <a:gd name="connsiteY1" fmla="*/ 8313 h 36022"/>
                  <a:gd name="connsiteX2" fmla="*/ 19397 w 41564"/>
                  <a:gd name="connsiteY2" fmla="*/ 11084 h 36022"/>
                  <a:gd name="connsiteX3" fmla="*/ 13855 w 41564"/>
                  <a:gd name="connsiteY3" fmla="*/ 19397 h 36022"/>
                  <a:gd name="connsiteX4" fmla="*/ 5542 w 41564"/>
                  <a:gd name="connsiteY4" fmla="*/ 24939 h 36022"/>
                  <a:gd name="connsiteX5" fmla="*/ 0 w 41564"/>
                  <a:gd name="connsiteY5" fmla="*/ 36022 h 36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64" h="36022">
                    <a:moveTo>
                      <a:pt x="41564" y="0"/>
                    </a:moveTo>
                    <a:cubicBezTo>
                      <a:pt x="36946" y="2771"/>
                      <a:pt x="32526" y="5904"/>
                      <a:pt x="27709" y="8313"/>
                    </a:cubicBezTo>
                    <a:cubicBezTo>
                      <a:pt x="25097" y="9619"/>
                      <a:pt x="21678" y="9259"/>
                      <a:pt x="19397" y="11084"/>
                    </a:cubicBezTo>
                    <a:cubicBezTo>
                      <a:pt x="16797" y="13165"/>
                      <a:pt x="16210" y="17042"/>
                      <a:pt x="13855" y="19397"/>
                    </a:cubicBezTo>
                    <a:cubicBezTo>
                      <a:pt x="11500" y="21752"/>
                      <a:pt x="8313" y="23092"/>
                      <a:pt x="5542" y="24939"/>
                    </a:cubicBezTo>
                    <a:cubicBezTo>
                      <a:pt x="2358" y="34490"/>
                      <a:pt x="4836" y="31186"/>
                      <a:pt x="0" y="36022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3" name="フリーフォーム 868">
                <a:extLst>
                  <a:ext uri="{FF2B5EF4-FFF2-40B4-BE49-F238E27FC236}">
                    <a16:creationId xmlns:a16="http://schemas.microsoft.com/office/drawing/2014/main" id="{737419DA-F8FB-4F62-8B81-46BD85EA86AA}"/>
                  </a:ext>
                </a:extLst>
              </p:cNvPr>
              <p:cNvSpPr/>
              <p:nvPr/>
            </p:nvSpPr>
            <p:spPr>
              <a:xfrm>
                <a:off x="3428537" y="5500798"/>
                <a:ext cx="62984" cy="63374"/>
              </a:xfrm>
              <a:custGeom>
                <a:avLst/>
                <a:gdLst>
                  <a:gd name="connsiteX0" fmla="*/ 0 w 63730"/>
                  <a:gd name="connsiteY0" fmla="*/ 0 h 63730"/>
                  <a:gd name="connsiteX1" fmla="*/ 13854 w 63730"/>
                  <a:gd name="connsiteY1" fmla="*/ 11083 h 63730"/>
                  <a:gd name="connsiteX2" fmla="*/ 24938 w 63730"/>
                  <a:gd name="connsiteY2" fmla="*/ 27709 h 63730"/>
                  <a:gd name="connsiteX3" fmla="*/ 27709 w 63730"/>
                  <a:gd name="connsiteY3" fmla="*/ 36021 h 63730"/>
                  <a:gd name="connsiteX4" fmla="*/ 36021 w 63730"/>
                  <a:gd name="connsiteY4" fmla="*/ 38792 h 63730"/>
                  <a:gd name="connsiteX5" fmla="*/ 55418 w 63730"/>
                  <a:gd name="connsiteY5" fmla="*/ 60960 h 63730"/>
                  <a:gd name="connsiteX6" fmla="*/ 63730 w 63730"/>
                  <a:gd name="connsiteY6" fmla="*/ 63730 h 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30" h="63730">
                    <a:moveTo>
                      <a:pt x="0" y="0"/>
                    </a:moveTo>
                    <a:cubicBezTo>
                      <a:pt x="4618" y="3694"/>
                      <a:pt x="9898" y="6687"/>
                      <a:pt x="13854" y="11083"/>
                    </a:cubicBezTo>
                    <a:cubicBezTo>
                      <a:pt x="18310" y="16034"/>
                      <a:pt x="22831" y="21390"/>
                      <a:pt x="24938" y="27709"/>
                    </a:cubicBezTo>
                    <a:cubicBezTo>
                      <a:pt x="25862" y="30480"/>
                      <a:pt x="25644" y="33956"/>
                      <a:pt x="27709" y="36021"/>
                    </a:cubicBezTo>
                    <a:cubicBezTo>
                      <a:pt x="29774" y="38086"/>
                      <a:pt x="33250" y="37868"/>
                      <a:pt x="36021" y="38792"/>
                    </a:cubicBezTo>
                    <a:cubicBezTo>
                      <a:pt x="39378" y="52221"/>
                      <a:pt x="37423" y="54963"/>
                      <a:pt x="55418" y="60960"/>
                    </a:cubicBezTo>
                    <a:lnTo>
                      <a:pt x="63730" y="63730"/>
                    </a:ln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フリーフォーム 869">
                <a:extLst>
                  <a:ext uri="{FF2B5EF4-FFF2-40B4-BE49-F238E27FC236}">
                    <a16:creationId xmlns:a16="http://schemas.microsoft.com/office/drawing/2014/main" id="{13270B5C-A1D0-48AB-AE49-F19E3DC2BFA4}"/>
                  </a:ext>
                </a:extLst>
              </p:cNvPr>
              <p:cNvSpPr/>
              <p:nvPr/>
            </p:nvSpPr>
            <p:spPr>
              <a:xfrm>
                <a:off x="3449531" y="5617325"/>
                <a:ext cx="13121" cy="51109"/>
              </a:xfrm>
              <a:custGeom>
                <a:avLst/>
                <a:gdLst>
                  <a:gd name="connsiteX0" fmla="*/ 14006 w 14006"/>
                  <a:gd name="connsiteY0" fmla="*/ 0 h 52647"/>
                  <a:gd name="connsiteX1" fmla="*/ 152 w 14006"/>
                  <a:gd name="connsiteY1" fmla="*/ 44334 h 52647"/>
                  <a:gd name="connsiteX2" fmla="*/ 152 w 14006"/>
                  <a:gd name="connsiteY2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06" h="52647">
                    <a:moveTo>
                      <a:pt x="14006" y="0"/>
                    </a:moveTo>
                    <a:cubicBezTo>
                      <a:pt x="8244" y="14406"/>
                      <a:pt x="2094" y="28797"/>
                      <a:pt x="152" y="44334"/>
                    </a:cubicBezTo>
                    <a:cubicBezTo>
                      <a:pt x="-192" y="47084"/>
                      <a:pt x="152" y="49876"/>
                      <a:pt x="152" y="52647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フリーフォーム 870">
                <a:extLst>
                  <a:ext uri="{FF2B5EF4-FFF2-40B4-BE49-F238E27FC236}">
                    <a16:creationId xmlns:a16="http://schemas.microsoft.com/office/drawing/2014/main" id="{2740A000-FEDC-4DBC-AE3D-1A267A393755}"/>
                  </a:ext>
                </a:extLst>
              </p:cNvPr>
              <p:cNvSpPr/>
              <p:nvPr/>
            </p:nvSpPr>
            <p:spPr>
              <a:xfrm>
                <a:off x="3473150" y="5705232"/>
                <a:ext cx="34117" cy="69508"/>
              </a:xfrm>
              <a:custGeom>
                <a:avLst/>
                <a:gdLst>
                  <a:gd name="connsiteX0" fmla="*/ 0 w 33253"/>
                  <a:gd name="connsiteY0" fmla="*/ 0 h 69273"/>
                  <a:gd name="connsiteX1" fmla="*/ 13855 w 33253"/>
                  <a:gd name="connsiteY1" fmla="*/ 8313 h 69273"/>
                  <a:gd name="connsiteX2" fmla="*/ 16625 w 33253"/>
                  <a:gd name="connsiteY2" fmla="*/ 19396 h 69273"/>
                  <a:gd name="connsiteX3" fmla="*/ 24938 w 33253"/>
                  <a:gd name="connsiteY3" fmla="*/ 38793 h 69273"/>
                  <a:gd name="connsiteX4" fmla="*/ 27709 w 33253"/>
                  <a:gd name="connsiteY4" fmla="*/ 49876 h 69273"/>
                  <a:gd name="connsiteX5" fmla="*/ 33251 w 33253"/>
                  <a:gd name="connsiteY5" fmla="*/ 69273 h 6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53" h="69273">
                    <a:moveTo>
                      <a:pt x="0" y="0"/>
                    </a:moveTo>
                    <a:cubicBezTo>
                      <a:pt x="4618" y="2771"/>
                      <a:pt x="10350" y="4224"/>
                      <a:pt x="13855" y="8313"/>
                    </a:cubicBezTo>
                    <a:cubicBezTo>
                      <a:pt x="16333" y="11204"/>
                      <a:pt x="15324" y="15817"/>
                      <a:pt x="16625" y="19396"/>
                    </a:cubicBezTo>
                    <a:cubicBezTo>
                      <a:pt x="19029" y="26007"/>
                      <a:pt x="22534" y="32182"/>
                      <a:pt x="24938" y="38793"/>
                    </a:cubicBezTo>
                    <a:cubicBezTo>
                      <a:pt x="26239" y="42372"/>
                      <a:pt x="26615" y="46229"/>
                      <a:pt x="27709" y="49876"/>
                    </a:cubicBezTo>
                    <a:cubicBezTo>
                      <a:pt x="33543" y="69322"/>
                      <a:pt x="33251" y="60353"/>
                      <a:pt x="33251" y="69273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6" name="フリーフォーム 871">
                <a:extLst>
                  <a:ext uri="{FF2B5EF4-FFF2-40B4-BE49-F238E27FC236}">
                    <a16:creationId xmlns:a16="http://schemas.microsoft.com/office/drawing/2014/main" id="{9E0B3667-4DA2-49B3-990F-F48832359000}"/>
                  </a:ext>
                </a:extLst>
              </p:cNvPr>
              <p:cNvSpPr/>
              <p:nvPr/>
            </p:nvSpPr>
            <p:spPr>
              <a:xfrm>
                <a:off x="3486272" y="5848336"/>
                <a:ext cx="2624" cy="38842"/>
              </a:xfrm>
              <a:custGeom>
                <a:avLst/>
                <a:gdLst>
                  <a:gd name="connsiteX0" fmla="*/ 2797 w 2797"/>
                  <a:gd name="connsiteY0" fmla="*/ 0 h 38937"/>
                  <a:gd name="connsiteX1" fmla="*/ 26 w 2797"/>
                  <a:gd name="connsiteY1" fmla="*/ 38793 h 38937"/>
                  <a:gd name="connsiteX2" fmla="*/ 2797 w 2797"/>
                  <a:gd name="connsiteY2" fmla="*/ 0 h 3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7" h="38937">
                    <a:moveTo>
                      <a:pt x="2797" y="0"/>
                    </a:moveTo>
                    <a:cubicBezTo>
                      <a:pt x="2797" y="0"/>
                      <a:pt x="1541" y="25918"/>
                      <a:pt x="26" y="38793"/>
                    </a:cubicBezTo>
                    <a:cubicBezTo>
                      <a:pt x="-315" y="41694"/>
                      <a:pt x="2797" y="0"/>
                      <a:pt x="2797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フリーフォーム 872">
                <a:extLst>
                  <a:ext uri="{FF2B5EF4-FFF2-40B4-BE49-F238E27FC236}">
                    <a16:creationId xmlns:a16="http://schemas.microsoft.com/office/drawing/2014/main" id="{210AC513-DD0F-4881-A99E-549C730478FF}"/>
                  </a:ext>
                </a:extLst>
              </p:cNvPr>
              <p:cNvSpPr/>
              <p:nvPr/>
            </p:nvSpPr>
            <p:spPr>
              <a:xfrm>
                <a:off x="3496770" y="5854469"/>
                <a:ext cx="120720" cy="116528"/>
              </a:xfrm>
              <a:custGeom>
                <a:avLst/>
                <a:gdLst>
                  <a:gd name="connsiteX0" fmla="*/ 0 w 121920"/>
                  <a:gd name="connsiteY0" fmla="*/ 0 h 117313"/>
                  <a:gd name="connsiteX1" fmla="*/ 16626 w 121920"/>
                  <a:gd name="connsiteY1" fmla="*/ 8313 h 117313"/>
                  <a:gd name="connsiteX2" fmla="*/ 49877 w 121920"/>
                  <a:gd name="connsiteY2" fmla="*/ 30480 h 117313"/>
                  <a:gd name="connsiteX3" fmla="*/ 69273 w 121920"/>
                  <a:gd name="connsiteY3" fmla="*/ 52647 h 117313"/>
                  <a:gd name="connsiteX4" fmla="*/ 83128 w 121920"/>
                  <a:gd name="connsiteY4" fmla="*/ 72044 h 117313"/>
                  <a:gd name="connsiteX5" fmla="*/ 88669 w 121920"/>
                  <a:gd name="connsiteY5" fmla="*/ 83127 h 117313"/>
                  <a:gd name="connsiteX6" fmla="*/ 108066 w 121920"/>
                  <a:gd name="connsiteY6" fmla="*/ 102524 h 117313"/>
                  <a:gd name="connsiteX7" fmla="*/ 113608 w 121920"/>
                  <a:gd name="connsiteY7" fmla="*/ 110836 h 117313"/>
                  <a:gd name="connsiteX8" fmla="*/ 121920 w 121920"/>
                  <a:gd name="connsiteY8" fmla="*/ 116378 h 117313"/>
                  <a:gd name="connsiteX9" fmla="*/ 113608 w 121920"/>
                  <a:gd name="connsiteY9" fmla="*/ 113607 h 117313"/>
                  <a:gd name="connsiteX10" fmla="*/ 110837 w 121920"/>
                  <a:gd name="connsiteY10" fmla="*/ 105294 h 117313"/>
                  <a:gd name="connsiteX11" fmla="*/ 99753 w 121920"/>
                  <a:gd name="connsiteY11" fmla="*/ 96982 h 11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920" h="117313">
                    <a:moveTo>
                      <a:pt x="0" y="0"/>
                    </a:moveTo>
                    <a:cubicBezTo>
                      <a:pt x="5542" y="2771"/>
                      <a:pt x="11246" y="5239"/>
                      <a:pt x="16626" y="8313"/>
                    </a:cubicBezTo>
                    <a:cubicBezTo>
                      <a:pt x="34886" y="18747"/>
                      <a:pt x="35969" y="20049"/>
                      <a:pt x="49877" y="30480"/>
                    </a:cubicBezTo>
                    <a:cubicBezTo>
                      <a:pt x="61879" y="60489"/>
                      <a:pt x="46322" y="29696"/>
                      <a:pt x="69273" y="52647"/>
                    </a:cubicBezTo>
                    <a:cubicBezTo>
                      <a:pt x="74891" y="58265"/>
                      <a:pt x="78862" y="65340"/>
                      <a:pt x="83128" y="72044"/>
                    </a:cubicBezTo>
                    <a:cubicBezTo>
                      <a:pt x="85345" y="75529"/>
                      <a:pt x="86054" y="79930"/>
                      <a:pt x="88669" y="83127"/>
                    </a:cubicBezTo>
                    <a:cubicBezTo>
                      <a:pt x="94459" y="90204"/>
                      <a:pt x="102993" y="94916"/>
                      <a:pt x="108066" y="102524"/>
                    </a:cubicBezTo>
                    <a:cubicBezTo>
                      <a:pt x="109913" y="105295"/>
                      <a:pt x="111253" y="108481"/>
                      <a:pt x="113608" y="110836"/>
                    </a:cubicBezTo>
                    <a:cubicBezTo>
                      <a:pt x="115963" y="113191"/>
                      <a:pt x="121920" y="113048"/>
                      <a:pt x="121920" y="116378"/>
                    </a:cubicBezTo>
                    <a:cubicBezTo>
                      <a:pt x="121920" y="119299"/>
                      <a:pt x="116379" y="114531"/>
                      <a:pt x="113608" y="113607"/>
                    </a:cubicBezTo>
                    <a:cubicBezTo>
                      <a:pt x="112684" y="110836"/>
                      <a:pt x="112707" y="107538"/>
                      <a:pt x="110837" y="105294"/>
                    </a:cubicBezTo>
                    <a:cubicBezTo>
                      <a:pt x="107880" y="101746"/>
                      <a:pt x="99753" y="96982"/>
                      <a:pt x="99753" y="96982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フリーフォーム 873">
                <a:extLst>
                  <a:ext uri="{FF2B5EF4-FFF2-40B4-BE49-F238E27FC236}">
                    <a16:creationId xmlns:a16="http://schemas.microsoft.com/office/drawing/2014/main" id="{30B7201B-2910-47A9-9847-C07577BFAE7F}"/>
                  </a:ext>
                </a:extLst>
              </p:cNvPr>
              <p:cNvSpPr/>
              <p:nvPr/>
            </p:nvSpPr>
            <p:spPr>
              <a:xfrm>
                <a:off x="3502018" y="5511019"/>
                <a:ext cx="13121" cy="85862"/>
              </a:xfrm>
              <a:custGeom>
                <a:avLst/>
                <a:gdLst>
                  <a:gd name="connsiteX0" fmla="*/ 0 w 13855"/>
                  <a:gd name="connsiteY0" fmla="*/ 0 h 85914"/>
                  <a:gd name="connsiteX1" fmla="*/ 2771 w 13855"/>
                  <a:gd name="connsiteY1" fmla="*/ 33251 h 85914"/>
                  <a:gd name="connsiteX2" fmla="*/ 5542 w 13855"/>
                  <a:gd name="connsiteY2" fmla="*/ 77586 h 85914"/>
                  <a:gd name="connsiteX3" fmla="*/ 13855 w 13855"/>
                  <a:gd name="connsiteY3" fmla="*/ 85898 h 85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5" h="85914">
                    <a:moveTo>
                      <a:pt x="0" y="0"/>
                    </a:moveTo>
                    <a:cubicBezTo>
                      <a:pt x="924" y="11084"/>
                      <a:pt x="1979" y="22157"/>
                      <a:pt x="2771" y="33251"/>
                    </a:cubicBezTo>
                    <a:cubicBezTo>
                      <a:pt x="3826" y="48021"/>
                      <a:pt x="3233" y="62960"/>
                      <a:pt x="5542" y="77586"/>
                    </a:cubicBezTo>
                    <a:cubicBezTo>
                      <a:pt x="6976" y="86667"/>
                      <a:pt x="9036" y="85898"/>
                      <a:pt x="13855" y="85898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9" name="フリーフォーム 874">
                <a:extLst>
                  <a:ext uri="{FF2B5EF4-FFF2-40B4-BE49-F238E27FC236}">
                    <a16:creationId xmlns:a16="http://schemas.microsoft.com/office/drawing/2014/main" id="{27DEC9C9-B155-4378-80E6-EFB5E4A3E0AB}"/>
                  </a:ext>
                </a:extLst>
              </p:cNvPr>
              <p:cNvSpPr/>
              <p:nvPr/>
            </p:nvSpPr>
            <p:spPr>
              <a:xfrm>
                <a:off x="3591246" y="5647991"/>
                <a:ext cx="5249" cy="77685"/>
              </a:xfrm>
              <a:custGeom>
                <a:avLst/>
                <a:gdLst>
                  <a:gd name="connsiteX0" fmla="*/ 0 w 5542"/>
                  <a:gd name="connsiteY0" fmla="*/ 0 h 77585"/>
                  <a:gd name="connsiteX1" fmla="*/ 2771 w 5542"/>
                  <a:gd name="connsiteY1" fmla="*/ 19396 h 77585"/>
                  <a:gd name="connsiteX2" fmla="*/ 5542 w 5542"/>
                  <a:gd name="connsiteY2" fmla="*/ 77585 h 7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42" h="77585">
                    <a:moveTo>
                      <a:pt x="0" y="0"/>
                    </a:moveTo>
                    <a:cubicBezTo>
                      <a:pt x="924" y="6465"/>
                      <a:pt x="2306" y="12882"/>
                      <a:pt x="2771" y="19396"/>
                    </a:cubicBezTo>
                    <a:cubicBezTo>
                      <a:pt x="4155" y="38765"/>
                      <a:pt x="5542" y="77585"/>
                      <a:pt x="5542" y="7758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0" name="フリーフォーム 875">
                <a:extLst>
                  <a:ext uri="{FF2B5EF4-FFF2-40B4-BE49-F238E27FC236}">
                    <a16:creationId xmlns:a16="http://schemas.microsoft.com/office/drawing/2014/main" id="{0D1D92C5-E380-4189-B4B3-CCB9F32A4E5D}"/>
                  </a:ext>
                </a:extLst>
              </p:cNvPr>
              <p:cNvSpPr/>
              <p:nvPr/>
            </p:nvSpPr>
            <p:spPr>
              <a:xfrm>
                <a:off x="3570251" y="5592793"/>
                <a:ext cx="70856" cy="32709"/>
              </a:xfrm>
              <a:custGeom>
                <a:avLst/>
                <a:gdLst>
                  <a:gd name="connsiteX0" fmla="*/ 0 w 69273"/>
                  <a:gd name="connsiteY0" fmla="*/ 0 h 33250"/>
                  <a:gd name="connsiteX1" fmla="*/ 36022 w 69273"/>
                  <a:gd name="connsiteY1" fmla="*/ 13854 h 33250"/>
                  <a:gd name="connsiteX2" fmla="*/ 44334 w 69273"/>
                  <a:gd name="connsiteY2" fmla="*/ 22167 h 33250"/>
                  <a:gd name="connsiteX3" fmla="*/ 60960 w 69273"/>
                  <a:gd name="connsiteY3" fmla="*/ 27709 h 33250"/>
                  <a:gd name="connsiteX4" fmla="*/ 69273 w 69273"/>
                  <a:gd name="connsiteY4" fmla="*/ 33250 h 3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73" h="33250">
                    <a:moveTo>
                      <a:pt x="0" y="0"/>
                    </a:moveTo>
                    <a:cubicBezTo>
                      <a:pt x="6280" y="2093"/>
                      <a:pt x="27744" y="7941"/>
                      <a:pt x="36022" y="13854"/>
                    </a:cubicBezTo>
                    <a:cubicBezTo>
                      <a:pt x="39211" y="16132"/>
                      <a:pt x="40909" y="20264"/>
                      <a:pt x="44334" y="22167"/>
                    </a:cubicBezTo>
                    <a:cubicBezTo>
                      <a:pt x="49441" y="25004"/>
                      <a:pt x="56099" y="24469"/>
                      <a:pt x="60960" y="27709"/>
                    </a:cubicBezTo>
                    <a:lnTo>
                      <a:pt x="69273" y="33250"/>
                    </a:ln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フリーフォーム 876">
                <a:extLst>
                  <a:ext uri="{FF2B5EF4-FFF2-40B4-BE49-F238E27FC236}">
                    <a16:creationId xmlns:a16="http://schemas.microsoft.com/office/drawing/2014/main" id="{87105A44-0BE4-456D-B70C-84CE87B5F66B}"/>
                  </a:ext>
                </a:extLst>
              </p:cNvPr>
              <p:cNvSpPr/>
              <p:nvPr/>
            </p:nvSpPr>
            <p:spPr>
              <a:xfrm>
                <a:off x="3638484" y="5768606"/>
                <a:ext cx="5249" cy="51109"/>
              </a:xfrm>
              <a:custGeom>
                <a:avLst/>
                <a:gdLst>
                  <a:gd name="connsiteX0" fmla="*/ 5548 w 5548"/>
                  <a:gd name="connsiteY0" fmla="*/ 0 h 50844"/>
                  <a:gd name="connsiteX1" fmla="*/ 2778 w 5548"/>
                  <a:gd name="connsiteY1" fmla="*/ 38792 h 50844"/>
                  <a:gd name="connsiteX2" fmla="*/ 7 w 5548"/>
                  <a:gd name="connsiteY2" fmla="*/ 49876 h 5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48" h="50844">
                    <a:moveTo>
                      <a:pt x="5548" y="0"/>
                    </a:moveTo>
                    <a:cubicBezTo>
                      <a:pt x="4625" y="12931"/>
                      <a:pt x="4292" y="25917"/>
                      <a:pt x="2778" y="38792"/>
                    </a:cubicBezTo>
                    <a:cubicBezTo>
                      <a:pt x="-285" y="64832"/>
                      <a:pt x="7" y="38855"/>
                      <a:pt x="7" y="49876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フリーフォーム 877">
                <a:extLst>
                  <a:ext uri="{FF2B5EF4-FFF2-40B4-BE49-F238E27FC236}">
                    <a16:creationId xmlns:a16="http://schemas.microsoft.com/office/drawing/2014/main" id="{98373468-3899-4C0B-8731-667F7D59F025}"/>
                  </a:ext>
                </a:extLst>
              </p:cNvPr>
              <p:cNvSpPr/>
              <p:nvPr/>
            </p:nvSpPr>
            <p:spPr>
              <a:xfrm>
                <a:off x="3635859" y="5711365"/>
                <a:ext cx="31492" cy="14311"/>
              </a:xfrm>
              <a:custGeom>
                <a:avLst/>
                <a:gdLst>
                  <a:gd name="connsiteX0" fmla="*/ 0 w 33251"/>
                  <a:gd name="connsiteY0" fmla="*/ 0 h 13854"/>
                  <a:gd name="connsiteX1" fmla="*/ 16625 w 33251"/>
                  <a:gd name="connsiteY1" fmla="*/ 2771 h 13854"/>
                  <a:gd name="connsiteX2" fmla="*/ 33251 w 33251"/>
                  <a:gd name="connsiteY2" fmla="*/ 13854 h 13854"/>
                  <a:gd name="connsiteX3" fmla="*/ 0 w 33251"/>
                  <a:gd name="connsiteY3" fmla="*/ 0 h 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51" h="13854">
                    <a:moveTo>
                      <a:pt x="0" y="0"/>
                    </a:moveTo>
                    <a:cubicBezTo>
                      <a:pt x="5542" y="924"/>
                      <a:pt x="11439" y="610"/>
                      <a:pt x="16625" y="2771"/>
                    </a:cubicBezTo>
                    <a:cubicBezTo>
                      <a:pt x="22773" y="5333"/>
                      <a:pt x="33251" y="13854"/>
                      <a:pt x="33251" y="1385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フリーフォーム 878">
                <a:extLst>
                  <a:ext uri="{FF2B5EF4-FFF2-40B4-BE49-F238E27FC236}">
                    <a16:creationId xmlns:a16="http://schemas.microsoft.com/office/drawing/2014/main" id="{D11F6267-934A-4E5F-9B82-05594A957DBE}"/>
                  </a:ext>
                </a:extLst>
              </p:cNvPr>
              <p:cNvSpPr/>
              <p:nvPr/>
            </p:nvSpPr>
            <p:spPr>
              <a:xfrm>
                <a:off x="3496770" y="5472177"/>
                <a:ext cx="120720" cy="20443"/>
              </a:xfrm>
              <a:custGeom>
                <a:avLst/>
                <a:gdLst>
                  <a:gd name="connsiteX0" fmla="*/ 0 w 121920"/>
                  <a:gd name="connsiteY0" fmla="*/ 0 h 20146"/>
                  <a:gd name="connsiteX1" fmla="*/ 30480 w 121920"/>
                  <a:gd name="connsiteY1" fmla="*/ 2771 h 20146"/>
                  <a:gd name="connsiteX2" fmla="*/ 55418 w 121920"/>
                  <a:gd name="connsiteY2" fmla="*/ 11084 h 20146"/>
                  <a:gd name="connsiteX3" fmla="*/ 63731 w 121920"/>
                  <a:gd name="connsiteY3" fmla="*/ 13855 h 20146"/>
                  <a:gd name="connsiteX4" fmla="*/ 85898 w 121920"/>
                  <a:gd name="connsiteY4" fmla="*/ 16626 h 20146"/>
                  <a:gd name="connsiteX5" fmla="*/ 121920 w 121920"/>
                  <a:gd name="connsiteY5" fmla="*/ 19397 h 2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" h="20146">
                    <a:moveTo>
                      <a:pt x="0" y="0"/>
                    </a:moveTo>
                    <a:cubicBezTo>
                      <a:pt x="10160" y="924"/>
                      <a:pt x="20433" y="998"/>
                      <a:pt x="30480" y="2771"/>
                    </a:cubicBezTo>
                    <a:cubicBezTo>
                      <a:pt x="30486" y="2772"/>
                      <a:pt x="51258" y="9697"/>
                      <a:pt x="55418" y="11084"/>
                    </a:cubicBezTo>
                    <a:cubicBezTo>
                      <a:pt x="58189" y="12008"/>
                      <a:pt x="60833" y="13493"/>
                      <a:pt x="63731" y="13855"/>
                    </a:cubicBezTo>
                    <a:lnTo>
                      <a:pt x="85898" y="16626"/>
                    </a:lnTo>
                    <a:cubicBezTo>
                      <a:pt x="102973" y="22318"/>
                      <a:pt x="91290" y="19397"/>
                      <a:pt x="121920" y="19397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フリーフォーム 879">
                <a:extLst>
                  <a:ext uri="{FF2B5EF4-FFF2-40B4-BE49-F238E27FC236}">
                    <a16:creationId xmlns:a16="http://schemas.microsoft.com/office/drawing/2014/main" id="{C1221808-B9E1-4768-928F-EBC047EB8D0E}"/>
                  </a:ext>
                </a:extLst>
              </p:cNvPr>
              <p:cNvSpPr/>
              <p:nvPr/>
            </p:nvSpPr>
            <p:spPr>
              <a:xfrm>
                <a:off x="3593869" y="5545773"/>
                <a:ext cx="2625" cy="47019"/>
              </a:xfrm>
              <a:custGeom>
                <a:avLst/>
                <a:gdLst>
                  <a:gd name="connsiteX0" fmla="*/ 2798 w 2798"/>
                  <a:gd name="connsiteY0" fmla="*/ 0 h 47106"/>
                  <a:gd name="connsiteX1" fmla="*/ 27 w 2798"/>
                  <a:gd name="connsiteY1" fmla="*/ 47106 h 4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8" h="47106">
                    <a:moveTo>
                      <a:pt x="2798" y="0"/>
                    </a:moveTo>
                    <a:cubicBezTo>
                      <a:pt x="-475" y="35999"/>
                      <a:pt x="27" y="20278"/>
                      <a:pt x="27" y="47106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フリーフォーム 880">
                <a:extLst>
                  <a:ext uri="{FF2B5EF4-FFF2-40B4-BE49-F238E27FC236}">
                    <a16:creationId xmlns:a16="http://schemas.microsoft.com/office/drawing/2014/main" id="{11CD59F9-54B1-44C1-AEB1-8E9EDCAF63D3}"/>
                  </a:ext>
                </a:extLst>
              </p:cNvPr>
              <p:cNvSpPr/>
              <p:nvPr/>
            </p:nvSpPr>
            <p:spPr>
              <a:xfrm>
                <a:off x="3646356" y="5621414"/>
                <a:ext cx="133842" cy="53153"/>
              </a:xfrm>
              <a:custGeom>
                <a:avLst/>
                <a:gdLst>
                  <a:gd name="connsiteX0" fmla="*/ 0 w 135775"/>
                  <a:gd name="connsiteY0" fmla="*/ 0 h 52647"/>
                  <a:gd name="connsiteX1" fmla="*/ 36022 w 135775"/>
                  <a:gd name="connsiteY1" fmla="*/ 11083 h 52647"/>
                  <a:gd name="connsiteX2" fmla="*/ 69273 w 135775"/>
                  <a:gd name="connsiteY2" fmla="*/ 22167 h 52647"/>
                  <a:gd name="connsiteX3" fmla="*/ 88669 w 135775"/>
                  <a:gd name="connsiteY3" fmla="*/ 33250 h 52647"/>
                  <a:gd name="connsiteX4" fmla="*/ 105295 w 135775"/>
                  <a:gd name="connsiteY4" fmla="*/ 38792 h 52647"/>
                  <a:gd name="connsiteX5" fmla="*/ 119149 w 135775"/>
                  <a:gd name="connsiteY5" fmla="*/ 47105 h 52647"/>
                  <a:gd name="connsiteX6" fmla="*/ 130233 w 135775"/>
                  <a:gd name="connsiteY6" fmla="*/ 49876 h 52647"/>
                  <a:gd name="connsiteX7" fmla="*/ 135775 w 135775"/>
                  <a:gd name="connsiteY7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775" h="52647">
                    <a:moveTo>
                      <a:pt x="0" y="0"/>
                    </a:moveTo>
                    <a:cubicBezTo>
                      <a:pt x="52617" y="13152"/>
                      <a:pt x="-1637" y="-1470"/>
                      <a:pt x="36022" y="11083"/>
                    </a:cubicBezTo>
                    <a:cubicBezTo>
                      <a:pt x="57941" y="18389"/>
                      <a:pt x="36953" y="7085"/>
                      <a:pt x="69273" y="22167"/>
                    </a:cubicBezTo>
                    <a:cubicBezTo>
                      <a:pt x="76021" y="25316"/>
                      <a:pt x="81908" y="30130"/>
                      <a:pt x="88669" y="33250"/>
                    </a:cubicBezTo>
                    <a:cubicBezTo>
                      <a:pt x="93973" y="35698"/>
                      <a:pt x="99977" y="36375"/>
                      <a:pt x="105295" y="38792"/>
                    </a:cubicBezTo>
                    <a:cubicBezTo>
                      <a:pt x="110198" y="41021"/>
                      <a:pt x="114228" y="44918"/>
                      <a:pt x="119149" y="47105"/>
                    </a:cubicBezTo>
                    <a:cubicBezTo>
                      <a:pt x="122629" y="48652"/>
                      <a:pt x="126620" y="48672"/>
                      <a:pt x="130233" y="49876"/>
                    </a:cubicBezTo>
                    <a:cubicBezTo>
                      <a:pt x="132192" y="50529"/>
                      <a:pt x="133928" y="51723"/>
                      <a:pt x="135775" y="52647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フリーフォーム 881">
                <a:extLst>
                  <a:ext uri="{FF2B5EF4-FFF2-40B4-BE49-F238E27FC236}">
                    <a16:creationId xmlns:a16="http://schemas.microsoft.com/office/drawing/2014/main" id="{3CB11969-BFE5-43D8-93A3-9A9246426F52}"/>
                  </a:ext>
                </a:extLst>
              </p:cNvPr>
              <p:cNvSpPr/>
              <p:nvPr/>
            </p:nvSpPr>
            <p:spPr>
              <a:xfrm>
                <a:off x="3675225" y="5668434"/>
                <a:ext cx="20995" cy="73596"/>
              </a:xfrm>
              <a:custGeom>
                <a:avLst/>
                <a:gdLst>
                  <a:gd name="connsiteX0" fmla="*/ 0 w 19397"/>
                  <a:gd name="connsiteY0" fmla="*/ 0 h 72044"/>
                  <a:gd name="connsiteX1" fmla="*/ 2771 w 19397"/>
                  <a:gd name="connsiteY1" fmla="*/ 13855 h 72044"/>
                  <a:gd name="connsiteX2" fmla="*/ 5542 w 19397"/>
                  <a:gd name="connsiteY2" fmla="*/ 24938 h 72044"/>
                  <a:gd name="connsiteX3" fmla="*/ 13855 w 19397"/>
                  <a:gd name="connsiteY3" fmla="*/ 69273 h 72044"/>
                  <a:gd name="connsiteX4" fmla="*/ 19397 w 19397"/>
                  <a:gd name="connsiteY4" fmla="*/ 72044 h 7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7" h="72044">
                    <a:moveTo>
                      <a:pt x="0" y="0"/>
                    </a:moveTo>
                    <a:cubicBezTo>
                      <a:pt x="924" y="4618"/>
                      <a:pt x="1749" y="9257"/>
                      <a:pt x="2771" y="13855"/>
                    </a:cubicBezTo>
                    <a:cubicBezTo>
                      <a:pt x="3597" y="17572"/>
                      <a:pt x="5097" y="21156"/>
                      <a:pt x="5542" y="24938"/>
                    </a:cubicBezTo>
                    <a:cubicBezTo>
                      <a:pt x="7438" y="41052"/>
                      <a:pt x="1946" y="57364"/>
                      <a:pt x="13855" y="69273"/>
                    </a:cubicBezTo>
                    <a:cubicBezTo>
                      <a:pt x="15315" y="70733"/>
                      <a:pt x="17550" y="71120"/>
                      <a:pt x="19397" y="72044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7" name="フリーフォーム 882">
                <a:extLst>
                  <a:ext uri="{FF2B5EF4-FFF2-40B4-BE49-F238E27FC236}">
                    <a16:creationId xmlns:a16="http://schemas.microsoft.com/office/drawing/2014/main" id="{2BD702EA-5F5D-4938-B199-187AC58A016D}"/>
                  </a:ext>
                </a:extLst>
              </p:cNvPr>
              <p:cNvSpPr/>
              <p:nvPr/>
            </p:nvSpPr>
            <p:spPr>
              <a:xfrm>
                <a:off x="3753955" y="5737942"/>
                <a:ext cx="73482" cy="38842"/>
              </a:xfrm>
              <a:custGeom>
                <a:avLst/>
                <a:gdLst>
                  <a:gd name="connsiteX0" fmla="*/ 0 w 74836"/>
                  <a:gd name="connsiteY0" fmla="*/ 0 h 38792"/>
                  <a:gd name="connsiteX1" fmla="*/ 13854 w 74836"/>
                  <a:gd name="connsiteY1" fmla="*/ 5542 h 38792"/>
                  <a:gd name="connsiteX2" fmla="*/ 38793 w 74836"/>
                  <a:gd name="connsiteY2" fmla="*/ 13854 h 38792"/>
                  <a:gd name="connsiteX3" fmla="*/ 49876 w 74836"/>
                  <a:gd name="connsiteY3" fmla="*/ 24938 h 38792"/>
                  <a:gd name="connsiteX4" fmla="*/ 58189 w 74836"/>
                  <a:gd name="connsiteY4" fmla="*/ 27709 h 38792"/>
                  <a:gd name="connsiteX5" fmla="*/ 66502 w 74836"/>
                  <a:gd name="connsiteY5" fmla="*/ 33251 h 38792"/>
                  <a:gd name="connsiteX6" fmla="*/ 74814 w 74836"/>
                  <a:gd name="connsiteY6" fmla="*/ 38792 h 3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36" h="38792">
                    <a:moveTo>
                      <a:pt x="0" y="0"/>
                    </a:moveTo>
                    <a:cubicBezTo>
                      <a:pt x="4618" y="1847"/>
                      <a:pt x="9170" y="3869"/>
                      <a:pt x="13854" y="5542"/>
                    </a:cubicBezTo>
                    <a:cubicBezTo>
                      <a:pt x="22106" y="8489"/>
                      <a:pt x="38793" y="13854"/>
                      <a:pt x="38793" y="13854"/>
                    </a:cubicBezTo>
                    <a:cubicBezTo>
                      <a:pt x="42487" y="17549"/>
                      <a:pt x="45624" y="21901"/>
                      <a:pt x="49876" y="24938"/>
                    </a:cubicBezTo>
                    <a:cubicBezTo>
                      <a:pt x="52253" y="26636"/>
                      <a:pt x="55576" y="26403"/>
                      <a:pt x="58189" y="27709"/>
                    </a:cubicBezTo>
                    <a:cubicBezTo>
                      <a:pt x="61168" y="29198"/>
                      <a:pt x="63523" y="31762"/>
                      <a:pt x="66502" y="33251"/>
                    </a:cubicBezTo>
                    <a:cubicBezTo>
                      <a:pt x="75690" y="37845"/>
                      <a:pt x="74814" y="32617"/>
                      <a:pt x="74814" y="38792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8" name="フリーフォーム 883">
                <a:extLst>
                  <a:ext uri="{FF2B5EF4-FFF2-40B4-BE49-F238E27FC236}">
                    <a16:creationId xmlns:a16="http://schemas.microsoft.com/office/drawing/2014/main" id="{1ABE77C5-0C9A-4423-855A-0BA37E597B49}"/>
                  </a:ext>
                </a:extLst>
              </p:cNvPr>
              <p:cNvSpPr/>
              <p:nvPr/>
            </p:nvSpPr>
            <p:spPr>
              <a:xfrm>
                <a:off x="3788071" y="5797227"/>
                <a:ext cx="2625" cy="38843"/>
              </a:xfrm>
              <a:custGeom>
                <a:avLst/>
                <a:gdLst>
                  <a:gd name="connsiteX0" fmla="*/ 0 w 3123"/>
                  <a:gd name="connsiteY0" fmla="*/ 0 h 39938"/>
                  <a:gd name="connsiteX1" fmla="*/ 2771 w 3123"/>
                  <a:gd name="connsiteY1" fmla="*/ 38793 h 39938"/>
                  <a:gd name="connsiteX2" fmla="*/ 0 w 3123"/>
                  <a:gd name="connsiteY2" fmla="*/ 0 h 3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23" h="39938">
                    <a:moveTo>
                      <a:pt x="0" y="0"/>
                    </a:moveTo>
                    <a:cubicBezTo>
                      <a:pt x="0" y="0"/>
                      <a:pt x="518" y="26026"/>
                      <a:pt x="2771" y="38793"/>
                    </a:cubicBezTo>
                    <a:cubicBezTo>
                      <a:pt x="4373" y="4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6242" name="直線矢印コネクタ 89">
              <a:extLst>
                <a:ext uri="{FF2B5EF4-FFF2-40B4-BE49-F238E27FC236}">
                  <a16:creationId xmlns:a16="http://schemas.microsoft.com/office/drawing/2014/main" id="{504E2C0F-9A38-4E75-8025-8EFDFF05B9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4048" y="1937259"/>
              <a:ext cx="111477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3" name="直線矢印コネクタ 90">
              <a:extLst>
                <a:ext uri="{FF2B5EF4-FFF2-40B4-BE49-F238E27FC236}">
                  <a16:creationId xmlns:a16="http://schemas.microsoft.com/office/drawing/2014/main" id="{5E100575-5E1E-4D5C-B29A-A81A0086FE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4443" y="2071310"/>
              <a:ext cx="111477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4" name="直線矢印コネクタ 91">
              <a:extLst>
                <a:ext uri="{FF2B5EF4-FFF2-40B4-BE49-F238E27FC236}">
                  <a16:creationId xmlns:a16="http://schemas.microsoft.com/office/drawing/2014/main" id="{88CC7247-1406-4207-8577-AD78A4F6B7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4839" y="2205363"/>
              <a:ext cx="111477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5" name="左矢印 77">
              <a:extLst>
                <a:ext uri="{FF2B5EF4-FFF2-40B4-BE49-F238E27FC236}">
                  <a16:creationId xmlns:a16="http://schemas.microsoft.com/office/drawing/2014/main" id="{49643500-4206-488C-A01D-310C59EBAC80}"/>
                </a:ext>
              </a:extLst>
            </p:cNvPr>
            <p:cNvSpPr/>
            <p:nvPr/>
          </p:nvSpPr>
          <p:spPr>
            <a:xfrm>
              <a:off x="5594889" y="2121400"/>
              <a:ext cx="162005" cy="109495"/>
            </a:xfrm>
            <a:prstGeom prst="leftArrow">
              <a:avLst/>
            </a:prstGeom>
            <a:solidFill>
              <a:srgbClr val="00B0F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0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6" name="左矢印 66">
              <a:extLst>
                <a:ext uri="{FF2B5EF4-FFF2-40B4-BE49-F238E27FC236}">
                  <a16:creationId xmlns:a16="http://schemas.microsoft.com/office/drawing/2014/main" id="{94CB8ED3-2AE5-4EDA-891A-438E1A42D3F7}"/>
                </a:ext>
              </a:extLst>
            </p:cNvPr>
            <p:cNvSpPr/>
            <p:nvPr/>
          </p:nvSpPr>
          <p:spPr>
            <a:xfrm>
              <a:off x="5594401" y="1729139"/>
              <a:ext cx="162493" cy="118751"/>
            </a:xfrm>
            <a:prstGeom prst="leftArrow">
              <a:avLst/>
            </a:prstGeom>
            <a:gradFill flip="none" rotWithShape="1">
              <a:gsLst>
                <a:gs pos="0">
                  <a:srgbClr val="F79646">
                    <a:lumMod val="0"/>
                    <a:lumOff val="100000"/>
                  </a:srgbClr>
                </a:gs>
                <a:gs pos="35000">
                  <a:srgbClr val="F79646">
                    <a:lumMod val="0"/>
                    <a:lumOff val="100000"/>
                  </a:srgbClr>
                </a:gs>
                <a:gs pos="100000">
                  <a:srgbClr val="F79646">
                    <a:lumMod val="10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000" kern="0">
                <a:solidFill>
                  <a:prstClr val="white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6249" name="直線矢印コネクタ 96">
              <a:extLst>
                <a:ext uri="{FF2B5EF4-FFF2-40B4-BE49-F238E27FC236}">
                  <a16:creationId xmlns:a16="http://schemas.microsoft.com/office/drawing/2014/main" id="{F6286CB6-9C56-40C4-9A33-21BE033783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4048" y="1501715"/>
              <a:ext cx="111477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0" name="直線矢印コネクタ 97">
              <a:extLst>
                <a:ext uri="{FF2B5EF4-FFF2-40B4-BE49-F238E27FC236}">
                  <a16:creationId xmlns:a16="http://schemas.microsoft.com/office/drawing/2014/main" id="{9FB22F52-C330-4E9F-BB0D-469C497E7E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4443" y="1635768"/>
              <a:ext cx="111477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1" name="直線矢印コネクタ 98">
              <a:extLst>
                <a:ext uri="{FF2B5EF4-FFF2-40B4-BE49-F238E27FC236}">
                  <a16:creationId xmlns:a16="http://schemas.microsoft.com/office/drawing/2014/main" id="{7F2AB4D8-3D3D-4AAD-803F-0401489A59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4839" y="1769819"/>
              <a:ext cx="111477" cy="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6252" name="図 6">
              <a:extLst>
                <a:ext uri="{FF2B5EF4-FFF2-40B4-BE49-F238E27FC236}">
                  <a16:creationId xmlns:a16="http://schemas.microsoft.com/office/drawing/2014/main" id="{9670B3B6-FB51-4862-86A4-E0373FC89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764" y="1628992"/>
              <a:ext cx="520408" cy="291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53" name="グループ化 3">
              <a:extLst>
                <a:ext uri="{FF2B5EF4-FFF2-40B4-BE49-F238E27FC236}">
                  <a16:creationId xmlns:a16="http://schemas.microsoft.com/office/drawing/2014/main" id="{0B6AFA6C-1E3B-4BC8-A134-1513073E6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2521" y="1492696"/>
              <a:ext cx="408914" cy="329817"/>
              <a:chOff x="5142521" y="1553319"/>
              <a:chExt cx="408914" cy="269194"/>
            </a:xfrm>
          </p:grpSpPr>
          <p:sp>
            <p:nvSpPr>
              <p:cNvPr id="85" name="フリーフォーム 838">
                <a:extLst>
                  <a:ext uri="{FF2B5EF4-FFF2-40B4-BE49-F238E27FC236}">
                    <a16:creationId xmlns:a16="http://schemas.microsoft.com/office/drawing/2014/main" id="{2F9221E5-EC84-4DC6-9660-62F1B55082D0}"/>
                  </a:ext>
                </a:extLst>
              </p:cNvPr>
              <p:cNvSpPr/>
              <p:nvPr/>
            </p:nvSpPr>
            <p:spPr>
              <a:xfrm>
                <a:off x="5361412" y="1579465"/>
                <a:ext cx="190594" cy="226660"/>
              </a:xfrm>
              <a:custGeom>
                <a:avLst/>
                <a:gdLst>
                  <a:gd name="connsiteX0" fmla="*/ 63169 w 1090246"/>
                  <a:gd name="connsiteY0" fmla="*/ 1869647 h 1945671"/>
                  <a:gd name="connsiteX1" fmla="*/ 187860 w 1090246"/>
                  <a:gd name="connsiteY1" fmla="*/ 1869647 h 1945671"/>
                  <a:gd name="connsiteX2" fmla="*/ 229424 w 1090246"/>
                  <a:gd name="connsiteY2" fmla="*/ 1121501 h 1945671"/>
                  <a:gd name="connsiteX3" fmla="*/ 561933 w 1090246"/>
                  <a:gd name="connsiteY3" fmla="*/ 421847 h 1945671"/>
                  <a:gd name="connsiteX4" fmla="*/ 1039914 w 1090246"/>
                  <a:gd name="connsiteY4" fmla="*/ 40847 h 1945671"/>
                  <a:gd name="connsiteX5" fmla="*/ 1032987 w 1090246"/>
                  <a:gd name="connsiteY5" fmla="*/ 20065 h 1945671"/>
                  <a:gd name="connsiteX6" fmla="*/ 658914 w 1090246"/>
                  <a:gd name="connsiteY6" fmla="*/ 123974 h 1945671"/>
                  <a:gd name="connsiteX7" fmla="*/ 264060 w 1090246"/>
                  <a:gd name="connsiteY7" fmla="*/ 546538 h 1945671"/>
                  <a:gd name="connsiteX8" fmla="*/ 83951 w 1090246"/>
                  <a:gd name="connsiteY8" fmla="*/ 1031447 h 1945671"/>
                  <a:gd name="connsiteX9" fmla="*/ 824 w 1090246"/>
                  <a:gd name="connsiteY9" fmla="*/ 1419374 h 1945671"/>
                  <a:gd name="connsiteX10" fmla="*/ 63169 w 1090246"/>
                  <a:gd name="connsiteY10" fmla="*/ 1869647 h 194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0246" h="1945671">
                    <a:moveTo>
                      <a:pt x="63169" y="1869647"/>
                    </a:moveTo>
                    <a:cubicBezTo>
                      <a:pt x="94342" y="1944693"/>
                      <a:pt x="160151" y="1994338"/>
                      <a:pt x="187860" y="1869647"/>
                    </a:cubicBezTo>
                    <a:cubicBezTo>
                      <a:pt x="215569" y="1744956"/>
                      <a:pt x="167079" y="1362801"/>
                      <a:pt x="229424" y="1121501"/>
                    </a:cubicBezTo>
                    <a:cubicBezTo>
                      <a:pt x="291769" y="880201"/>
                      <a:pt x="426851" y="601956"/>
                      <a:pt x="561933" y="421847"/>
                    </a:cubicBezTo>
                    <a:cubicBezTo>
                      <a:pt x="697015" y="241738"/>
                      <a:pt x="961405" y="107811"/>
                      <a:pt x="1039914" y="40847"/>
                    </a:cubicBezTo>
                    <a:cubicBezTo>
                      <a:pt x="1118423" y="-26117"/>
                      <a:pt x="1096487" y="6211"/>
                      <a:pt x="1032987" y="20065"/>
                    </a:cubicBezTo>
                    <a:cubicBezTo>
                      <a:pt x="969487" y="33919"/>
                      <a:pt x="787069" y="36228"/>
                      <a:pt x="658914" y="123974"/>
                    </a:cubicBezTo>
                    <a:cubicBezTo>
                      <a:pt x="530760" y="211719"/>
                      <a:pt x="359887" y="395292"/>
                      <a:pt x="264060" y="546538"/>
                    </a:cubicBezTo>
                    <a:cubicBezTo>
                      <a:pt x="168233" y="697783"/>
                      <a:pt x="127824" y="885974"/>
                      <a:pt x="83951" y="1031447"/>
                    </a:cubicBezTo>
                    <a:cubicBezTo>
                      <a:pt x="40078" y="1176920"/>
                      <a:pt x="7751" y="1279674"/>
                      <a:pt x="824" y="1419374"/>
                    </a:cubicBezTo>
                    <a:cubicBezTo>
                      <a:pt x="-6103" y="1559074"/>
                      <a:pt x="31996" y="1794601"/>
                      <a:pt x="63169" y="1869647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" name="フリーフォーム 839">
                <a:extLst>
                  <a:ext uri="{FF2B5EF4-FFF2-40B4-BE49-F238E27FC236}">
                    <a16:creationId xmlns:a16="http://schemas.microsoft.com/office/drawing/2014/main" id="{1DB63628-534F-45E5-BBC8-7B60602DA5FC}"/>
                  </a:ext>
                </a:extLst>
              </p:cNvPr>
              <p:cNvSpPr/>
              <p:nvPr/>
            </p:nvSpPr>
            <p:spPr>
              <a:xfrm>
                <a:off x="5231173" y="1646816"/>
                <a:ext cx="157240" cy="135996"/>
              </a:xfrm>
              <a:custGeom>
                <a:avLst/>
                <a:gdLst>
                  <a:gd name="connsiteX0" fmla="*/ 895173 w 896428"/>
                  <a:gd name="connsiteY0" fmla="*/ 1136073 h 1174082"/>
                  <a:gd name="connsiteX1" fmla="*/ 805118 w 896428"/>
                  <a:gd name="connsiteY1" fmla="*/ 692727 h 1174082"/>
                  <a:gd name="connsiteX2" fmla="*/ 389482 w 896428"/>
                  <a:gd name="connsiteY2" fmla="*/ 193964 h 1174082"/>
                  <a:gd name="connsiteX3" fmla="*/ 1554 w 896428"/>
                  <a:gd name="connsiteY3" fmla="*/ 0 h 1174082"/>
                  <a:gd name="connsiteX4" fmla="*/ 264791 w 896428"/>
                  <a:gd name="connsiteY4" fmla="*/ 193964 h 1174082"/>
                  <a:gd name="connsiteX5" fmla="*/ 548809 w 896428"/>
                  <a:gd name="connsiteY5" fmla="*/ 602673 h 1174082"/>
                  <a:gd name="connsiteX6" fmla="*/ 701209 w 896428"/>
                  <a:gd name="connsiteY6" fmla="*/ 942109 h 1174082"/>
                  <a:gd name="connsiteX7" fmla="*/ 770482 w 896428"/>
                  <a:gd name="connsiteY7" fmla="*/ 1129145 h 1174082"/>
                  <a:gd name="connsiteX8" fmla="*/ 895173 w 896428"/>
                  <a:gd name="connsiteY8" fmla="*/ 1136073 h 117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6428" h="1174082">
                    <a:moveTo>
                      <a:pt x="895173" y="1136073"/>
                    </a:moveTo>
                    <a:cubicBezTo>
                      <a:pt x="900946" y="1063337"/>
                      <a:pt x="889400" y="849745"/>
                      <a:pt x="805118" y="692727"/>
                    </a:cubicBezTo>
                    <a:cubicBezTo>
                      <a:pt x="720836" y="535709"/>
                      <a:pt x="523409" y="309418"/>
                      <a:pt x="389482" y="193964"/>
                    </a:cubicBezTo>
                    <a:cubicBezTo>
                      <a:pt x="255555" y="78510"/>
                      <a:pt x="22336" y="0"/>
                      <a:pt x="1554" y="0"/>
                    </a:cubicBezTo>
                    <a:cubicBezTo>
                      <a:pt x="-19228" y="0"/>
                      <a:pt x="173582" y="93518"/>
                      <a:pt x="264791" y="193964"/>
                    </a:cubicBezTo>
                    <a:cubicBezTo>
                      <a:pt x="356000" y="294410"/>
                      <a:pt x="476073" y="477982"/>
                      <a:pt x="548809" y="602673"/>
                    </a:cubicBezTo>
                    <a:cubicBezTo>
                      <a:pt x="621545" y="727364"/>
                      <a:pt x="664263" y="854364"/>
                      <a:pt x="701209" y="942109"/>
                    </a:cubicBezTo>
                    <a:cubicBezTo>
                      <a:pt x="738154" y="1029854"/>
                      <a:pt x="737000" y="1097972"/>
                      <a:pt x="770482" y="1129145"/>
                    </a:cubicBezTo>
                    <a:cubicBezTo>
                      <a:pt x="803964" y="1160318"/>
                      <a:pt x="889400" y="1208809"/>
                      <a:pt x="895173" y="1136073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" name="フリーフォーム 840">
                <a:extLst>
                  <a:ext uri="{FF2B5EF4-FFF2-40B4-BE49-F238E27FC236}">
                    <a16:creationId xmlns:a16="http://schemas.microsoft.com/office/drawing/2014/main" id="{B94FC333-A395-4D1E-BC8E-4BE43075A315}"/>
                  </a:ext>
                </a:extLst>
              </p:cNvPr>
              <p:cNvSpPr/>
              <p:nvPr/>
            </p:nvSpPr>
            <p:spPr>
              <a:xfrm>
                <a:off x="5142229" y="1553561"/>
                <a:ext cx="243007" cy="269402"/>
              </a:xfrm>
              <a:custGeom>
                <a:avLst/>
                <a:gdLst>
                  <a:gd name="connsiteX0" fmla="*/ 1359554 w 1390159"/>
                  <a:gd name="connsiteY0" fmla="*/ 2259984 h 2313757"/>
                  <a:gd name="connsiteX1" fmla="*/ 1380336 w 1390159"/>
                  <a:gd name="connsiteY1" fmla="*/ 1678093 h 2313757"/>
                  <a:gd name="connsiteX2" fmla="*/ 1207154 w 1390159"/>
                  <a:gd name="connsiteY2" fmla="*/ 923020 h 2313757"/>
                  <a:gd name="connsiteX3" fmla="*/ 708391 w 1390159"/>
                  <a:gd name="connsiteY3" fmla="*/ 320347 h 2313757"/>
                  <a:gd name="connsiteX4" fmla="*/ 161136 w 1390159"/>
                  <a:gd name="connsiteY4" fmla="*/ 29402 h 2313757"/>
                  <a:gd name="connsiteX5" fmla="*/ 1809 w 1390159"/>
                  <a:gd name="connsiteY5" fmla="*/ 22475 h 2313757"/>
                  <a:gd name="connsiteX6" fmla="*/ 237336 w 1390159"/>
                  <a:gd name="connsiteY6" fmla="*/ 140238 h 2313757"/>
                  <a:gd name="connsiteX7" fmla="*/ 611409 w 1390159"/>
                  <a:gd name="connsiteY7" fmla="*/ 431184 h 2313757"/>
                  <a:gd name="connsiteX8" fmla="*/ 895427 w 1390159"/>
                  <a:gd name="connsiteY8" fmla="*/ 826038 h 2313757"/>
                  <a:gd name="connsiteX9" fmla="*/ 1096318 w 1390159"/>
                  <a:gd name="connsiteY9" fmla="*/ 1248602 h 2313757"/>
                  <a:gd name="connsiteX10" fmla="*/ 1200227 w 1390159"/>
                  <a:gd name="connsiteY10" fmla="*/ 1678093 h 2313757"/>
                  <a:gd name="connsiteX11" fmla="*/ 1241791 w 1390159"/>
                  <a:gd name="connsiteY11" fmla="*/ 2121438 h 2313757"/>
                  <a:gd name="connsiteX12" fmla="*/ 1283354 w 1390159"/>
                  <a:gd name="connsiteY12" fmla="*/ 2273838 h 2313757"/>
                  <a:gd name="connsiteX13" fmla="*/ 1359554 w 1390159"/>
                  <a:gd name="connsiteY13" fmla="*/ 2259984 h 231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90159" h="2313757">
                    <a:moveTo>
                      <a:pt x="1359554" y="2259984"/>
                    </a:moveTo>
                    <a:cubicBezTo>
                      <a:pt x="1375718" y="2160693"/>
                      <a:pt x="1405736" y="1900920"/>
                      <a:pt x="1380336" y="1678093"/>
                    </a:cubicBezTo>
                    <a:cubicBezTo>
                      <a:pt x="1354936" y="1455266"/>
                      <a:pt x="1319145" y="1149311"/>
                      <a:pt x="1207154" y="923020"/>
                    </a:cubicBezTo>
                    <a:cubicBezTo>
                      <a:pt x="1095163" y="696729"/>
                      <a:pt x="882727" y="469283"/>
                      <a:pt x="708391" y="320347"/>
                    </a:cubicBezTo>
                    <a:cubicBezTo>
                      <a:pt x="534055" y="171411"/>
                      <a:pt x="278900" y="79047"/>
                      <a:pt x="161136" y="29402"/>
                    </a:cubicBezTo>
                    <a:cubicBezTo>
                      <a:pt x="43372" y="-20243"/>
                      <a:pt x="-10891" y="4002"/>
                      <a:pt x="1809" y="22475"/>
                    </a:cubicBezTo>
                    <a:cubicBezTo>
                      <a:pt x="14509" y="40948"/>
                      <a:pt x="135736" y="72120"/>
                      <a:pt x="237336" y="140238"/>
                    </a:cubicBezTo>
                    <a:cubicBezTo>
                      <a:pt x="338936" y="208356"/>
                      <a:pt x="501727" y="316884"/>
                      <a:pt x="611409" y="431184"/>
                    </a:cubicBezTo>
                    <a:cubicBezTo>
                      <a:pt x="721091" y="545484"/>
                      <a:pt x="814609" y="689802"/>
                      <a:pt x="895427" y="826038"/>
                    </a:cubicBezTo>
                    <a:cubicBezTo>
                      <a:pt x="976245" y="962274"/>
                      <a:pt x="1045518" y="1106593"/>
                      <a:pt x="1096318" y="1248602"/>
                    </a:cubicBezTo>
                    <a:cubicBezTo>
                      <a:pt x="1147118" y="1390611"/>
                      <a:pt x="1175982" y="1532620"/>
                      <a:pt x="1200227" y="1678093"/>
                    </a:cubicBezTo>
                    <a:cubicBezTo>
                      <a:pt x="1224472" y="1823566"/>
                      <a:pt x="1227937" y="2022147"/>
                      <a:pt x="1241791" y="2121438"/>
                    </a:cubicBezTo>
                    <a:cubicBezTo>
                      <a:pt x="1255645" y="2220729"/>
                      <a:pt x="1259109" y="2253056"/>
                      <a:pt x="1283354" y="2273838"/>
                    </a:cubicBezTo>
                    <a:cubicBezTo>
                      <a:pt x="1307599" y="2294620"/>
                      <a:pt x="1343390" y="2359275"/>
                      <a:pt x="1359554" y="225998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" name="フリーフォーム 841">
                <a:extLst>
                  <a:ext uri="{FF2B5EF4-FFF2-40B4-BE49-F238E27FC236}">
                    <a16:creationId xmlns:a16="http://schemas.microsoft.com/office/drawing/2014/main" id="{24102652-11F0-4269-9CD4-BB37CD7F462F}"/>
                  </a:ext>
                </a:extLst>
              </p:cNvPr>
              <p:cNvSpPr/>
              <p:nvPr/>
            </p:nvSpPr>
            <p:spPr>
              <a:xfrm>
                <a:off x="5359823" y="1725823"/>
                <a:ext cx="144534" cy="95845"/>
              </a:xfrm>
              <a:custGeom>
                <a:avLst/>
                <a:gdLst>
                  <a:gd name="connsiteX0" fmla="*/ 112332 w 826659"/>
                  <a:gd name="connsiteY0" fmla="*/ 792837 h 822660"/>
                  <a:gd name="connsiteX1" fmla="*/ 271660 w 826659"/>
                  <a:gd name="connsiteY1" fmla="*/ 453401 h 822660"/>
                  <a:gd name="connsiteX2" fmla="*/ 638805 w 826659"/>
                  <a:gd name="connsiteY2" fmla="*/ 134746 h 822660"/>
                  <a:gd name="connsiteX3" fmla="*/ 811987 w 826659"/>
                  <a:gd name="connsiteY3" fmla="*/ 3128 h 822660"/>
                  <a:gd name="connsiteX4" fmla="*/ 271660 w 826659"/>
                  <a:gd name="connsiteY4" fmla="*/ 252510 h 822660"/>
                  <a:gd name="connsiteX5" fmla="*/ 22278 w 826659"/>
                  <a:gd name="connsiteY5" fmla="*/ 612728 h 822660"/>
                  <a:gd name="connsiteX6" fmla="*/ 22278 w 826659"/>
                  <a:gd name="connsiteY6" fmla="*/ 785910 h 822660"/>
                  <a:gd name="connsiteX7" fmla="*/ 112332 w 826659"/>
                  <a:gd name="connsiteY7" fmla="*/ 792837 h 8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6659" h="822660">
                    <a:moveTo>
                      <a:pt x="112332" y="792837"/>
                    </a:moveTo>
                    <a:cubicBezTo>
                      <a:pt x="153896" y="737419"/>
                      <a:pt x="183915" y="563083"/>
                      <a:pt x="271660" y="453401"/>
                    </a:cubicBezTo>
                    <a:cubicBezTo>
                      <a:pt x="359405" y="343719"/>
                      <a:pt x="548750" y="209792"/>
                      <a:pt x="638805" y="134746"/>
                    </a:cubicBezTo>
                    <a:cubicBezTo>
                      <a:pt x="728860" y="59700"/>
                      <a:pt x="873178" y="-16499"/>
                      <a:pt x="811987" y="3128"/>
                    </a:cubicBezTo>
                    <a:cubicBezTo>
                      <a:pt x="750796" y="22755"/>
                      <a:pt x="403278" y="150910"/>
                      <a:pt x="271660" y="252510"/>
                    </a:cubicBezTo>
                    <a:cubicBezTo>
                      <a:pt x="140042" y="354110"/>
                      <a:pt x="63842" y="523828"/>
                      <a:pt x="22278" y="612728"/>
                    </a:cubicBezTo>
                    <a:cubicBezTo>
                      <a:pt x="-19286" y="701628"/>
                      <a:pt x="7269" y="757046"/>
                      <a:pt x="22278" y="785910"/>
                    </a:cubicBezTo>
                    <a:cubicBezTo>
                      <a:pt x="37287" y="814774"/>
                      <a:pt x="70768" y="848255"/>
                      <a:pt x="112332" y="792837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" name="フリーフォーム 842">
                <a:extLst>
                  <a:ext uri="{FF2B5EF4-FFF2-40B4-BE49-F238E27FC236}">
                    <a16:creationId xmlns:a16="http://schemas.microsoft.com/office/drawing/2014/main" id="{45B09469-454B-4A2A-9B1F-9393374E96F2}"/>
                  </a:ext>
                </a:extLst>
              </p:cNvPr>
              <p:cNvSpPr/>
              <p:nvPr/>
            </p:nvSpPr>
            <p:spPr>
              <a:xfrm>
                <a:off x="5229584" y="1681786"/>
                <a:ext cx="155652" cy="135997"/>
              </a:xfrm>
              <a:custGeom>
                <a:avLst/>
                <a:gdLst>
                  <a:gd name="connsiteX0" fmla="*/ 895173 w 896428"/>
                  <a:gd name="connsiteY0" fmla="*/ 1136073 h 1174082"/>
                  <a:gd name="connsiteX1" fmla="*/ 805118 w 896428"/>
                  <a:gd name="connsiteY1" fmla="*/ 692727 h 1174082"/>
                  <a:gd name="connsiteX2" fmla="*/ 389482 w 896428"/>
                  <a:gd name="connsiteY2" fmla="*/ 193964 h 1174082"/>
                  <a:gd name="connsiteX3" fmla="*/ 1554 w 896428"/>
                  <a:gd name="connsiteY3" fmla="*/ 0 h 1174082"/>
                  <a:gd name="connsiteX4" fmla="*/ 264791 w 896428"/>
                  <a:gd name="connsiteY4" fmla="*/ 193964 h 1174082"/>
                  <a:gd name="connsiteX5" fmla="*/ 548809 w 896428"/>
                  <a:gd name="connsiteY5" fmla="*/ 602673 h 1174082"/>
                  <a:gd name="connsiteX6" fmla="*/ 701209 w 896428"/>
                  <a:gd name="connsiteY6" fmla="*/ 942109 h 1174082"/>
                  <a:gd name="connsiteX7" fmla="*/ 770482 w 896428"/>
                  <a:gd name="connsiteY7" fmla="*/ 1129145 h 1174082"/>
                  <a:gd name="connsiteX8" fmla="*/ 895173 w 896428"/>
                  <a:gd name="connsiteY8" fmla="*/ 1136073 h 117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6428" h="1174082">
                    <a:moveTo>
                      <a:pt x="895173" y="1136073"/>
                    </a:moveTo>
                    <a:cubicBezTo>
                      <a:pt x="900946" y="1063337"/>
                      <a:pt x="889400" y="849745"/>
                      <a:pt x="805118" y="692727"/>
                    </a:cubicBezTo>
                    <a:cubicBezTo>
                      <a:pt x="720836" y="535709"/>
                      <a:pt x="523409" y="309418"/>
                      <a:pt x="389482" y="193964"/>
                    </a:cubicBezTo>
                    <a:cubicBezTo>
                      <a:pt x="255555" y="78510"/>
                      <a:pt x="22336" y="0"/>
                      <a:pt x="1554" y="0"/>
                    </a:cubicBezTo>
                    <a:cubicBezTo>
                      <a:pt x="-19228" y="0"/>
                      <a:pt x="173582" y="93518"/>
                      <a:pt x="264791" y="193964"/>
                    </a:cubicBezTo>
                    <a:cubicBezTo>
                      <a:pt x="356000" y="294410"/>
                      <a:pt x="476073" y="477982"/>
                      <a:pt x="548809" y="602673"/>
                    </a:cubicBezTo>
                    <a:cubicBezTo>
                      <a:pt x="621545" y="727364"/>
                      <a:pt x="664263" y="854364"/>
                      <a:pt x="701209" y="942109"/>
                    </a:cubicBezTo>
                    <a:cubicBezTo>
                      <a:pt x="738154" y="1029854"/>
                      <a:pt x="737000" y="1097972"/>
                      <a:pt x="770482" y="1129145"/>
                    </a:cubicBezTo>
                    <a:cubicBezTo>
                      <a:pt x="803964" y="1160318"/>
                      <a:pt x="889400" y="1208809"/>
                      <a:pt x="895173" y="1136073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0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grpSp>
        <p:nvGrpSpPr>
          <p:cNvPr id="6179" name="グループ化 16">
            <a:extLst>
              <a:ext uri="{FF2B5EF4-FFF2-40B4-BE49-F238E27FC236}">
                <a16:creationId xmlns:a16="http://schemas.microsoft.com/office/drawing/2014/main" id="{51B1801B-1615-4605-94CD-72FE6E02EBAE}"/>
              </a:ext>
            </a:extLst>
          </p:cNvPr>
          <p:cNvGrpSpPr>
            <a:grpSpLocks/>
          </p:cNvGrpSpPr>
          <p:nvPr/>
        </p:nvGrpSpPr>
        <p:grpSpPr bwMode="auto">
          <a:xfrm>
            <a:off x="9607551" y="1238251"/>
            <a:ext cx="836613" cy="866775"/>
            <a:chOff x="8084014" y="1360869"/>
            <a:chExt cx="835791" cy="867179"/>
          </a:xfrm>
        </p:grpSpPr>
        <p:sp>
          <p:nvSpPr>
            <p:cNvPr id="14" name="直方体 13">
              <a:extLst>
                <a:ext uri="{FF2B5EF4-FFF2-40B4-BE49-F238E27FC236}">
                  <a16:creationId xmlns:a16="http://schemas.microsoft.com/office/drawing/2014/main" id="{1EF079F1-9F4E-484D-9B74-A8A32F0D8048}"/>
                </a:ext>
              </a:extLst>
            </p:cNvPr>
            <p:cNvSpPr/>
            <p:nvPr/>
          </p:nvSpPr>
          <p:spPr bwMode="auto">
            <a:xfrm flipH="1" flipV="1">
              <a:off x="8084014" y="1360869"/>
              <a:ext cx="835791" cy="867179"/>
            </a:xfrm>
            <a:prstGeom prst="cube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ja-JP" altLang="en-US" sz="1600" b="1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6198" name="グループ化 15">
              <a:extLst>
                <a:ext uri="{FF2B5EF4-FFF2-40B4-BE49-F238E27FC236}">
                  <a16:creationId xmlns:a16="http://schemas.microsoft.com/office/drawing/2014/main" id="{C0B2FB91-4223-4C18-9874-06E88C0CE9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38347" y="1458616"/>
              <a:ext cx="741693" cy="672991"/>
              <a:chOff x="9094403" y="1440886"/>
              <a:chExt cx="641952" cy="672991"/>
            </a:xfrm>
          </p:grpSpPr>
          <p:grpSp>
            <p:nvGrpSpPr>
              <p:cNvPr id="6199" name="グループ化 14">
                <a:extLst>
                  <a:ext uri="{FF2B5EF4-FFF2-40B4-BE49-F238E27FC236}">
                    <a16:creationId xmlns:a16="http://schemas.microsoft.com/office/drawing/2014/main" id="{05D13078-4744-41C6-BFF5-E9E7CA9D65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94403" y="1440886"/>
                <a:ext cx="641952" cy="672991"/>
                <a:chOff x="9094403" y="1440886"/>
                <a:chExt cx="641952" cy="672991"/>
              </a:xfrm>
            </p:grpSpPr>
            <p:sp>
              <p:nvSpPr>
                <p:cNvPr id="725" name="フリーフォーム 845">
                  <a:extLst>
                    <a:ext uri="{FF2B5EF4-FFF2-40B4-BE49-F238E27FC236}">
                      <a16:creationId xmlns:a16="http://schemas.microsoft.com/office/drawing/2014/main" id="{E5312DED-61C4-40EC-853A-CCDD20644D54}"/>
                    </a:ext>
                  </a:extLst>
                </p:cNvPr>
                <p:cNvSpPr/>
                <p:nvPr/>
              </p:nvSpPr>
              <p:spPr>
                <a:xfrm>
                  <a:off x="9094048" y="1441610"/>
                  <a:ext cx="264925" cy="538414"/>
                </a:xfrm>
                <a:custGeom>
                  <a:avLst/>
                  <a:gdLst>
                    <a:gd name="connsiteX0" fmla="*/ 329690 w 329690"/>
                    <a:gd name="connsiteY0" fmla="*/ 0 h 481264"/>
                    <a:gd name="connsiteX1" fmla="*/ 289585 w 329690"/>
                    <a:gd name="connsiteY1" fmla="*/ 32085 h 481264"/>
                    <a:gd name="connsiteX2" fmla="*/ 249480 w 329690"/>
                    <a:gd name="connsiteY2" fmla="*/ 64169 h 481264"/>
                    <a:gd name="connsiteX3" fmla="*/ 233438 w 329690"/>
                    <a:gd name="connsiteY3" fmla="*/ 88232 h 481264"/>
                    <a:gd name="connsiteX4" fmla="*/ 225417 w 329690"/>
                    <a:gd name="connsiteY4" fmla="*/ 112295 h 481264"/>
                    <a:gd name="connsiteX5" fmla="*/ 169269 w 329690"/>
                    <a:gd name="connsiteY5" fmla="*/ 192506 h 481264"/>
                    <a:gd name="connsiteX6" fmla="*/ 129164 w 329690"/>
                    <a:gd name="connsiteY6" fmla="*/ 240632 h 481264"/>
                    <a:gd name="connsiteX7" fmla="*/ 105101 w 329690"/>
                    <a:gd name="connsiteY7" fmla="*/ 288758 h 481264"/>
                    <a:gd name="connsiteX8" fmla="*/ 81038 w 329690"/>
                    <a:gd name="connsiteY8" fmla="*/ 304800 h 481264"/>
                    <a:gd name="connsiteX9" fmla="*/ 40932 w 329690"/>
                    <a:gd name="connsiteY9" fmla="*/ 344906 h 481264"/>
                    <a:gd name="connsiteX10" fmla="*/ 16869 w 329690"/>
                    <a:gd name="connsiteY10" fmla="*/ 368969 h 481264"/>
                    <a:gd name="connsiteX11" fmla="*/ 8848 w 329690"/>
                    <a:gd name="connsiteY11" fmla="*/ 401053 h 481264"/>
                    <a:gd name="connsiteX12" fmla="*/ 827 w 329690"/>
                    <a:gd name="connsiteY12" fmla="*/ 425116 h 481264"/>
                    <a:gd name="connsiteX13" fmla="*/ 827 w 329690"/>
                    <a:gd name="connsiteY13" fmla="*/ 481264 h 48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9690" h="481264">
                      <a:moveTo>
                        <a:pt x="329690" y="0"/>
                      </a:moveTo>
                      <a:cubicBezTo>
                        <a:pt x="316322" y="10695"/>
                        <a:pt x="301691" y="19979"/>
                        <a:pt x="289585" y="32085"/>
                      </a:cubicBezTo>
                      <a:cubicBezTo>
                        <a:pt x="253305" y="68366"/>
                        <a:pt x="296325" y="48554"/>
                        <a:pt x="249480" y="64169"/>
                      </a:cubicBezTo>
                      <a:cubicBezTo>
                        <a:pt x="244133" y="72190"/>
                        <a:pt x="237749" y="79610"/>
                        <a:pt x="233438" y="88232"/>
                      </a:cubicBezTo>
                      <a:cubicBezTo>
                        <a:pt x="229657" y="95794"/>
                        <a:pt x="229523" y="104904"/>
                        <a:pt x="225417" y="112295"/>
                      </a:cubicBezTo>
                      <a:cubicBezTo>
                        <a:pt x="206978" y="145486"/>
                        <a:pt x="190297" y="163066"/>
                        <a:pt x="169269" y="192506"/>
                      </a:cubicBezTo>
                      <a:cubicBezTo>
                        <a:pt x="141351" y="231591"/>
                        <a:pt x="166614" y="203182"/>
                        <a:pt x="129164" y="240632"/>
                      </a:cubicBezTo>
                      <a:cubicBezTo>
                        <a:pt x="122640" y="260203"/>
                        <a:pt x="120650" y="273209"/>
                        <a:pt x="105101" y="288758"/>
                      </a:cubicBezTo>
                      <a:cubicBezTo>
                        <a:pt x="98284" y="295575"/>
                        <a:pt x="88293" y="298452"/>
                        <a:pt x="81038" y="304800"/>
                      </a:cubicBezTo>
                      <a:cubicBezTo>
                        <a:pt x="66810" y="317250"/>
                        <a:pt x="54301" y="331537"/>
                        <a:pt x="40932" y="344906"/>
                      </a:cubicBezTo>
                      <a:lnTo>
                        <a:pt x="16869" y="368969"/>
                      </a:lnTo>
                      <a:cubicBezTo>
                        <a:pt x="14195" y="379664"/>
                        <a:pt x="11876" y="390453"/>
                        <a:pt x="8848" y="401053"/>
                      </a:cubicBezTo>
                      <a:cubicBezTo>
                        <a:pt x="6525" y="409183"/>
                        <a:pt x="1668" y="416703"/>
                        <a:pt x="827" y="425116"/>
                      </a:cubicBezTo>
                      <a:cubicBezTo>
                        <a:pt x="-1035" y="443739"/>
                        <a:pt x="827" y="462548"/>
                        <a:pt x="827" y="481264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桃花丸ゴシックL" panose="020F0309000000000000" pitchFamily="49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26" name="フリーフォーム 846">
                  <a:extLst>
                    <a:ext uri="{FF2B5EF4-FFF2-40B4-BE49-F238E27FC236}">
                      <a16:creationId xmlns:a16="http://schemas.microsoft.com/office/drawing/2014/main" id="{510008A1-0505-4746-8061-CAB73F27313F}"/>
                    </a:ext>
                  </a:extLst>
                </p:cNvPr>
                <p:cNvSpPr/>
                <p:nvPr/>
              </p:nvSpPr>
              <p:spPr>
                <a:xfrm>
                  <a:off x="9361718" y="1441610"/>
                  <a:ext cx="21963" cy="662297"/>
                </a:xfrm>
                <a:custGeom>
                  <a:avLst/>
                  <a:gdLst>
                    <a:gd name="connsiteX0" fmla="*/ 0 w 26896"/>
                    <a:gd name="connsiteY0" fmla="*/ 0 h 592064"/>
                    <a:gd name="connsiteX1" fmla="*/ 8965 w 26896"/>
                    <a:gd name="connsiteY1" fmla="*/ 22412 h 592064"/>
                    <a:gd name="connsiteX2" fmla="*/ 13447 w 26896"/>
                    <a:gd name="connsiteY2" fmla="*/ 40342 h 592064"/>
                    <a:gd name="connsiteX3" fmla="*/ 17929 w 26896"/>
                    <a:gd name="connsiteY3" fmla="*/ 233083 h 592064"/>
                    <a:gd name="connsiteX4" fmla="*/ 22412 w 26896"/>
                    <a:gd name="connsiteY4" fmla="*/ 268942 h 592064"/>
                    <a:gd name="connsiteX5" fmla="*/ 22412 w 26896"/>
                    <a:gd name="connsiteY5" fmla="*/ 510989 h 592064"/>
                    <a:gd name="connsiteX6" fmla="*/ 17929 w 26896"/>
                    <a:gd name="connsiteY6" fmla="*/ 524436 h 592064"/>
                    <a:gd name="connsiteX7" fmla="*/ 13447 w 26896"/>
                    <a:gd name="connsiteY7" fmla="*/ 542365 h 592064"/>
                    <a:gd name="connsiteX8" fmla="*/ 8965 w 26896"/>
                    <a:gd name="connsiteY8" fmla="*/ 578224 h 592064"/>
                    <a:gd name="connsiteX9" fmla="*/ 0 w 26896"/>
                    <a:gd name="connsiteY9" fmla="*/ 587189 h 5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896" h="592064">
                      <a:moveTo>
                        <a:pt x="0" y="0"/>
                      </a:moveTo>
                      <a:cubicBezTo>
                        <a:pt x="2988" y="7471"/>
                        <a:pt x="6421" y="14779"/>
                        <a:pt x="8965" y="22412"/>
                      </a:cubicBezTo>
                      <a:cubicBezTo>
                        <a:pt x="10913" y="28256"/>
                        <a:pt x="13185" y="34187"/>
                        <a:pt x="13447" y="40342"/>
                      </a:cubicBezTo>
                      <a:cubicBezTo>
                        <a:pt x="16179" y="104548"/>
                        <a:pt x="15411" y="168868"/>
                        <a:pt x="17929" y="233083"/>
                      </a:cubicBezTo>
                      <a:cubicBezTo>
                        <a:pt x="18401" y="245120"/>
                        <a:pt x="20918" y="256989"/>
                        <a:pt x="22412" y="268942"/>
                      </a:cubicBezTo>
                      <a:cubicBezTo>
                        <a:pt x="26014" y="380610"/>
                        <a:pt x="30383" y="407367"/>
                        <a:pt x="22412" y="510989"/>
                      </a:cubicBezTo>
                      <a:cubicBezTo>
                        <a:pt x="22050" y="515700"/>
                        <a:pt x="19227" y="519893"/>
                        <a:pt x="17929" y="524436"/>
                      </a:cubicBezTo>
                      <a:cubicBezTo>
                        <a:pt x="16237" y="530359"/>
                        <a:pt x="14941" y="536389"/>
                        <a:pt x="13447" y="542365"/>
                      </a:cubicBezTo>
                      <a:cubicBezTo>
                        <a:pt x="11953" y="554318"/>
                        <a:pt x="11120" y="566372"/>
                        <a:pt x="8965" y="578224"/>
                      </a:cubicBezTo>
                      <a:cubicBezTo>
                        <a:pt x="5795" y="595657"/>
                        <a:pt x="6937" y="594126"/>
                        <a:pt x="0" y="587189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桃花丸ゴシックL" panose="020F0309000000000000" pitchFamily="49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27" name="フリーフォーム 847">
                  <a:extLst>
                    <a:ext uri="{FF2B5EF4-FFF2-40B4-BE49-F238E27FC236}">
                      <a16:creationId xmlns:a16="http://schemas.microsoft.com/office/drawing/2014/main" id="{AE45CD98-51A9-4B0D-8426-189618469A40}"/>
                    </a:ext>
                  </a:extLst>
                </p:cNvPr>
                <p:cNvSpPr/>
                <p:nvPr/>
              </p:nvSpPr>
              <p:spPr>
                <a:xfrm>
                  <a:off x="9361718" y="1441610"/>
                  <a:ext cx="234726" cy="520943"/>
                </a:xfrm>
                <a:custGeom>
                  <a:avLst/>
                  <a:gdLst>
                    <a:gd name="connsiteX0" fmla="*/ 0 w 292264"/>
                    <a:gd name="connsiteY0" fmla="*/ 0 h 466165"/>
                    <a:gd name="connsiteX1" fmla="*/ 26894 w 292264"/>
                    <a:gd name="connsiteY1" fmla="*/ 13447 h 466165"/>
                    <a:gd name="connsiteX2" fmla="*/ 58270 w 292264"/>
                    <a:gd name="connsiteY2" fmla="*/ 26894 h 466165"/>
                    <a:gd name="connsiteX3" fmla="*/ 98612 w 292264"/>
                    <a:gd name="connsiteY3" fmla="*/ 53789 h 466165"/>
                    <a:gd name="connsiteX4" fmla="*/ 129988 w 292264"/>
                    <a:gd name="connsiteY4" fmla="*/ 98612 h 466165"/>
                    <a:gd name="connsiteX5" fmla="*/ 143435 w 292264"/>
                    <a:gd name="connsiteY5" fmla="*/ 107577 h 466165"/>
                    <a:gd name="connsiteX6" fmla="*/ 165847 w 292264"/>
                    <a:gd name="connsiteY6" fmla="*/ 147918 h 466165"/>
                    <a:gd name="connsiteX7" fmla="*/ 179294 w 292264"/>
                    <a:gd name="connsiteY7" fmla="*/ 170330 h 466165"/>
                    <a:gd name="connsiteX8" fmla="*/ 188259 w 292264"/>
                    <a:gd name="connsiteY8" fmla="*/ 188259 h 466165"/>
                    <a:gd name="connsiteX9" fmla="*/ 201706 w 292264"/>
                    <a:gd name="connsiteY9" fmla="*/ 210671 h 466165"/>
                    <a:gd name="connsiteX10" fmla="*/ 210670 w 292264"/>
                    <a:gd name="connsiteY10" fmla="*/ 237565 h 466165"/>
                    <a:gd name="connsiteX11" fmla="*/ 219635 w 292264"/>
                    <a:gd name="connsiteY11" fmla="*/ 255494 h 466165"/>
                    <a:gd name="connsiteX12" fmla="*/ 237565 w 292264"/>
                    <a:gd name="connsiteY12" fmla="*/ 286871 h 466165"/>
                    <a:gd name="connsiteX13" fmla="*/ 246529 w 292264"/>
                    <a:gd name="connsiteY13" fmla="*/ 322730 h 466165"/>
                    <a:gd name="connsiteX14" fmla="*/ 251012 w 292264"/>
                    <a:gd name="connsiteY14" fmla="*/ 340659 h 466165"/>
                    <a:gd name="connsiteX15" fmla="*/ 264459 w 292264"/>
                    <a:gd name="connsiteY15" fmla="*/ 354106 h 466165"/>
                    <a:gd name="connsiteX16" fmla="*/ 277906 w 292264"/>
                    <a:gd name="connsiteY16" fmla="*/ 403412 h 466165"/>
                    <a:gd name="connsiteX17" fmla="*/ 282388 w 292264"/>
                    <a:gd name="connsiteY17" fmla="*/ 421342 h 466165"/>
                    <a:gd name="connsiteX18" fmla="*/ 291353 w 292264"/>
                    <a:gd name="connsiteY18" fmla="*/ 434789 h 466165"/>
                    <a:gd name="connsiteX19" fmla="*/ 291353 w 292264"/>
                    <a:gd name="connsiteY19" fmla="*/ 466165 h 46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264" h="466165">
                      <a:moveTo>
                        <a:pt x="0" y="0"/>
                      </a:moveTo>
                      <a:cubicBezTo>
                        <a:pt x="8965" y="4482"/>
                        <a:pt x="17794" y="9247"/>
                        <a:pt x="26894" y="13447"/>
                      </a:cubicBezTo>
                      <a:cubicBezTo>
                        <a:pt x="37225" y="18215"/>
                        <a:pt x="48353" y="21315"/>
                        <a:pt x="58270" y="26894"/>
                      </a:cubicBezTo>
                      <a:cubicBezTo>
                        <a:pt x="72356" y="34818"/>
                        <a:pt x="98612" y="53789"/>
                        <a:pt x="98612" y="53789"/>
                      </a:cubicBezTo>
                      <a:cubicBezTo>
                        <a:pt x="108999" y="71100"/>
                        <a:pt x="115382" y="84006"/>
                        <a:pt x="129988" y="98612"/>
                      </a:cubicBezTo>
                      <a:cubicBezTo>
                        <a:pt x="133797" y="102421"/>
                        <a:pt x="138953" y="104589"/>
                        <a:pt x="143435" y="107577"/>
                      </a:cubicBezTo>
                      <a:cubicBezTo>
                        <a:pt x="162220" y="135753"/>
                        <a:pt x="142065" y="104317"/>
                        <a:pt x="165847" y="147918"/>
                      </a:cubicBezTo>
                      <a:cubicBezTo>
                        <a:pt x="170019" y="155566"/>
                        <a:pt x="175063" y="162714"/>
                        <a:pt x="179294" y="170330"/>
                      </a:cubicBezTo>
                      <a:cubicBezTo>
                        <a:pt x="182539" y="176171"/>
                        <a:pt x="185014" y="182418"/>
                        <a:pt x="188259" y="188259"/>
                      </a:cubicBezTo>
                      <a:cubicBezTo>
                        <a:pt x="192490" y="195875"/>
                        <a:pt x="198101" y="202740"/>
                        <a:pt x="201706" y="210671"/>
                      </a:cubicBezTo>
                      <a:cubicBezTo>
                        <a:pt x="205616" y="219274"/>
                        <a:pt x="206444" y="229113"/>
                        <a:pt x="210670" y="237565"/>
                      </a:cubicBezTo>
                      <a:cubicBezTo>
                        <a:pt x="213658" y="243541"/>
                        <a:pt x="216320" y="249693"/>
                        <a:pt x="219635" y="255494"/>
                      </a:cubicBezTo>
                      <a:cubicBezTo>
                        <a:pt x="232493" y="277995"/>
                        <a:pt x="225959" y="259790"/>
                        <a:pt x="237565" y="286871"/>
                      </a:cubicBezTo>
                      <a:cubicBezTo>
                        <a:pt x="243110" y="299809"/>
                        <a:pt x="243291" y="308161"/>
                        <a:pt x="246529" y="322730"/>
                      </a:cubicBezTo>
                      <a:cubicBezTo>
                        <a:pt x="247865" y="328744"/>
                        <a:pt x="247956" y="335310"/>
                        <a:pt x="251012" y="340659"/>
                      </a:cubicBezTo>
                      <a:cubicBezTo>
                        <a:pt x="254157" y="346163"/>
                        <a:pt x="259977" y="349624"/>
                        <a:pt x="264459" y="354106"/>
                      </a:cubicBezTo>
                      <a:cubicBezTo>
                        <a:pt x="279618" y="384427"/>
                        <a:pt x="270153" y="360770"/>
                        <a:pt x="277906" y="403412"/>
                      </a:cubicBezTo>
                      <a:cubicBezTo>
                        <a:pt x="279008" y="409473"/>
                        <a:pt x="279961" y="415680"/>
                        <a:pt x="282388" y="421342"/>
                      </a:cubicBezTo>
                      <a:cubicBezTo>
                        <a:pt x="284510" y="426294"/>
                        <a:pt x="290296" y="429506"/>
                        <a:pt x="291353" y="434789"/>
                      </a:cubicBezTo>
                      <a:cubicBezTo>
                        <a:pt x="293404" y="445045"/>
                        <a:pt x="291353" y="455706"/>
                        <a:pt x="291353" y="46616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桃花丸ゴシックL" panose="020F0309000000000000" pitchFamily="49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28" name="フリーフォーム 848">
                  <a:extLst>
                    <a:ext uri="{FF2B5EF4-FFF2-40B4-BE49-F238E27FC236}">
                      <a16:creationId xmlns:a16="http://schemas.microsoft.com/office/drawing/2014/main" id="{AC2D01D8-209F-4177-8168-AC0A23DE1D14}"/>
                    </a:ext>
                  </a:extLst>
                </p:cNvPr>
                <p:cNvSpPr/>
                <p:nvPr/>
              </p:nvSpPr>
              <p:spPr>
                <a:xfrm>
                  <a:off x="9257396" y="1441610"/>
                  <a:ext cx="93341" cy="597179"/>
                </a:xfrm>
                <a:custGeom>
                  <a:avLst/>
                  <a:gdLst>
                    <a:gd name="connsiteX0" fmla="*/ 116541 w 116541"/>
                    <a:gd name="connsiteY0" fmla="*/ 0 h 533400"/>
                    <a:gd name="connsiteX1" fmla="*/ 103094 w 116541"/>
                    <a:gd name="connsiteY1" fmla="*/ 67235 h 533400"/>
                    <a:gd name="connsiteX2" fmla="*/ 98612 w 116541"/>
                    <a:gd name="connsiteY2" fmla="*/ 94130 h 533400"/>
                    <a:gd name="connsiteX3" fmla="*/ 85165 w 116541"/>
                    <a:gd name="connsiteY3" fmla="*/ 143435 h 533400"/>
                    <a:gd name="connsiteX4" fmla="*/ 80683 w 116541"/>
                    <a:gd name="connsiteY4" fmla="*/ 174812 h 533400"/>
                    <a:gd name="connsiteX5" fmla="*/ 71718 w 116541"/>
                    <a:gd name="connsiteY5" fmla="*/ 206188 h 533400"/>
                    <a:gd name="connsiteX6" fmla="*/ 67236 w 116541"/>
                    <a:gd name="connsiteY6" fmla="*/ 233082 h 533400"/>
                    <a:gd name="connsiteX7" fmla="*/ 62753 w 116541"/>
                    <a:gd name="connsiteY7" fmla="*/ 246530 h 533400"/>
                    <a:gd name="connsiteX8" fmla="*/ 53788 w 116541"/>
                    <a:gd name="connsiteY8" fmla="*/ 277906 h 533400"/>
                    <a:gd name="connsiteX9" fmla="*/ 44824 w 116541"/>
                    <a:gd name="connsiteY9" fmla="*/ 349624 h 533400"/>
                    <a:gd name="connsiteX10" fmla="*/ 35859 w 116541"/>
                    <a:gd name="connsiteY10" fmla="*/ 363071 h 533400"/>
                    <a:gd name="connsiteX11" fmla="*/ 26894 w 116541"/>
                    <a:gd name="connsiteY11" fmla="*/ 403412 h 533400"/>
                    <a:gd name="connsiteX12" fmla="*/ 17930 w 116541"/>
                    <a:gd name="connsiteY12" fmla="*/ 430306 h 533400"/>
                    <a:gd name="connsiteX13" fmla="*/ 8965 w 116541"/>
                    <a:gd name="connsiteY13" fmla="*/ 506506 h 533400"/>
                    <a:gd name="connsiteX14" fmla="*/ 0 w 116541"/>
                    <a:gd name="connsiteY14" fmla="*/ 53340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6541" h="533400">
                      <a:moveTo>
                        <a:pt x="116541" y="0"/>
                      </a:moveTo>
                      <a:cubicBezTo>
                        <a:pt x="112059" y="22412"/>
                        <a:pt x="107370" y="44783"/>
                        <a:pt x="103094" y="67235"/>
                      </a:cubicBezTo>
                      <a:cubicBezTo>
                        <a:pt x="101393" y="76163"/>
                        <a:pt x="100656" y="85274"/>
                        <a:pt x="98612" y="94130"/>
                      </a:cubicBezTo>
                      <a:cubicBezTo>
                        <a:pt x="96503" y="103267"/>
                        <a:pt x="87443" y="130903"/>
                        <a:pt x="85165" y="143435"/>
                      </a:cubicBezTo>
                      <a:cubicBezTo>
                        <a:pt x="83275" y="153830"/>
                        <a:pt x="82573" y="164417"/>
                        <a:pt x="80683" y="174812"/>
                      </a:cubicBezTo>
                      <a:cubicBezTo>
                        <a:pt x="70922" y="228496"/>
                        <a:pt x="81317" y="162989"/>
                        <a:pt x="71718" y="206188"/>
                      </a:cubicBezTo>
                      <a:cubicBezTo>
                        <a:pt x="69747" y="215060"/>
                        <a:pt x="69208" y="224210"/>
                        <a:pt x="67236" y="233082"/>
                      </a:cubicBezTo>
                      <a:cubicBezTo>
                        <a:pt x="66211" y="237695"/>
                        <a:pt x="64051" y="241987"/>
                        <a:pt x="62753" y="246530"/>
                      </a:cubicBezTo>
                      <a:cubicBezTo>
                        <a:pt x="51498" y="285920"/>
                        <a:pt x="64535" y="245670"/>
                        <a:pt x="53788" y="277906"/>
                      </a:cubicBezTo>
                      <a:cubicBezTo>
                        <a:pt x="53249" y="284377"/>
                        <a:pt x="52144" y="332544"/>
                        <a:pt x="44824" y="349624"/>
                      </a:cubicBezTo>
                      <a:cubicBezTo>
                        <a:pt x="42702" y="354576"/>
                        <a:pt x="38847" y="358589"/>
                        <a:pt x="35859" y="363071"/>
                      </a:cubicBezTo>
                      <a:cubicBezTo>
                        <a:pt x="33298" y="375878"/>
                        <a:pt x="30695" y="390743"/>
                        <a:pt x="26894" y="403412"/>
                      </a:cubicBezTo>
                      <a:cubicBezTo>
                        <a:pt x="24179" y="412463"/>
                        <a:pt x="17930" y="430306"/>
                        <a:pt x="17930" y="430306"/>
                      </a:cubicBezTo>
                      <a:cubicBezTo>
                        <a:pt x="11261" y="516991"/>
                        <a:pt x="18713" y="462635"/>
                        <a:pt x="8965" y="506506"/>
                      </a:cubicBezTo>
                      <a:cubicBezTo>
                        <a:pt x="3369" y="531689"/>
                        <a:pt x="10065" y="523337"/>
                        <a:pt x="0" y="53340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桃花丸ゴシックL" panose="020F0309000000000000" pitchFamily="49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29" name="フリーフォーム 849">
                  <a:extLst>
                    <a:ext uri="{FF2B5EF4-FFF2-40B4-BE49-F238E27FC236}">
                      <a16:creationId xmlns:a16="http://schemas.microsoft.com/office/drawing/2014/main" id="{004443B4-B1FF-4A64-8B7F-B5CF5402191A}"/>
                    </a:ext>
                  </a:extLst>
                </p:cNvPr>
                <p:cNvSpPr/>
                <p:nvPr/>
              </p:nvSpPr>
              <p:spPr>
                <a:xfrm>
                  <a:off x="9361718" y="1441610"/>
                  <a:ext cx="112559" cy="671826"/>
                </a:xfrm>
                <a:custGeom>
                  <a:avLst/>
                  <a:gdLst>
                    <a:gd name="connsiteX0" fmla="*/ 0 w 139682"/>
                    <a:gd name="connsiteY0" fmla="*/ 0 h 600636"/>
                    <a:gd name="connsiteX1" fmla="*/ 13447 w 139682"/>
                    <a:gd name="connsiteY1" fmla="*/ 22412 h 600636"/>
                    <a:gd name="connsiteX2" fmla="*/ 17929 w 139682"/>
                    <a:gd name="connsiteY2" fmla="*/ 40342 h 600636"/>
                    <a:gd name="connsiteX3" fmla="*/ 31376 w 139682"/>
                    <a:gd name="connsiteY3" fmla="*/ 71718 h 600636"/>
                    <a:gd name="connsiteX4" fmla="*/ 49306 w 139682"/>
                    <a:gd name="connsiteY4" fmla="*/ 107577 h 600636"/>
                    <a:gd name="connsiteX5" fmla="*/ 62753 w 139682"/>
                    <a:gd name="connsiteY5" fmla="*/ 138953 h 600636"/>
                    <a:gd name="connsiteX6" fmla="*/ 71717 w 139682"/>
                    <a:gd name="connsiteY6" fmla="*/ 165847 h 600636"/>
                    <a:gd name="connsiteX7" fmla="*/ 76200 w 139682"/>
                    <a:gd name="connsiteY7" fmla="*/ 179295 h 600636"/>
                    <a:gd name="connsiteX8" fmla="*/ 85165 w 139682"/>
                    <a:gd name="connsiteY8" fmla="*/ 264459 h 600636"/>
                    <a:gd name="connsiteX9" fmla="*/ 89647 w 139682"/>
                    <a:gd name="connsiteY9" fmla="*/ 309283 h 600636"/>
                    <a:gd name="connsiteX10" fmla="*/ 94129 w 139682"/>
                    <a:gd name="connsiteY10" fmla="*/ 331695 h 600636"/>
                    <a:gd name="connsiteX11" fmla="*/ 103094 w 139682"/>
                    <a:gd name="connsiteY11" fmla="*/ 389965 h 600636"/>
                    <a:gd name="connsiteX12" fmla="*/ 107576 w 139682"/>
                    <a:gd name="connsiteY12" fmla="*/ 434789 h 600636"/>
                    <a:gd name="connsiteX13" fmla="*/ 121023 w 139682"/>
                    <a:gd name="connsiteY13" fmla="*/ 493059 h 600636"/>
                    <a:gd name="connsiteX14" fmla="*/ 125506 w 139682"/>
                    <a:gd name="connsiteY14" fmla="*/ 551330 h 600636"/>
                    <a:gd name="connsiteX15" fmla="*/ 138953 w 139682"/>
                    <a:gd name="connsiteY15" fmla="*/ 582706 h 600636"/>
                    <a:gd name="connsiteX16" fmla="*/ 138953 w 139682"/>
                    <a:gd name="connsiteY16" fmla="*/ 600636 h 600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9682" h="600636">
                      <a:moveTo>
                        <a:pt x="0" y="0"/>
                      </a:moveTo>
                      <a:cubicBezTo>
                        <a:pt x="4482" y="7471"/>
                        <a:pt x="9909" y="14451"/>
                        <a:pt x="13447" y="22412"/>
                      </a:cubicBezTo>
                      <a:cubicBezTo>
                        <a:pt x="15949" y="28042"/>
                        <a:pt x="15824" y="34552"/>
                        <a:pt x="17929" y="40342"/>
                      </a:cubicBezTo>
                      <a:cubicBezTo>
                        <a:pt x="21818" y="51036"/>
                        <a:pt x="26564" y="61407"/>
                        <a:pt x="31376" y="71718"/>
                      </a:cubicBezTo>
                      <a:cubicBezTo>
                        <a:pt x="37028" y="83828"/>
                        <a:pt x="49306" y="107577"/>
                        <a:pt x="49306" y="107577"/>
                      </a:cubicBezTo>
                      <a:cubicBezTo>
                        <a:pt x="61163" y="155007"/>
                        <a:pt x="45064" y="99152"/>
                        <a:pt x="62753" y="138953"/>
                      </a:cubicBezTo>
                      <a:cubicBezTo>
                        <a:pt x="66591" y="147588"/>
                        <a:pt x="68729" y="156882"/>
                        <a:pt x="71717" y="165847"/>
                      </a:cubicBezTo>
                      <a:lnTo>
                        <a:pt x="76200" y="179295"/>
                      </a:lnTo>
                      <a:cubicBezTo>
                        <a:pt x="88846" y="305759"/>
                        <a:pt x="72881" y="147762"/>
                        <a:pt x="85165" y="264459"/>
                      </a:cubicBezTo>
                      <a:cubicBezTo>
                        <a:pt x="86737" y="279392"/>
                        <a:pt x="87663" y="294399"/>
                        <a:pt x="89647" y="309283"/>
                      </a:cubicBezTo>
                      <a:cubicBezTo>
                        <a:pt x="90654" y="316835"/>
                        <a:pt x="93122" y="324143"/>
                        <a:pt x="94129" y="331695"/>
                      </a:cubicBezTo>
                      <a:cubicBezTo>
                        <a:pt x="101833" y="389472"/>
                        <a:pt x="92998" y="359676"/>
                        <a:pt x="103094" y="389965"/>
                      </a:cubicBezTo>
                      <a:cubicBezTo>
                        <a:pt x="104588" y="404906"/>
                        <a:pt x="105349" y="419939"/>
                        <a:pt x="107576" y="434789"/>
                      </a:cubicBezTo>
                      <a:cubicBezTo>
                        <a:pt x="112971" y="470753"/>
                        <a:pt x="113117" y="469341"/>
                        <a:pt x="121023" y="493059"/>
                      </a:cubicBezTo>
                      <a:cubicBezTo>
                        <a:pt x="122517" y="512483"/>
                        <a:pt x="123230" y="531982"/>
                        <a:pt x="125506" y="551330"/>
                      </a:cubicBezTo>
                      <a:cubicBezTo>
                        <a:pt x="131749" y="604395"/>
                        <a:pt x="126173" y="537978"/>
                        <a:pt x="138953" y="582706"/>
                      </a:cubicBezTo>
                      <a:cubicBezTo>
                        <a:pt x="140595" y="588453"/>
                        <a:pt x="138953" y="594659"/>
                        <a:pt x="138953" y="60063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桃花丸ゴシックL" panose="020F0309000000000000" pitchFamily="49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730" name="フリーフォーム 850">
                  <a:extLst>
                    <a:ext uri="{FF2B5EF4-FFF2-40B4-BE49-F238E27FC236}">
                      <a16:creationId xmlns:a16="http://schemas.microsoft.com/office/drawing/2014/main" id="{9F089E4F-700A-40AA-8EAA-4423AB6B646A}"/>
                    </a:ext>
                  </a:extLst>
                </p:cNvPr>
                <p:cNvSpPr/>
                <p:nvPr/>
              </p:nvSpPr>
              <p:spPr>
                <a:xfrm>
                  <a:off x="9354855" y="1441610"/>
                  <a:ext cx="381602" cy="501884"/>
                </a:xfrm>
                <a:custGeom>
                  <a:avLst/>
                  <a:gdLst>
                    <a:gd name="connsiteX0" fmla="*/ 0 w 475130"/>
                    <a:gd name="connsiteY0" fmla="*/ 0 h 448236"/>
                    <a:gd name="connsiteX1" fmla="*/ 116541 w 475130"/>
                    <a:gd name="connsiteY1" fmla="*/ 49306 h 448236"/>
                    <a:gd name="connsiteX2" fmla="*/ 152400 w 475130"/>
                    <a:gd name="connsiteY2" fmla="*/ 67236 h 448236"/>
                    <a:gd name="connsiteX3" fmla="*/ 197224 w 475130"/>
                    <a:gd name="connsiteY3" fmla="*/ 94130 h 448236"/>
                    <a:gd name="connsiteX4" fmla="*/ 219635 w 475130"/>
                    <a:gd name="connsiteY4" fmla="*/ 112059 h 448236"/>
                    <a:gd name="connsiteX5" fmla="*/ 242047 w 475130"/>
                    <a:gd name="connsiteY5" fmla="*/ 147918 h 448236"/>
                    <a:gd name="connsiteX6" fmla="*/ 259977 w 475130"/>
                    <a:gd name="connsiteY6" fmla="*/ 174812 h 448236"/>
                    <a:gd name="connsiteX7" fmla="*/ 277906 w 475130"/>
                    <a:gd name="connsiteY7" fmla="*/ 206189 h 448236"/>
                    <a:gd name="connsiteX8" fmla="*/ 304800 w 475130"/>
                    <a:gd name="connsiteY8" fmla="*/ 233083 h 448236"/>
                    <a:gd name="connsiteX9" fmla="*/ 327212 w 475130"/>
                    <a:gd name="connsiteY9" fmla="*/ 264459 h 448236"/>
                    <a:gd name="connsiteX10" fmla="*/ 349624 w 475130"/>
                    <a:gd name="connsiteY10" fmla="*/ 286871 h 448236"/>
                    <a:gd name="connsiteX11" fmla="*/ 389965 w 475130"/>
                    <a:gd name="connsiteY11" fmla="*/ 331695 h 448236"/>
                    <a:gd name="connsiteX12" fmla="*/ 389965 w 475130"/>
                    <a:gd name="connsiteY12" fmla="*/ 331695 h 448236"/>
                    <a:gd name="connsiteX13" fmla="*/ 403412 w 475130"/>
                    <a:gd name="connsiteY13" fmla="*/ 349624 h 448236"/>
                    <a:gd name="connsiteX14" fmla="*/ 412377 w 475130"/>
                    <a:gd name="connsiteY14" fmla="*/ 363071 h 448236"/>
                    <a:gd name="connsiteX15" fmla="*/ 425824 w 475130"/>
                    <a:gd name="connsiteY15" fmla="*/ 372036 h 448236"/>
                    <a:gd name="connsiteX16" fmla="*/ 448235 w 475130"/>
                    <a:gd name="connsiteY16" fmla="*/ 407895 h 448236"/>
                    <a:gd name="connsiteX17" fmla="*/ 461682 w 475130"/>
                    <a:gd name="connsiteY17" fmla="*/ 425824 h 448236"/>
                    <a:gd name="connsiteX18" fmla="*/ 475130 w 475130"/>
                    <a:gd name="connsiteY18" fmla="*/ 448236 h 44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5130" h="448236">
                      <a:moveTo>
                        <a:pt x="0" y="0"/>
                      </a:moveTo>
                      <a:cubicBezTo>
                        <a:pt x="80839" y="40421"/>
                        <a:pt x="-17991" y="-7612"/>
                        <a:pt x="116541" y="49306"/>
                      </a:cubicBezTo>
                      <a:cubicBezTo>
                        <a:pt x="128849" y="54513"/>
                        <a:pt x="141159" y="60009"/>
                        <a:pt x="152400" y="67236"/>
                      </a:cubicBezTo>
                      <a:cubicBezTo>
                        <a:pt x="199361" y="97425"/>
                        <a:pt x="159878" y="84792"/>
                        <a:pt x="197224" y="94130"/>
                      </a:cubicBezTo>
                      <a:cubicBezTo>
                        <a:pt x="204694" y="100106"/>
                        <a:pt x="214149" y="104222"/>
                        <a:pt x="219635" y="112059"/>
                      </a:cubicBezTo>
                      <a:cubicBezTo>
                        <a:pt x="252307" y="158733"/>
                        <a:pt x="208194" y="125348"/>
                        <a:pt x="242047" y="147918"/>
                      </a:cubicBezTo>
                      <a:cubicBezTo>
                        <a:pt x="252707" y="179895"/>
                        <a:pt x="237591" y="141232"/>
                        <a:pt x="259977" y="174812"/>
                      </a:cubicBezTo>
                      <a:cubicBezTo>
                        <a:pt x="287339" y="215855"/>
                        <a:pt x="229183" y="152051"/>
                        <a:pt x="277906" y="206189"/>
                      </a:cubicBezTo>
                      <a:cubicBezTo>
                        <a:pt x="286387" y="215613"/>
                        <a:pt x="304800" y="233083"/>
                        <a:pt x="304800" y="233083"/>
                      </a:cubicBezTo>
                      <a:cubicBezTo>
                        <a:pt x="313035" y="257791"/>
                        <a:pt x="304008" y="237388"/>
                        <a:pt x="327212" y="264459"/>
                      </a:cubicBezTo>
                      <a:cubicBezTo>
                        <a:pt x="347136" y="287702"/>
                        <a:pt x="323724" y="269604"/>
                        <a:pt x="349624" y="286871"/>
                      </a:cubicBezTo>
                      <a:cubicBezTo>
                        <a:pt x="366792" y="312625"/>
                        <a:pt x="354779" y="296509"/>
                        <a:pt x="389965" y="331695"/>
                      </a:cubicBezTo>
                      <a:lnTo>
                        <a:pt x="389965" y="331695"/>
                      </a:lnTo>
                      <a:cubicBezTo>
                        <a:pt x="394447" y="337671"/>
                        <a:pt x="399070" y="343545"/>
                        <a:pt x="403412" y="349624"/>
                      </a:cubicBezTo>
                      <a:cubicBezTo>
                        <a:pt x="406543" y="354008"/>
                        <a:pt x="408568" y="359262"/>
                        <a:pt x="412377" y="363071"/>
                      </a:cubicBezTo>
                      <a:cubicBezTo>
                        <a:pt x="416186" y="366880"/>
                        <a:pt x="422015" y="368227"/>
                        <a:pt x="425824" y="372036"/>
                      </a:cubicBezTo>
                      <a:cubicBezTo>
                        <a:pt x="442758" y="388970"/>
                        <a:pt x="436398" y="388955"/>
                        <a:pt x="448235" y="407895"/>
                      </a:cubicBezTo>
                      <a:cubicBezTo>
                        <a:pt x="452194" y="414230"/>
                        <a:pt x="457340" y="419745"/>
                        <a:pt x="461682" y="425824"/>
                      </a:cubicBezTo>
                      <a:cubicBezTo>
                        <a:pt x="470697" y="438445"/>
                        <a:pt x="469356" y="436689"/>
                        <a:pt x="475130" y="44823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+mn-lt"/>
                    <a:ea typeface="桃花丸ゴシックL" panose="020F0309000000000000" pitchFamily="49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731" name="フリーフォーム 851">
                <a:extLst>
                  <a:ext uri="{FF2B5EF4-FFF2-40B4-BE49-F238E27FC236}">
                    <a16:creationId xmlns:a16="http://schemas.microsoft.com/office/drawing/2014/main" id="{145AE054-F28B-41D8-9F24-89C2869EF167}"/>
                  </a:ext>
                </a:extLst>
              </p:cNvPr>
              <p:cNvSpPr/>
              <p:nvPr/>
            </p:nvSpPr>
            <p:spPr>
              <a:xfrm>
                <a:off x="9260141" y="1500376"/>
                <a:ext cx="54907" cy="19059"/>
              </a:xfrm>
              <a:custGeom>
                <a:avLst/>
                <a:gdLst>
                  <a:gd name="connsiteX0" fmla="*/ 69273 w 69273"/>
                  <a:gd name="connsiteY0" fmla="*/ 0 h 16625"/>
                  <a:gd name="connsiteX1" fmla="*/ 24938 w 69273"/>
                  <a:gd name="connsiteY1" fmla="*/ 8313 h 16625"/>
                  <a:gd name="connsiteX2" fmla="*/ 8313 w 69273"/>
                  <a:gd name="connsiteY2" fmla="*/ 13854 h 16625"/>
                  <a:gd name="connsiteX3" fmla="*/ 0 w 69273"/>
                  <a:gd name="connsiteY3" fmla="*/ 16625 h 16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73" h="16625">
                    <a:moveTo>
                      <a:pt x="69273" y="0"/>
                    </a:moveTo>
                    <a:cubicBezTo>
                      <a:pt x="35751" y="3352"/>
                      <a:pt x="50370" y="-164"/>
                      <a:pt x="24938" y="8313"/>
                    </a:cubicBezTo>
                    <a:lnTo>
                      <a:pt x="8313" y="13854"/>
                    </a:lnTo>
                    <a:lnTo>
                      <a:pt x="0" y="16625"/>
                    </a:ln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2" name="フリーフォーム 852">
                <a:extLst>
                  <a:ext uri="{FF2B5EF4-FFF2-40B4-BE49-F238E27FC236}">
                    <a16:creationId xmlns:a16="http://schemas.microsoft.com/office/drawing/2014/main" id="{4B71BD22-8612-48B6-93E1-9E3785DB1878}"/>
                  </a:ext>
                </a:extLst>
              </p:cNvPr>
              <p:cNvSpPr/>
              <p:nvPr/>
            </p:nvSpPr>
            <p:spPr>
              <a:xfrm>
                <a:off x="9277985" y="1570258"/>
                <a:ext cx="10981" cy="76236"/>
              </a:xfrm>
              <a:custGeom>
                <a:avLst/>
                <a:gdLst>
                  <a:gd name="connsiteX0" fmla="*/ 0 w 13855"/>
                  <a:gd name="connsiteY0" fmla="*/ 0 h 69273"/>
                  <a:gd name="connsiteX1" fmla="*/ 13855 w 13855"/>
                  <a:gd name="connsiteY1" fmla="*/ 36022 h 69273"/>
                  <a:gd name="connsiteX2" fmla="*/ 11084 w 13855"/>
                  <a:gd name="connsiteY2" fmla="*/ 60960 h 69273"/>
                  <a:gd name="connsiteX3" fmla="*/ 8313 w 13855"/>
                  <a:gd name="connsiteY3" fmla="*/ 69273 h 6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5" h="69273">
                    <a:moveTo>
                      <a:pt x="0" y="0"/>
                    </a:moveTo>
                    <a:cubicBezTo>
                      <a:pt x="8576" y="15008"/>
                      <a:pt x="13855" y="19042"/>
                      <a:pt x="13855" y="36022"/>
                    </a:cubicBezTo>
                    <a:cubicBezTo>
                      <a:pt x="13855" y="44386"/>
                      <a:pt x="12459" y="52710"/>
                      <a:pt x="11084" y="60960"/>
                    </a:cubicBezTo>
                    <a:cubicBezTo>
                      <a:pt x="10604" y="63841"/>
                      <a:pt x="8313" y="69273"/>
                      <a:pt x="8313" y="69273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3" name="フリーフォーム 853">
                <a:extLst>
                  <a:ext uri="{FF2B5EF4-FFF2-40B4-BE49-F238E27FC236}">
                    <a16:creationId xmlns:a16="http://schemas.microsoft.com/office/drawing/2014/main" id="{D0114607-F19F-4484-AEDC-D7B629D9D18A}"/>
                  </a:ext>
                </a:extLst>
              </p:cNvPr>
              <p:cNvSpPr/>
              <p:nvPr/>
            </p:nvSpPr>
            <p:spPr>
              <a:xfrm>
                <a:off x="9206606" y="1627435"/>
                <a:ext cx="39808" cy="15882"/>
              </a:xfrm>
              <a:custGeom>
                <a:avLst/>
                <a:gdLst>
                  <a:gd name="connsiteX0" fmla="*/ 49877 w 49877"/>
                  <a:gd name="connsiteY0" fmla="*/ 0 h 13858"/>
                  <a:gd name="connsiteX1" fmla="*/ 24938 w 49877"/>
                  <a:gd name="connsiteY1" fmla="*/ 2771 h 13858"/>
                  <a:gd name="connsiteX2" fmla="*/ 13855 w 49877"/>
                  <a:gd name="connsiteY2" fmla="*/ 11084 h 13858"/>
                  <a:gd name="connsiteX3" fmla="*/ 0 w 49877"/>
                  <a:gd name="connsiteY3" fmla="*/ 13855 h 13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77" h="13858">
                    <a:moveTo>
                      <a:pt x="49877" y="0"/>
                    </a:moveTo>
                    <a:cubicBezTo>
                      <a:pt x="41564" y="924"/>
                      <a:pt x="32932" y="311"/>
                      <a:pt x="24938" y="2771"/>
                    </a:cubicBezTo>
                    <a:cubicBezTo>
                      <a:pt x="20524" y="4129"/>
                      <a:pt x="17985" y="9019"/>
                      <a:pt x="13855" y="11084"/>
                    </a:cubicBezTo>
                    <a:cubicBezTo>
                      <a:pt x="7865" y="14079"/>
                      <a:pt x="5127" y="13855"/>
                      <a:pt x="0" y="1385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4" name="フリーフォーム 854">
                <a:extLst>
                  <a:ext uri="{FF2B5EF4-FFF2-40B4-BE49-F238E27FC236}">
                    <a16:creationId xmlns:a16="http://schemas.microsoft.com/office/drawing/2014/main" id="{01DA8883-1902-443F-9009-9FA34CB5F52C}"/>
                  </a:ext>
                </a:extLst>
              </p:cNvPr>
              <p:cNvSpPr/>
              <p:nvPr/>
            </p:nvSpPr>
            <p:spPr>
              <a:xfrm>
                <a:off x="9210725" y="1705258"/>
                <a:ext cx="2745" cy="74648"/>
              </a:xfrm>
              <a:custGeom>
                <a:avLst/>
                <a:gdLst>
                  <a:gd name="connsiteX0" fmla="*/ 0 w 3721"/>
                  <a:gd name="connsiteY0" fmla="*/ 0 h 66502"/>
                  <a:gd name="connsiteX1" fmla="*/ 2771 w 3721"/>
                  <a:gd name="connsiteY1" fmla="*/ 66502 h 6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1" h="66502">
                    <a:moveTo>
                      <a:pt x="0" y="0"/>
                    </a:moveTo>
                    <a:cubicBezTo>
                      <a:pt x="6213" y="31062"/>
                      <a:pt x="2771" y="9145"/>
                      <a:pt x="2771" y="66502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5" name="フリーフォーム 855">
                <a:extLst>
                  <a:ext uri="{FF2B5EF4-FFF2-40B4-BE49-F238E27FC236}">
                    <a16:creationId xmlns:a16="http://schemas.microsoft.com/office/drawing/2014/main" id="{8E90BEC6-AAEF-4884-A04B-A83B37A15198}"/>
                  </a:ext>
                </a:extLst>
              </p:cNvPr>
              <p:cNvSpPr/>
              <p:nvPr/>
            </p:nvSpPr>
            <p:spPr>
              <a:xfrm>
                <a:off x="9128365" y="1773553"/>
                <a:ext cx="43925" cy="23823"/>
              </a:xfrm>
              <a:custGeom>
                <a:avLst/>
                <a:gdLst>
                  <a:gd name="connsiteX0" fmla="*/ 55419 w 55419"/>
                  <a:gd name="connsiteY0" fmla="*/ 0 h 22167"/>
                  <a:gd name="connsiteX1" fmla="*/ 27709 w 55419"/>
                  <a:gd name="connsiteY1" fmla="*/ 5542 h 22167"/>
                  <a:gd name="connsiteX2" fmla="*/ 2771 w 55419"/>
                  <a:gd name="connsiteY2" fmla="*/ 16625 h 22167"/>
                  <a:gd name="connsiteX3" fmla="*/ 0 w 55419"/>
                  <a:gd name="connsiteY3" fmla="*/ 22167 h 2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9" h="22167">
                    <a:moveTo>
                      <a:pt x="55419" y="0"/>
                    </a:moveTo>
                    <a:cubicBezTo>
                      <a:pt x="44185" y="1872"/>
                      <a:pt x="38042" y="2442"/>
                      <a:pt x="27709" y="5542"/>
                    </a:cubicBezTo>
                    <a:cubicBezTo>
                      <a:pt x="19874" y="7893"/>
                      <a:pt x="9133" y="10264"/>
                      <a:pt x="2771" y="16625"/>
                    </a:cubicBezTo>
                    <a:cubicBezTo>
                      <a:pt x="1310" y="18085"/>
                      <a:pt x="924" y="20320"/>
                      <a:pt x="0" y="22167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6" name="フリーフォーム 856">
                <a:extLst>
                  <a:ext uri="{FF2B5EF4-FFF2-40B4-BE49-F238E27FC236}">
                    <a16:creationId xmlns:a16="http://schemas.microsoft.com/office/drawing/2014/main" id="{9CD4EF0A-B62D-4864-90D7-880942599524}"/>
                  </a:ext>
                </a:extLst>
              </p:cNvPr>
              <p:cNvSpPr/>
              <p:nvPr/>
            </p:nvSpPr>
            <p:spPr>
              <a:xfrm>
                <a:off x="9124246" y="1824377"/>
                <a:ext cx="10981" cy="100059"/>
              </a:xfrm>
              <a:custGeom>
                <a:avLst/>
                <a:gdLst>
                  <a:gd name="connsiteX0" fmla="*/ 14158 w 14158"/>
                  <a:gd name="connsiteY0" fmla="*/ 0 h 88669"/>
                  <a:gd name="connsiteX1" fmla="*/ 11387 w 14158"/>
                  <a:gd name="connsiteY1" fmla="*/ 30480 h 88669"/>
                  <a:gd name="connsiteX2" fmla="*/ 8616 w 14158"/>
                  <a:gd name="connsiteY2" fmla="*/ 66502 h 88669"/>
                  <a:gd name="connsiteX3" fmla="*/ 304 w 14158"/>
                  <a:gd name="connsiteY3" fmla="*/ 83128 h 88669"/>
                  <a:gd name="connsiteX4" fmla="*/ 304 w 14158"/>
                  <a:gd name="connsiteY4" fmla="*/ 88669 h 8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58" h="88669">
                    <a:moveTo>
                      <a:pt x="14158" y="0"/>
                    </a:moveTo>
                    <a:cubicBezTo>
                      <a:pt x="13234" y="10160"/>
                      <a:pt x="12234" y="20313"/>
                      <a:pt x="11387" y="30480"/>
                    </a:cubicBezTo>
                    <a:cubicBezTo>
                      <a:pt x="10387" y="42481"/>
                      <a:pt x="10110" y="54552"/>
                      <a:pt x="8616" y="66502"/>
                    </a:cubicBezTo>
                    <a:cubicBezTo>
                      <a:pt x="7126" y="78418"/>
                      <a:pt x="4803" y="71878"/>
                      <a:pt x="304" y="83128"/>
                    </a:cubicBezTo>
                    <a:cubicBezTo>
                      <a:pt x="-382" y="84843"/>
                      <a:pt x="304" y="86822"/>
                      <a:pt x="304" y="88669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7" name="フリーフォーム 857">
                <a:extLst>
                  <a:ext uri="{FF2B5EF4-FFF2-40B4-BE49-F238E27FC236}">
                    <a16:creationId xmlns:a16="http://schemas.microsoft.com/office/drawing/2014/main" id="{D8910C6A-F03C-4D19-A571-F2B4CD9D6A03}"/>
                  </a:ext>
                </a:extLst>
              </p:cNvPr>
              <p:cNvSpPr/>
              <p:nvPr/>
            </p:nvSpPr>
            <p:spPr>
              <a:xfrm>
                <a:off x="9299948" y="1559140"/>
                <a:ext cx="32944" cy="49236"/>
              </a:xfrm>
              <a:custGeom>
                <a:avLst/>
                <a:gdLst>
                  <a:gd name="connsiteX0" fmla="*/ 41564 w 41564"/>
                  <a:gd name="connsiteY0" fmla="*/ 0 h 44335"/>
                  <a:gd name="connsiteX1" fmla="*/ 27709 w 41564"/>
                  <a:gd name="connsiteY1" fmla="*/ 8313 h 44335"/>
                  <a:gd name="connsiteX2" fmla="*/ 22168 w 41564"/>
                  <a:gd name="connsiteY2" fmla="*/ 16626 h 44335"/>
                  <a:gd name="connsiteX3" fmla="*/ 13855 w 41564"/>
                  <a:gd name="connsiteY3" fmla="*/ 22167 h 44335"/>
                  <a:gd name="connsiteX4" fmla="*/ 8313 w 41564"/>
                  <a:gd name="connsiteY4" fmla="*/ 33251 h 44335"/>
                  <a:gd name="connsiteX5" fmla="*/ 5542 w 41564"/>
                  <a:gd name="connsiteY5" fmla="*/ 41564 h 44335"/>
                  <a:gd name="connsiteX6" fmla="*/ 0 w 41564"/>
                  <a:gd name="connsiteY6" fmla="*/ 44335 h 4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64" h="44335">
                    <a:moveTo>
                      <a:pt x="41564" y="0"/>
                    </a:moveTo>
                    <a:cubicBezTo>
                      <a:pt x="36946" y="2771"/>
                      <a:pt x="31798" y="4808"/>
                      <a:pt x="27709" y="8313"/>
                    </a:cubicBezTo>
                    <a:cubicBezTo>
                      <a:pt x="25181" y="10480"/>
                      <a:pt x="24523" y="14271"/>
                      <a:pt x="22168" y="16626"/>
                    </a:cubicBezTo>
                    <a:cubicBezTo>
                      <a:pt x="19813" y="18981"/>
                      <a:pt x="16626" y="20320"/>
                      <a:pt x="13855" y="22167"/>
                    </a:cubicBezTo>
                    <a:cubicBezTo>
                      <a:pt x="12008" y="25862"/>
                      <a:pt x="9940" y="29454"/>
                      <a:pt x="8313" y="33251"/>
                    </a:cubicBezTo>
                    <a:cubicBezTo>
                      <a:pt x="7162" y="35936"/>
                      <a:pt x="7295" y="39227"/>
                      <a:pt x="5542" y="41564"/>
                    </a:cubicBezTo>
                    <a:cubicBezTo>
                      <a:pt x="4303" y="43216"/>
                      <a:pt x="1847" y="43411"/>
                      <a:pt x="0" y="4433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8" name="フリーフォーム 858">
                <a:extLst>
                  <a:ext uri="{FF2B5EF4-FFF2-40B4-BE49-F238E27FC236}">
                    <a16:creationId xmlns:a16="http://schemas.microsoft.com/office/drawing/2014/main" id="{4E978534-56A7-44A8-811D-F39102A5F11C}"/>
                  </a:ext>
                </a:extLst>
              </p:cNvPr>
              <p:cNvSpPr/>
              <p:nvPr/>
            </p:nvSpPr>
            <p:spPr>
              <a:xfrm>
                <a:off x="9331520" y="1590905"/>
                <a:ext cx="21963" cy="55589"/>
              </a:xfrm>
              <a:custGeom>
                <a:avLst/>
                <a:gdLst>
                  <a:gd name="connsiteX0" fmla="*/ 0 w 27709"/>
                  <a:gd name="connsiteY0" fmla="*/ 0 h 49877"/>
                  <a:gd name="connsiteX1" fmla="*/ 11084 w 27709"/>
                  <a:gd name="connsiteY1" fmla="*/ 13855 h 49877"/>
                  <a:gd name="connsiteX2" fmla="*/ 16626 w 27709"/>
                  <a:gd name="connsiteY2" fmla="*/ 30480 h 49877"/>
                  <a:gd name="connsiteX3" fmla="*/ 22167 w 27709"/>
                  <a:gd name="connsiteY3" fmla="*/ 38793 h 49877"/>
                  <a:gd name="connsiteX4" fmla="*/ 27709 w 27709"/>
                  <a:gd name="connsiteY4" fmla="*/ 49877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09" h="49877">
                    <a:moveTo>
                      <a:pt x="0" y="0"/>
                    </a:moveTo>
                    <a:cubicBezTo>
                      <a:pt x="3695" y="4618"/>
                      <a:pt x="8252" y="8663"/>
                      <a:pt x="11084" y="13855"/>
                    </a:cubicBezTo>
                    <a:cubicBezTo>
                      <a:pt x="13881" y="18983"/>
                      <a:pt x="13386" y="25619"/>
                      <a:pt x="16626" y="30480"/>
                    </a:cubicBezTo>
                    <a:cubicBezTo>
                      <a:pt x="18473" y="33251"/>
                      <a:pt x="20678" y="35814"/>
                      <a:pt x="22167" y="38793"/>
                    </a:cubicBezTo>
                    <a:cubicBezTo>
                      <a:pt x="28534" y="51528"/>
                      <a:pt x="21449" y="43617"/>
                      <a:pt x="27709" y="49877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9" name="フリーフォーム 859">
                <a:extLst>
                  <a:ext uri="{FF2B5EF4-FFF2-40B4-BE49-F238E27FC236}">
                    <a16:creationId xmlns:a16="http://schemas.microsoft.com/office/drawing/2014/main" id="{29614AD2-955E-4C47-BC45-FA03D3903C79}"/>
                  </a:ext>
                </a:extLst>
              </p:cNvPr>
              <p:cNvSpPr/>
              <p:nvPr/>
            </p:nvSpPr>
            <p:spPr>
              <a:xfrm>
                <a:off x="9261513" y="1673494"/>
                <a:ext cx="56280" cy="58765"/>
              </a:xfrm>
              <a:custGeom>
                <a:avLst/>
                <a:gdLst>
                  <a:gd name="connsiteX0" fmla="*/ 69351 w 69351"/>
                  <a:gd name="connsiteY0" fmla="*/ 0 h 52647"/>
                  <a:gd name="connsiteX1" fmla="*/ 52725 w 69351"/>
                  <a:gd name="connsiteY1" fmla="*/ 8313 h 52647"/>
                  <a:gd name="connsiteX2" fmla="*/ 38871 w 69351"/>
                  <a:gd name="connsiteY2" fmla="*/ 16625 h 52647"/>
                  <a:gd name="connsiteX3" fmla="*/ 27787 w 69351"/>
                  <a:gd name="connsiteY3" fmla="*/ 19396 h 52647"/>
                  <a:gd name="connsiteX4" fmla="*/ 11162 w 69351"/>
                  <a:gd name="connsiteY4" fmla="*/ 27709 h 52647"/>
                  <a:gd name="connsiteX5" fmla="*/ 2849 w 69351"/>
                  <a:gd name="connsiteY5" fmla="*/ 33251 h 52647"/>
                  <a:gd name="connsiteX6" fmla="*/ 78 w 69351"/>
                  <a:gd name="connsiteY6" fmla="*/ 44334 h 52647"/>
                  <a:gd name="connsiteX7" fmla="*/ 5620 w 69351"/>
                  <a:gd name="connsiteY7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351" h="52647">
                    <a:moveTo>
                      <a:pt x="69351" y="0"/>
                    </a:moveTo>
                    <a:cubicBezTo>
                      <a:pt x="63809" y="2771"/>
                      <a:pt x="58165" y="5346"/>
                      <a:pt x="52725" y="8313"/>
                    </a:cubicBezTo>
                    <a:cubicBezTo>
                      <a:pt x="47997" y="10892"/>
                      <a:pt x="43792" y="14438"/>
                      <a:pt x="38871" y="16625"/>
                    </a:cubicBezTo>
                    <a:cubicBezTo>
                      <a:pt x="35391" y="18172"/>
                      <a:pt x="31482" y="18472"/>
                      <a:pt x="27787" y="19396"/>
                    </a:cubicBezTo>
                    <a:cubicBezTo>
                      <a:pt x="3962" y="35280"/>
                      <a:pt x="34106" y="16236"/>
                      <a:pt x="11162" y="27709"/>
                    </a:cubicBezTo>
                    <a:cubicBezTo>
                      <a:pt x="8183" y="29198"/>
                      <a:pt x="5620" y="31404"/>
                      <a:pt x="2849" y="33251"/>
                    </a:cubicBezTo>
                    <a:cubicBezTo>
                      <a:pt x="1925" y="36945"/>
                      <a:pt x="-461" y="40564"/>
                      <a:pt x="78" y="44334"/>
                    </a:cubicBezTo>
                    <a:cubicBezTo>
                      <a:pt x="549" y="47631"/>
                      <a:pt x="5620" y="52647"/>
                      <a:pt x="5620" y="52647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0" name="フリーフォーム 860">
                <a:extLst>
                  <a:ext uri="{FF2B5EF4-FFF2-40B4-BE49-F238E27FC236}">
                    <a16:creationId xmlns:a16="http://schemas.microsoft.com/office/drawing/2014/main" id="{3FA690CB-C4B1-4383-99F1-C5C1BA2EB203}"/>
                  </a:ext>
                </a:extLst>
              </p:cNvPr>
              <p:cNvSpPr/>
              <p:nvPr/>
            </p:nvSpPr>
            <p:spPr>
              <a:xfrm>
                <a:off x="9306812" y="1751318"/>
                <a:ext cx="24708" cy="69883"/>
              </a:xfrm>
              <a:custGeom>
                <a:avLst/>
                <a:gdLst>
                  <a:gd name="connsiteX0" fmla="*/ 0 w 30483"/>
                  <a:gd name="connsiteY0" fmla="*/ 0 h 63731"/>
                  <a:gd name="connsiteX1" fmla="*/ 22167 w 30483"/>
                  <a:gd name="connsiteY1" fmla="*/ 22168 h 63731"/>
                  <a:gd name="connsiteX2" fmla="*/ 24938 w 30483"/>
                  <a:gd name="connsiteY2" fmla="*/ 41564 h 63731"/>
                  <a:gd name="connsiteX3" fmla="*/ 27709 w 30483"/>
                  <a:gd name="connsiteY3" fmla="*/ 49877 h 63731"/>
                  <a:gd name="connsiteX4" fmla="*/ 30480 w 30483"/>
                  <a:gd name="connsiteY4" fmla="*/ 63731 h 6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3" h="63731">
                    <a:moveTo>
                      <a:pt x="0" y="0"/>
                    </a:moveTo>
                    <a:cubicBezTo>
                      <a:pt x="7389" y="7389"/>
                      <a:pt x="20689" y="11823"/>
                      <a:pt x="22167" y="22168"/>
                    </a:cubicBezTo>
                    <a:cubicBezTo>
                      <a:pt x="23091" y="28633"/>
                      <a:pt x="23657" y="35160"/>
                      <a:pt x="24938" y="41564"/>
                    </a:cubicBezTo>
                    <a:cubicBezTo>
                      <a:pt x="25511" y="44428"/>
                      <a:pt x="26907" y="47069"/>
                      <a:pt x="27709" y="49877"/>
                    </a:cubicBezTo>
                    <a:cubicBezTo>
                      <a:pt x="30704" y="60359"/>
                      <a:pt x="30480" y="57515"/>
                      <a:pt x="30480" y="63731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1" name="フリーフォーム 861">
                <a:extLst>
                  <a:ext uri="{FF2B5EF4-FFF2-40B4-BE49-F238E27FC236}">
                    <a16:creationId xmlns:a16="http://schemas.microsoft.com/office/drawing/2014/main" id="{5B7582D4-C802-415B-8125-71244AAE985B}"/>
                  </a:ext>
                </a:extLst>
              </p:cNvPr>
              <p:cNvSpPr/>
              <p:nvPr/>
            </p:nvSpPr>
            <p:spPr>
              <a:xfrm>
                <a:off x="9254650" y="1819612"/>
                <a:ext cx="35689" cy="61942"/>
              </a:xfrm>
              <a:custGeom>
                <a:avLst/>
                <a:gdLst>
                  <a:gd name="connsiteX0" fmla="*/ 44342 w 44342"/>
                  <a:gd name="connsiteY0" fmla="*/ 0 h 55418"/>
                  <a:gd name="connsiteX1" fmla="*/ 41571 w 44342"/>
                  <a:gd name="connsiteY1" fmla="*/ 13854 h 55418"/>
                  <a:gd name="connsiteX2" fmla="*/ 36029 w 44342"/>
                  <a:gd name="connsiteY2" fmla="*/ 22167 h 55418"/>
                  <a:gd name="connsiteX3" fmla="*/ 19404 w 44342"/>
                  <a:gd name="connsiteY3" fmla="*/ 36021 h 55418"/>
                  <a:gd name="connsiteX4" fmla="*/ 2778 w 44342"/>
                  <a:gd name="connsiteY4" fmla="*/ 44334 h 55418"/>
                  <a:gd name="connsiteX5" fmla="*/ 7 w 44342"/>
                  <a:gd name="connsiteY5" fmla="*/ 55418 h 5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42" h="55418">
                    <a:moveTo>
                      <a:pt x="44342" y="0"/>
                    </a:moveTo>
                    <a:cubicBezTo>
                      <a:pt x="43418" y="4618"/>
                      <a:pt x="43225" y="9444"/>
                      <a:pt x="41571" y="13854"/>
                    </a:cubicBezTo>
                    <a:cubicBezTo>
                      <a:pt x="40402" y="16972"/>
                      <a:pt x="38161" y="19609"/>
                      <a:pt x="36029" y="22167"/>
                    </a:cubicBezTo>
                    <a:cubicBezTo>
                      <a:pt x="31652" y="27420"/>
                      <a:pt x="25632" y="32907"/>
                      <a:pt x="19404" y="36021"/>
                    </a:cubicBezTo>
                    <a:cubicBezTo>
                      <a:pt x="-3537" y="47491"/>
                      <a:pt x="26597" y="28455"/>
                      <a:pt x="2778" y="44334"/>
                    </a:cubicBezTo>
                    <a:cubicBezTo>
                      <a:pt x="-285" y="53523"/>
                      <a:pt x="7" y="49726"/>
                      <a:pt x="7" y="55418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2" name="フリーフォーム 862">
                <a:extLst>
                  <a:ext uri="{FF2B5EF4-FFF2-40B4-BE49-F238E27FC236}">
                    <a16:creationId xmlns:a16="http://schemas.microsoft.com/office/drawing/2014/main" id="{BC321E50-3183-4727-877D-A5F03E1EC475}"/>
                  </a:ext>
                </a:extLst>
              </p:cNvPr>
              <p:cNvSpPr/>
              <p:nvPr/>
            </p:nvSpPr>
            <p:spPr>
              <a:xfrm>
                <a:off x="9275240" y="1949847"/>
                <a:ext cx="31572" cy="81001"/>
              </a:xfrm>
              <a:custGeom>
                <a:avLst/>
                <a:gdLst>
                  <a:gd name="connsiteX0" fmla="*/ 0 w 38795"/>
                  <a:gd name="connsiteY0" fmla="*/ 0 h 72043"/>
                  <a:gd name="connsiteX1" fmla="*/ 13855 w 38795"/>
                  <a:gd name="connsiteY1" fmla="*/ 8312 h 72043"/>
                  <a:gd name="connsiteX2" fmla="*/ 24939 w 38795"/>
                  <a:gd name="connsiteY2" fmla="*/ 36022 h 72043"/>
                  <a:gd name="connsiteX3" fmla="*/ 27709 w 38795"/>
                  <a:gd name="connsiteY3" fmla="*/ 44334 h 72043"/>
                  <a:gd name="connsiteX4" fmla="*/ 36022 w 38795"/>
                  <a:gd name="connsiteY4" fmla="*/ 55418 h 72043"/>
                  <a:gd name="connsiteX5" fmla="*/ 38793 w 38795"/>
                  <a:gd name="connsiteY5" fmla="*/ 72043 h 7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95" h="72043">
                    <a:moveTo>
                      <a:pt x="0" y="0"/>
                    </a:moveTo>
                    <a:cubicBezTo>
                      <a:pt x="4618" y="2771"/>
                      <a:pt x="10047" y="4504"/>
                      <a:pt x="13855" y="8312"/>
                    </a:cubicBezTo>
                    <a:cubicBezTo>
                      <a:pt x="17932" y="12389"/>
                      <a:pt x="23857" y="32776"/>
                      <a:pt x="24939" y="36022"/>
                    </a:cubicBezTo>
                    <a:cubicBezTo>
                      <a:pt x="25862" y="38793"/>
                      <a:pt x="25957" y="41998"/>
                      <a:pt x="27709" y="44334"/>
                    </a:cubicBezTo>
                    <a:lnTo>
                      <a:pt x="36022" y="55418"/>
                    </a:lnTo>
                    <a:cubicBezTo>
                      <a:pt x="38974" y="70178"/>
                      <a:pt x="38793" y="64563"/>
                      <a:pt x="38793" y="72043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3" name="フリーフォーム 863">
                <a:extLst>
                  <a:ext uri="{FF2B5EF4-FFF2-40B4-BE49-F238E27FC236}">
                    <a16:creationId xmlns:a16="http://schemas.microsoft.com/office/drawing/2014/main" id="{5CBD75BC-9DD1-4207-9080-5816B0888ABF}"/>
                  </a:ext>
                </a:extLst>
              </p:cNvPr>
              <p:cNvSpPr/>
              <p:nvPr/>
            </p:nvSpPr>
            <p:spPr>
              <a:xfrm>
                <a:off x="9360345" y="1605200"/>
                <a:ext cx="15100" cy="68294"/>
              </a:xfrm>
              <a:custGeom>
                <a:avLst/>
                <a:gdLst>
                  <a:gd name="connsiteX0" fmla="*/ 19599 w 19599"/>
                  <a:gd name="connsiteY0" fmla="*/ 0 h 60960"/>
                  <a:gd name="connsiteX1" fmla="*/ 14057 w 19599"/>
                  <a:gd name="connsiteY1" fmla="*/ 13854 h 60960"/>
                  <a:gd name="connsiteX2" fmla="*/ 8516 w 19599"/>
                  <a:gd name="connsiteY2" fmla="*/ 22167 h 60960"/>
                  <a:gd name="connsiteX3" fmla="*/ 203 w 19599"/>
                  <a:gd name="connsiteY3" fmla="*/ 49876 h 60960"/>
                  <a:gd name="connsiteX4" fmla="*/ 203 w 19599"/>
                  <a:gd name="connsiteY4" fmla="*/ 6096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99" h="60960">
                    <a:moveTo>
                      <a:pt x="19599" y="0"/>
                    </a:moveTo>
                    <a:cubicBezTo>
                      <a:pt x="17752" y="4618"/>
                      <a:pt x="16281" y="9405"/>
                      <a:pt x="14057" y="13854"/>
                    </a:cubicBezTo>
                    <a:cubicBezTo>
                      <a:pt x="12568" y="16833"/>
                      <a:pt x="9868" y="19124"/>
                      <a:pt x="8516" y="22167"/>
                    </a:cubicBezTo>
                    <a:cubicBezTo>
                      <a:pt x="7119" y="25310"/>
                      <a:pt x="904" y="44270"/>
                      <a:pt x="203" y="49876"/>
                    </a:cubicBezTo>
                    <a:cubicBezTo>
                      <a:pt x="-255" y="53542"/>
                      <a:pt x="203" y="57265"/>
                      <a:pt x="203" y="60960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4" name="フリーフォーム 864">
                <a:extLst>
                  <a:ext uri="{FF2B5EF4-FFF2-40B4-BE49-F238E27FC236}">
                    <a16:creationId xmlns:a16="http://schemas.microsoft.com/office/drawing/2014/main" id="{D12DB98D-5C47-4CF4-8A1E-93ABE77BC2E7}"/>
                  </a:ext>
                </a:extLst>
              </p:cNvPr>
              <p:cNvSpPr/>
              <p:nvPr/>
            </p:nvSpPr>
            <p:spPr>
              <a:xfrm>
                <a:off x="9382308" y="1725906"/>
                <a:ext cx="31572" cy="68294"/>
              </a:xfrm>
              <a:custGeom>
                <a:avLst/>
                <a:gdLst>
                  <a:gd name="connsiteX0" fmla="*/ 0 w 38793"/>
                  <a:gd name="connsiteY0" fmla="*/ 0 h 60960"/>
                  <a:gd name="connsiteX1" fmla="*/ 13855 w 38793"/>
                  <a:gd name="connsiteY1" fmla="*/ 13855 h 60960"/>
                  <a:gd name="connsiteX2" fmla="*/ 16625 w 38793"/>
                  <a:gd name="connsiteY2" fmla="*/ 22168 h 60960"/>
                  <a:gd name="connsiteX3" fmla="*/ 22167 w 38793"/>
                  <a:gd name="connsiteY3" fmla="*/ 30480 h 60960"/>
                  <a:gd name="connsiteX4" fmla="*/ 33251 w 38793"/>
                  <a:gd name="connsiteY4" fmla="*/ 52648 h 60960"/>
                  <a:gd name="connsiteX5" fmla="*/ 38793 w 38793"/>
                  <a:gd name="connsiteY5" fmla="*/ 6096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93" h="60960">
                    <a:moveTo>
                      <a:pt x="0" y="0"/>
                    </a:moveTo>
                    <a:cubicBezTo>
                      <a:pt x="4618" y="4618"/>
                      <a:pt x="9936" y="8630"/>
                      <a:pt x="13855" y="13855"/>
                    </a:cubicBezTo>
                    <a:cubicBezTo>
                      <a:pt x="15607" y="16192"/>
                      <a:pt x="15319" y="19556"/>
                      <a:pt x="16625" y="22168"/>
                    </a:cubicBezTo>
                    <a:cubicBezTo>
                      <a:pt x="18114" y="25147"/>
                      <a:pt x="20320" y="27709"/>
                      <a:pt x="22167" y="30480"/>
                    </a:cubicBezTo>
                    <a:cubicBezTo>
                      <a:pt x="26387" y="43141"/>
                      <a:pt x="23903" y="37692"/>
                      <a:pt x="33251" y="52648"/>
                    </a:cubicBezTo>
                    <a:cubicBezTo>
                      <a:pt x="35016" y="55472"/>
                      <a:pt x="38793" y="60960"/>
                      <a:pt x="38793" y="60960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5" name="フリーフォーム 865">
                <a:extLst>
                  <a:ext uri="{FF2B5EF4-FFF2-40B4-BE49-F238E27FC236}">
                    <a16:creationId xmlns:a16="http://schemas.microsoft.com/office/drawing/2014/main" id="{2446B1C6-892B-40BA-AAFD-00FB9987D126}"/>
                  </a:ext>
                </a:extLst>
              </p:cNvPr>
              <p:cNvSpPr/>
              <p:nvPr/>
            </p:nvSpPr>
            <p:spPr>
              <a:xfrm>
                <a:off x="9361718" y="1841847"/>
                <a:ext cx="17844" cy="85765"/>
              </a:xfrm>
              <a:custGeom>
                <a:avLst/>
                <a:gdLst>
                  <a:gd name="connsiteX0" fmla="*/ 22167 w 22167"/>
                  <a:gd name="connsiteY0" fmla="*/ 0 h 77585"/>
                  <a:gd name="connsiteX1" fmla="*/ 19396 w 22167"/>
                  <a:gd name="connsiteY1" fmla="*/ 16625 h 77585"/>
                  <a:gd name="connsiteX2" fmla="*/ 13854 w 22167"/>
                  <a:gd name="connsiteY2" fmla="*/ 27709 h 77585"/>
                  <a:gd name="connsiteX3" fmla="*/ 8313 w 22167"/>
                  <a:gd name="connsiteY3" fmla="*/ 47105 h 77585"/>
                  <a:gd name="connsiteX4" fmla="*/ 2771 w 22167"/>
                  <a:gd name="connsiteY4" fmla="*/ 63731 h 77585"/>
                  <a:gd name="connsiteX5" fmla="*/ 0 w 22167"/>
                  <a:gd name="connsiteY5" fmla="*/ 72044 h 77585"/>
                  <a:gd name="connsiteX6" fmla="*/ 0 w 22167"/>
                  <a:gd name="connsiteY6" fmla="*/ 77585 h 7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67" h="77585">
                    <a:moveTo>
                      <a:pt x="22167" y="0"/>
                    </a:moveTo>
                    <a:cubicBezTo>
                      <a:pt x="21243" y="5542"/>
                      <a:pt x="21010" y="11244"/>
                      <a:pt x="19396" y="16625"/>
                    </a:cubicBezTo>
                    <a:cubicBezTo>
                      <a:pt x="18209" y="20582"/>
                      <a:pt x="15481" y="23912"/>
                      <a:pt x="13854" y="27709"/>
                    </a:cubicBezTo>
                    <a:cubicBezTo>
                      <a:pt x="10748" y="34957"/>
                      <a:pt x="10658" y="39287"/>
                      <a:pt x="8313" y="47105"/>
                    </a:cubicBezTo>
                    <a:cubicBezTo>
                      <a:pt x="6635" y="52700"/>
                      <a:pt x="4618" y="58189"/>
                      <a:pt x="2771" y="63731"/>
                    </a:cubicBezTo>
                    <a:cubicBezTo>
                      <a:pt x="1847" y="66502"/>
                      <a:pt x="0" y="69123"/>
                      <a:pt x="0" y="72044"/>
                    </a:cubicBezTo>
                    <a:lnTo>
                      <a:pt x="0" y="77585"/>
                    </a:ln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6" name="フリーフォーム 866">
                <a:extLst>
                  <a:ext uri="{FF2B5EF4-FFF2-40B4-BE49-F238E27FC236}">
                    <a16:creationId xmlns:a16="http://schemas.microsoft.com/office/drawing/2014/main" id="{C7491649-E430-469F-BD47-4A2A2ADEAE3E}"/>
                  </a:ext>
                </a:extLst>
              </p:cNvPr>
              <p:cNvSpPr/>
              <p:nvPr/>
            </p:nvSpPr>
            <p:spPr>
              <a:xfrm>
                <a:off x="9382308" y="1913318"/>
                <a:ext cx="19217" cy="61941"/>
              </a:xfrm>
              <a:custGeom>
                <a:avLst/>
                <a:gdLst>
                  <a:gd name="connsiteX0" fmla="*/ 0 w 24938"/>
                  <a:gd name="connsiteY0" fmla="*/ 0 h 55418"/>
                  <a:gd name="connsiteX1" fmla="*/ 13855 w 24938"/>
                  <a:gd name="connsiteY1" fmla="*/ 11083 h 55418"/>
                  <a:gd name="connsiteX2" fmla="*/ 22167 w 24938"/>
                  <a:gd name="connsiteY2" fmla="*/ 49876 h 55418"/>
                  <a:gd name="connsiteX3" fmla="*/ 24938 w 24938"/>
                  <a:gd name="connsiteY3" fmla="*/ 55418 h 5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38" h="55418">
                    <a:moveTo>
                      <a:pt x="0" y="0"/>
                    </a:moveTo>
                    <a:cubicBezTo>
                      <a:pt x="4618" y="3694"/>
                      <a:pt x="9961" y="6632"/>
                      <a:pt x="13855" y="11083"/>
                    </a:cubicBezTo>
                    <a:cubicBezTo>
                      <a:pt x="23002" y="21536"/>
                      <a:pt x="20210" y="38132"/>
                      <a:pt x="22167" y="49876"/>
                    </a:cubicBezTo>
                    <a:cubicBezTo>
                      <a:pt x="22507" y="51913"/>
                      <a:pt x="24014" y="53571"/>
                      <a:pt x="24938" y="55418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7" name="フリーフォーム 867">
                <a:extLst>
                  <a:ext uri="{FF2B5EF4-FFF2-40B4-BE49-F238E27FC236}">
                    <a16:creationId xmlns:a16="http://schemas.microsoft.com/office/drawing/2014/main" id="{4E108920-63D4-42B3-B31C-E747691BD97A}"/>
                  </a:ext>
                </a:extLst>
              </p:cNvPr>
              <p:cNvSpPr/>
              <p:nvPr/>
            </p:nvSpPr>
            <p:spPr>
              <a:xfrm>
                <a:off x="9349364" y="2030848"/>
                <a:ext cx="32944" cy="39706"/>
              </a:xfrm>
              <a:custGeom>
                <a:avLst/>
                <a:gdLst>
                  <a:gd name="connsiteX0" fmla="*/ 41564 w 41564"/>
                  <a:gd name="connsiteY0" fmla="*/ 0 h 36022"/>
                  <a:gd name="connsiteX1" fmla="*/ 27709 w 41564"/>
                  <a:gd name="connsiteY1" fmla="*/ 8313 h 36022"/>
                  <a:gd name="connsiteX2" fmla="*/ 19397 w 41564"/>
                  <a:gd name="connsiteY2" fmla="*/ 11084 h 36022"/>
                  <a:gd name="connsiteX3" fmla="*/ 13855 w 41564"/>
                  <a:gd name="connsiteY3" fmla="*/ 19397 h 36022"/>
                  <a:gd name="connsiteX4" fmla="*/ 5542 w 41564"/>
                  <a:gd name="connsiteY4" fmla="*/ 24939 h 36022"/>
                  <a:gd name="connsiteX5" fmla="*/ 0 w 41564"/>
                  <a:gd name="connsiteY5" fmla="*/ 36022 h 36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64" h="36022">
                    <a:moveTo>
                      <a:pt x="41564" y="0"/>
                    </a:moveTo>
                    <a:cubicBezTo>
                      <a:pt x="36946" y="2771"/>
                      <a:pt x="32526" y="5904"/>
                      <a:pt x="27709" y="8313"/>
                    </a:cubicBezTo>
                    <a:cubicBezTo>
                      <a:pt x="25097" y="9619"/>
                      <a:pt x="21678" y="9259"/>
                      <a:pt x="19397" y="11084"/>
                    </a:cubicBezTo>
                    <a:cubicBezTo>
                      <a:pt x="16797" y="13165"/>
                      <a:pt x="16210" y="17042"/>
                      <a:pt x="13855" y="19397"/>
                    </a:cubicBezTo>
                    <a:cubicBezTo>
                      <a:pt x="11500" y="21752"/>
                      <a:pt x="8313" y="23092"/>
                      <a:pt x="5542" y="24939"/>
                    </a:cubicBezTo>
                    <a:cubicBezTo>
                      <a:pt x="2358" y="34490"/>
                      <a:pt x="4836" y="31186"/>
                      <a:pt x="0" y="36022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8" name="フリーフォーム 868">
                <a:extLst>
                  <a:ext uri="{FF2B5EF4-FFF2-40B4-BE49-F238E27FC236}">
                    <a16:creationId xmlns:a16="http://schemas.microsoft.com/office/drawing/2014/main" id="{5404B63F-2940-4404-ACF2-9F5904602FE2}"/>
                  </a:ext>
                </a:extLst>
              </p:cNvPr>
              <p:cNvSpPr/>
              <p:nvPr/>
            </p:nvSpPr>
            <p:spPr>
              <a:xfrm>
                <a:off x="9393289" y="1546434"/>
                <a:ext cx="50789" cy="71471"/>
              </a:xfrm>
              <a:custGeom>
                <a:avLst/>
                <a:gdLst>
                  <a:gd name="connsiteX0" fmla="*/ 0 w 63730"/>
                  <a:gd name="connsiteY0" fmla="*/ 0 h 63730"/>
                  <a:gd name="connsiteX1" fmla="*/ 13854 w 63730"/>
                  <a:gd name="connsiteY1" fmla="*/ 11083 h 63730"/>
                  <a:gd name="connsiteX2" fmla="*/ 24938 w 63730"/>
                  <a:gd name="connsiteY2" fmla="*/ 27709 h 63730"/>
                  <a:gd name="connsiteX3" fmla="*/ 27709 w 63730"/>
                  <a:gd name="connsiteY3" fmla="*/ 36021 h 63730"/>
                  <a:gd name="connsiteX4" fmla="*/ 36021 w 63730"/>
                  <a:gd name="connsiteY4" fmla="*/ 38792 h 63730"/>
                  <a:gd name="connsiteX5" fmla="*/ 55418 w 63730"/>
                  <a:gd name="connsiteY5" fmla="*/ 60960 h 63730"/>
                  <a:gd name="connsiteX6" fmla="*/ 63730 w 63730"/>
                  <a:gd name="connsiteY6" fmla="*/ 63730 h 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30" h="63730">
                    <a:moveTo>
                      <a:pt x="0" y="0"/>
                    </a:moveTo>
                    <a:cubicBezTo>
                      <a:pt x="4618" y="3694"/>
                      <a:pt x="9898" y="6687"/>
                      <a:pt x="13854" y="11083"/>
                    </a:cubicBezTo>
                    <a:cubicBezTo>
                      <a:pt x="18310" y="16034"/>
                      <a:pt x="22831" y="21390"/>
                      <a:pt x="24938" y="27709"/>
                    </a:cubicBezTo>
                    <a:cubicBezTo>
                      <a:pt x="25862" y="30480"/>
                      <a:pt x="25644" y="33956"/>
                      <a:pt x="27709" y="36021"/>
                    </a:cubicBezTo>
                    <a:cubicBezTo>
                      <a:pt x="29774" y="38086"/>
                      <a:pt x="33250" y="37868"/>
                      <a:pt x="36021" y="38792"/>
                    </a:cubicBezTo>
                    <a:cubicBezTo>
                      <a:pt x="39378" y="52221"/>
                      <a:pt x="37423" y="54963"/>
                      <a:pt x="55418" y="60960"/>
                    </a:cubicBezTo>
                    <a:lnTo>
                      <a:pt x="63730" y="63730"/>
                    </a:ln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9" name="フリーフォーム 869">
                <a:extLst>
                  <a:ext uri="{FF2B5EF4-FFF2-40B4-BE49-F238E27FC236}">
                    <a16:creationId xmlns:a16="http://schemas.microsoft.com/office/drawing/2014/main" id="{9E4CD668-1399-4D12-A096-5CC84CCAE7D3}"/>
                  </a:ext>
                </a:extLst>
              </p:cNvPr>
              <p:cNvSpPr/>
              <p:nvPr/>
            </p:nvSpPr>
            <p:spPr>
              <a:xfrm>
                <a:off x="9411134" y="1676670"/>
                <a:ext cx="10981" cy="58765"/>
              </a:xfrm>
              <a:custGeom>
                <a:avLst/>
                <a:gdLst>
                  <a:gd name="connsiteX0" fmla="*/ 14006 w 14006"/>
                  <a:gd name="connsiteY0" fmla="*/ 0 h 52647"/>
                  <a:gd name="connsiteX1" fmla="*/ 152 w 14006"/>
                  <a:gd name="connsiteY1" fmla="*/ 44334 h 52647"/>
                  <a:gd name="connsiteX2" fmla="*/ 152 w 14006"/>
                  <a:gd name="connsiteY2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06" h="52647">
                    <a:moveTo>
                      <a:pt x="14006" y="0"/>
                    </a:moveTo>
                    <a:cubicBezTo>
                      <a:pt x="8244" y="14406"/>
                      <a:pt x="2094" y="28797"/>
                      <a:pt x="152" y="44334"/>
                    </a:cubicBezTo>
                    <a:cubicBezTo>
                      <a:pt x="-192" y="47084"/>
                      <a:pt x="152" y="49876"/>
                      <a:pt x="152" y="52647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0" name="フリーフォーム 870">
                <a:extLst>
                  <a:ext uri="{FF2B5EF4-FFF2-40B4-BE49-F238E27FC236}">
                    <a16:creationId xmlns:a16="http://schemas.microsoft.com/office/drawing/2014/main" id="{60E8DE88-60B3-42D0-9DD0-9EFFDBC36244}"/>
                  </a:ext>
                </a:extLst>
              </p:cNvPr>
              <p:cNvSpPr/>
              <p:nvPr/>
            </p:nvSpPr>
            <p:spPr>
              <a:xfrm>
                <a:off x="9431724" y="1776730"/>
                <a:ext cx="61770" cy="79412"/>
              </a:xfrm>
              <a:custGeom>
                <a:avLst/>
                <a:gdLst>
                  <a:gd name="connsiteX0" fmla="*/ 0 w 33253"/>
                  <a:gd name="connsiteY0" fmla="*/ 0 h 69273"/>
                  <a:gd name="connsiteX1" fmla="*/ 13855 w 33253"/>
                  <a:gd name="connsiteY1" fmla="*/ 8313 h 69273"/>
                  <a:gd name="connsiteX2" fmla="*/ 16625 w 33253"/>
                  <a:gd name="connsiteY2" fmla="*/ 19396 h 69273"/>
                  <a:gd name="connsiteX3" fmla="*/ 24938 w 33253"/>
                  <a:gd name="connsiteY3" fmla="*/ 38793 h 69273"/>
                  <a:gd name="connsiteX4" fmla="*/ 27709 w 33253"/>
                  <a:gd name="connsiteY4" fmla="*/ 49876 h 69273"/>
                  <a:gd name="connsiteX5" fmla="*/ 33251 w 33253"/>
                  <a:gd name="connsiteY5" fmla="*/ 69273 h 6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53" h="69273">
                    <a:moveTo>
                      <a:pt x="0" y="0"/>
                    </a:moveTo>
                    <a:cubicBezTo>
                      <a:pt x="4618" y="2771"/>
                      <a:pt x="10350" y="4224"/>
                      <a:pt x="13855" y="8313"/>
                    </a:cubicBezTo>
                    <a:cubicBezTo>
                      <a:pt x="16333" y="11204"/>
                      <a:pt x="15324" y="15817"/>
                      <a:pt x="16625" y="19396"/>
                    </a:cubicBezTo>
                    <a:cubicBezTo>
                      <a:pt x="19029" y="26007"/>
                      <a:pt x="22534" y="32182"/>
                      <a:pt x="24938" y="38793"/>
                    </a:cubicBezTo>
                    <a:cubicBezTo>
                      <a:pt x="26239" y="42372"/>
                      <a:pt x="26615" y="46229"/>
                      <a:pt x="27709" y="49876"/>
                    </a:cubicBezTo>
                    <a:cubicBezTo>
                      <a:pt x="33543" y="69322"/>
                      <a:pt x="33251" y="60353"/>
                      <a:pt x="33251" y="69273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1" name="フリーフォーム 871">
                <a:extLst>
                  <a:ext uri="{FF2B5EF4-FFF2-40B4-BE49-F238E27FC236}">
                    <a16:creationId xmlns:a16="http://schemas.microsoft.com/office/drawing/2014/main" id="{CF5EBCA2-99E7-463E-B1CE-F59EF4464545}"/>
                  </a:ext>
                </a:extLst>
              </p:cNvPr>
              <p:cNvSpPr/>
              <p:nvPr/>
            </p:nvSpPr>
            <p:spPr>
              <a:xfrm>
                <a:off x="9439960" y="1937142"/>
                <a:ext cx="2745" cy="44471"/>
              </a:xfrm>
              <a:custGeom>
                <a:avLst/>
                <a:gdLst>
                  <a:gd name="connsiteX0" fmla="*/ 2797 w 2797"/>
                  <a:gd name="connsiteY0" fmla="*/ 0 h 38937"/>
                  <a:gd name="connsiteX1" fmla="*/ 26 w 2797"/>
                  <a:gd name="connsiteY1" fmla="*/ 38793 h 38937"/>
                  <a:gd name="connsiteX2" fmla="*/ 2797 w 2797"/>
                  <a:gd name="connsiteY2" fmla="*/ 0 h 3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7" h="38937">
                    <a:moveTo>
                      <a:pt x="2797" y="0"/>
                    </a:moveTo>
                    <a:cubicBezTo>
                      <a:pt x="2797" y="0"/>
                      <a:pt x="1541" y="25918"/>
                      <a:pt x="26" y="38793"/>
                    </a:cubicBezTo>
                    <a:cubicBezTo>
                      <a:pt x="-315" y="41694"/>
                      <a:pt x="2797" y="0"/>
                      <a:pt x="2797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2" name="フリーフォーム 872">
                <a:extLst>
                  <a:ext uri="{FF2B5EF4-FFF2-40B4-BE49-F238E27FC236}">
                    <a16:creationId xmlns:a16="http://schemas.microsoft.com/office/drawing/2014/main" id="{952D4585-576A-428E-B532-B1128CA05B37}"/>
                  </a:ext>
                </a:extLst>
              </p:cNvPr>
              <p:cNvSpPr/>
              <p:nvPr/>
            </p:nvSpPr>
            <p:spPr>
              <a:xfrm>
                <a:off x="9449569" y="1943495"/>
                <a:ext cx="79615" cy="100060"/>
              </a:xfrm>
              <a:custGeom>
                <a:avLst/>
                <a:gdLst>
                  <a:gd name="connsiteX0" fmla="*/ 0 w 121920"/>
                  <a:gd name="connsiteY0" fmla="*/ 0 h 117313"/>
                  <a:gd name="connsiteX1" fmla="*/ 16626 w 121920"/>
                  <a:gd name="connsiteY1" fmla="*/ 8313 h 117313"/>
                  <a:gd name="connsiteX2" fmla="*/ 49877 w 121920"/>
                  <a:gd name="connsiteY2" fmla="*/ 30480 h 117313"/>
                  <a:gd name="connsiteX3" fmla="*/ 69273 w 121920"/>
                  <a:gd name="connsiteY3" fmla="*/ 52647 h 117313"/>
                  <a:gd name="connsiteX4" fmla="*/ 83128 w 121920"/>
                  <a:gd name="connsiteY4" fmla="*/ 72044 h 117313"/>
                  <a:gd name="connsiteX5" fmla="*/ 88669 w 121920"/>
                  <a:gd name="connsiteY5" fmla="*/ 83127 h 117313"/>
                  <a:gd name="connsiteX6" fmla="*/ 108066 w 121920"/>
                  <a:gd name="connsiteY6" fmla="*/ 102524 h 117313"/>
                  <a:gd name="connsiteX7" fmla="*/ 113608 w 121920"/>
                  <a:gd name="connsiteY7" fmla="*/ 110836 h 117313"/>
                  <a:gd name="connsiteX8" fmla="*/ 121920 w 121920"/>
                  <a:gd name="connsiteY8" fmla="*/ 116378 h 117313"/>
                  <a:gd name="connsiteX9" fmla="*/ 113608 w 121920"/>
                  <a:gd name="connsiteY9" fmla="*/ 113607 h 117313"/>
                  <a:gd name="connsiteX10" fmla="*/ 110837 w 121920"/>
                  <a:gd name="connsiteY10" fmla="*/ 105294 h 117313"/>
                  <a:gd name="connsiteX11" fmla="*/ 99753 w 121920"/>
                  <a:gd name="connsiteY11" fmla="*/ 96982 h 11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920" h="117313">
                    <a:moveTo>
                      <a:pt x="0" y="0"/>
                    </a:moveTo>
                    <a:cubicBezTo>
                      <a:pt x="5542" y="2771"/>
                      <a:pt x="11246" y="5239"/>
                      <a:pt x="16626" y="8313"/>
                    </a:cubicBezTo>
                    <a:cubicBezTo>
                      <a:pt x="34886" y="18747"/>
                      <a:pt x="35969" y="20049"/>
                      <a:pt x="49877" y="30480"/>
                    </a:cubicBezTo>
                    <a:cubicBezTo>
                      <a:pt x="61879" y="60489"/>
                      <a:pt x="46322" y="29696"/>
                      <a:pt x="69273" y="52647"/>
                    </a:cubicBezTo>
                    <a:cubicBezTo>
                      <a:pt x="74891" y="58265"/>
                      <a:pt x="78862" y="65340"/>
                      <a:pt x="83128" y="72044"/>
                    </a:cubicBezTo>
                    <a:cubicBezTo>
                      <a:pt x="85345" y="75529"/>
                      <a:pt x="86054" y="79930"/>
                      <a:pt x="88669" y="83127"/>
                    </a:cubicBezTo>
                    <a:cubicBezTo>
                      <a:pt x="94459" y="90204"/>
                      <a:pt x="102993" y="94916"/>
                      <a:pt x="108066" y="102524"/>
                    </a:cubicBezTo>
                    <a:cubicBezTo>
                      <a:pt x="109913" y="105295"/>
                      <a:pt x="111253" y="108481"/>
                      <a:pt x="113608" y="110836"/>
                    </a:cubicBezTo>
                    <a:cubicBezTo>
                      <a:pt x="115963" y="113191"/>
                      <a:pt x="121920" y="113048"/>
                      <a:pt x="121920" y="116378"/>
                    </a:cubicBezTo>
                    <a:cubicBezTo>
                      <a:pt x="121920" y="119299"/>
                      <a:pt x="116379" y="114531"/>
                      <a:pt x="113608" y="113607"/>
                    </a:cubicBezTo>
                    <a:cubicBezTo>
                      <a:pt x="112684" y="110836"/>
                      <a:pt x="112707" y="107538"/>
                      <a:pt x="110837" y="105294"/>
                    </a:cubicBezTo>
                    <a:cubicBezTo>
                      <a:pt x="107880" y="101746"/>
                      <a:pt x="99753" y="96982"/>
                      <a:pt x="99753" y="96982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3" name="フリーフォーム 873">
                <a:extLst>
                  <a:ext uri="{FF2B5EF4-FFF2-40B4-BE49-F238E27FC236}">
                    <a16:creationId xmlns:a16="http://schemas.microsoft.com/office/drawing/2014/main" id="{4FD721A2-F0D6-4C4C-959C-38AB1B9DDB96}"/>
                  </a:ext>
                </a:extLst>
              </p:cNvPr>
              <p:cNvSpPr/>
              <p:nvPr/>
            </p:nvSpPr>
            <p:spPr>
              <a:xfrm>
                <a:off x="9457805" y="1552787"/>
                <a:ext cx="10981" cy="96883"/>
              </a:xfrm>
              <a:custGeom>
                <a:avLst/>
                <a:gdLst>
                  <a:gd name="connsiteX0" fmla="*/ 0 w 13855"/>
                  <a:gd name="connsiteY0" fmla="*/ 0 h 85914"/>
                  <a:gd name="connsiteX1" fmla="*/ 2771 w 13855"/>
                  <a:gd name="connsiteY1" fmla="*/ 33251 h 85914"/>
                  <a:gd name="connsiteX2" fmla="*/ 5542 w 13855"/>
                  <a:gd name="connsiteY2" fmla="*/ 77586 h 85914"/>
                  <a:gd name="connsiteX3" fmla="*/ 13855 w 13855"/>
                  <a:gd name="connsiteY3" fmla="*/ 85898 h 85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5" h="85914">
                    <a:moveTo>
                      <a:pt x="0" y="0"/>
                    </a:moveTo>
                    <a:cubicBezTo>
                      <a:pt x="924" y="11084"/>
                      <a:pt x="1979" y="22157"/>
                      <a:pt x="2771" y="33251"/>
                    </a:cubicBezTo>
                    <a:cubicBezTo>
                      <a:pt x="3826" y="48021"/>
                      <a:pt x="3233" y="62960"/>
                      <a:pt x="5542" y="77586"/>
                    </a:cubicBezTo>
                    <a:cubicBezTo>
                      <a:pt x="6976" y="86667"/>
                      <a:pt x="9036" y="85898"/>
                      <a:pt x="13855" y="85898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4" name="フリーフォーム 874">
                <a:extLst>
                  <a:ext uri="{FF2B5EF4-FFF2-40B4-BE49-F238E27FC236}">
                    <a16:creationId xmlns:a16="http://schemas.microsoft.com/office/drawing/2014/main" id="{FF9DE4DF-89FD-494E-8198-371B34E79774}"/>
                  </a:ext>
                </a:extLst>
              </p:cNvPr>
              <p:cNvSpPr/>
              <p:nvPr/>
            </p:nvSpPr>
            <p:spPr>
              <a:xfrm>
                <a:off x="9525065" y="1711611"/>
                <a:ext cx="4118" cy="85765"/>
              </a:xfrm>
              <a:custGeom>
                <a:avLst/>
                <a:gdLst>
                  <a:gd name="connsiteX0" fmla="*/ 0 w 5542"/>
                  <a:gd name="connsiteY0" fmla="*/ 0 h 77585"/>
                  <a:gd name="connsiteX1" fmla="*/ 2771 w 5542"/>
                  <a:gd name="connsiteY1" fmla="*/ 19396 h 77585"/>
                  <a:gd name="connsiteX2" fmla="*/ 5542 w 5542"/>
                  <a:gd name="connsiteY2" fmla="*/ 77585 h 7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42" h="77585">
                    <a:moveTo>
                      <a:pt x="0" y="0"/>
                    </a:moveTo>
                    <a:cubicBezTo>
                      <a:pt x="924" y="6465"/>
                      <a:pt x="2306" y="12882"/>
                      <a:pt x="2771" y="19396"/>
                    </a:cubicBezTo>
                    <a:cubicBezTo>
                      <a:pt x="4155" y="38765"/>
                      <a:pt x="5542" y="77585"/>
                      <a:pt x="5542" y="77585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5" name="フリーフォーム 875">
                <a:extLst>
                  <a:ext uri="{FF2B5EF4-FFF2-40B4-BE49-F238E27FC236}">
                    <a16:creationId xmlns:a16="http://schemas.microsoft.com/office/drawing/2014/main" id="{9153864F-6E71-4CA2-A649-CDA43DF84C9E}"/>
                  </a:ext>
                </a:extLst>
              </p:cNvPr>
              <p:cNvSpPr/>
              <p:nvPr/>
            </p:nvSpPr>
            <p:spPr>
              <a:xfrm>
                <a:off x="9508593" y="1649670"/>
                <a:ext cx="56280" cy="36529"/>
              </a:xfrm>
              <a:custGeom>
                <a:avLst/>
                <a:gdLst>
                  <a:gd name="connsiteX0" fmla="*/ 0 w 69273"/>
                  <a:gd name="connsiteY0" fmla="*/ 0 h 33250"/>
                  <a:gd name="connsiteX1" fmla="*/ 36022 w 69273"/>
                  <a:gd name="connsiteY1" fmla="*/ 13854 h 33250"/>
                  <a:gd name="connsiteX2" fmla="*/ 44334 w 69273"/>
                  <a:gd name="connsiteY2" fmla="*/ 22167 h 33250"/>
                  <a:gd name="connsiteX3" fmla="*/ 60960 w 69273"/>
                  <a:gd name="connsiteY3" fmla="*/ 27709 h 33250"/>
                  <a:gd name="connsiteX4" fmla="*/ 69273 w 69273"/>
                  <a:gd name="connsiteY4" fmla="*/ 33250 h 3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73" h="33250">
                    <a:moveTo>
                      <a:pt x="0" y="0"/>
                    </a:moveTo>
                    <a:cubicBezTo>
                      <a:pt x="6280" y="2093"/>
                      <a:pt x="27744" y="7941"/>
                      <a:pt x="36022" y="13854"/>
                    </a:cubicBezTo>
                    <a:cubicBezTo>
                      <a:pt x="39211" y="16132"/>
                      <a:pt x="40909" y="20264"/>
                      <a:pt x="44334" y="22167"/>
                    </a:cubicBezTo>
                    <a:cubicBezTo>
                      <a:pt x="49441" y="25004"/>
                      <a:pt x="56099" y="24469"/>
                      <a:pt x="60960" y="27709"/>
                    </a:cubicBezTo>
                    <a:lnTo>
                      <a:pt x="69273" y="33250"/>
                    </a:ln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6" name="フリーフォーム 876">
                <a:extLst>
                  <a:ext uri="{FF2B5EF4-FFF2-40B4-BE49-F238E27FC236}">
                    <a16:creationId xmlns:a16="http://schemas.microsoft.com/office/drawing/2014/main" id="{9B14DA58-9278-442C-A312-9957DD16C5EA}"/>
                  </a:ext>
                </a:extLst>
              </p:cNvPr>
              <p:cNvSpPr/>
              <p:nvPr/>
            </p:nvSpPr>
            <p:spPr>
              <a:xfrm>
                <a:off x="9562128" y="1848200"/>
                <a:ext cx="4118" cy="55589"/>
              </a:xfrm>
              <a:custGeom>
                <a:avLst/>
                <a:gdLst>
                  <a:gd name="connsiteX0" fmla="*/ 5548 w 5548"/>
                  <a:gd name="connsiteY0" fmla="*/ 0 h 50844"/>
                  <a:gd name="connsiteX1" fmla="*/ 2778 w 5548"/>
                  <a:gd name="connsiteY1" fmla="*/ 38792 h 50844"/>
                  <a:gd name="connsiteX2" fmla="*/ 7 w 5548"/>
                  <a:gd name="connsiteY2" fmla="*/ 49876 h 5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48" h="50844">
                    <a:moveTo>
                      <a:pt x="5548" y="0"/>
                    </a:moveTo>
                    <a:cubicBezTo>
                      <a:pt x="4625" y="12931"/>
                      <a:pt x="4292" y="25917"/>
                      <a:pt x="2778" y="38792"/>
                    </a:cubicBezTo>
                    <a:cubicBezTo>
                      <a:pt x="-285" y="64832"/>
                      <a:pt x="7" y="38855"/>
                      <a:pt x="7" y="49876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7" name="フリーフォーム 878">
                <a:extLst>
                  <a:ext uri="{FF2B5EF4-FFF2-40B4-BE49-F238E27FC236}">
                    <a16:creationId xmlns:a16="http://schemas.microsoft.com/office/drawing/2014/main" id="{977E8D24-86D2-43CF-AFBC-D94D6C6B8129}"/>
                  </a:ext>
                </a:extLst>
              </p:cNvPr>
              <p:cNvSpPr/>
              <p:nvPr/>
            </p:nvSpPr>
            <p:spPr>
              <a:xfrm>
                <a:off x="9449569" y="1516258"/>
                <a:ext cx="97459" cy="22235"/>
              </a:xfrm>
              <a:custGeom>
                <a:avLst/>
                <a:gdLst>
                  <a:gd name="connsiteX0" fmla="*/ 0 w 121920"/>
                  <a:gd name="connsiteY0" fmla="*/ 0 h 20146"/>
                  <a:gd name="connsiteX1" fmla="*/ 30480 w 121920"/>
                  <a:gd name="connsiteY1" fmla="*/ 2771 h 20146"/>
                  <a:gd name="connsiteX2" fmla="*/ 55418 w 121920"/>
                  <a:gd name="connsiteY2" fmla="*/ 11084 h 20146"/>
                  <a:gd name="connsiteX3" fmla="*/ 63731 w 121920"/>
                  <a:gd name="connsiteY3" fmla="*/ 13855 h 20146"/>
                  <a:gd name="connsiteX4" fmla="*/ 85898 w 121920"/>
                  <a:gd name="connsiteY4" fmla="*/ 16626 h 20146"/>
                  <a:gd name="connsiteX5" fmla="*/ 121920 w 121920"/>
                  <a:gd name="connsiteY5" fmla="*/ 19397 h 2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" h="20146">
                    <a:moveTo>
                      <a:pt x="0" y="0"/>
                    </a:moveTo>
                    <a:cubicBezTo>
                      <a:pt x="10160" y="924"/>
                      <a:pt x="20433" y="998"/>
                      <a:pt x="30480" y="2771"/>
                    </a:cubicBezTo>
                    <a:cubicBezTo>
                      <a:pt x="30486" y="2772"/>
                      <a:pt x="51258" y="9697"/>
                      <a:pt x="55418" y="11084"/>
                    </a:cubicBezTo>
                    <a:cubicBezTo>
                      <a:pt x="58189" y="12008"/>
                      <a:pt x="60833" y="13493"/>
                      <a:pt x="63731" y="13855"/>
                    </a:cubicBezTo>
                    <a:lnTo>
                      <a:pt x="85898" y="16626"/>
                    </a:lnTo>
                    <a:cubicBezTo>
                      <a:pt x="102973" y="22318"/>
                      <a:pt x="91290" y="19397"/>
                      <a:pt x="121920" y="19397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8" name="フリーフォーム 879">
                <a:extLst>
                  <a:ext uri="{FF2B5EF4-FFF2-40B4-BE49-F238E27FC236}">
                    <a16:creationId xmlns:a16="http://schemas.microsoft.com/office/drawing/2014/main" id="{E1031B2F-53A1-40C4-AAEC-A70B1773B0EA}"/>
                  </a:ext>
                </a:extLst>
              </p:cNvPr>
              <p:cNvSpPr/>
              <p:nvPr/>
            </p:nvSpPr>
            <p:spPr>
              <a:xfrm>
                <a:off x="9537420" y="1594081"/>
                <a:ext cx="1372" cy="52412"/>
              </a:xfrm>
              <a:custGeom>
                <a:avLst/>
                <a:gdLst>
                  <a:gd name="connsiteX0" fmla="*/ 2798 w 2798"/>
                  <a:gd name="connsiteY0" fmla="*/ 0 h 47106"/>
                  <a:gd name="connsiteX1" fmla="*/ 27 w 2798"/>
                  <a:gd name="connsiteY1" fmla="*/ 47106 h 4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8" h="47106">
                    <a:moveTo>
                      <a:pt x="2798" y="0"/>
                    </a:moveTo>
                    <a:cubicBezTo>
                      <a:pt x="-475" y="35999"/>
                      <a:pt x="27" y="20278"/>
                      <a:pt x="27" y="47106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9" name="フリーフォーム 880">
                <a:extLst>
                  <a:ext uri="{FF2B5EF4-FFF2-40B4-BE49-F238E27FC236}">
                    <a16:creationId xmlns:a16="http://schemas.microsoft.com/office/drawing/2014/main" id="{3E156440-5DA8-4134-99FA-324CF81A0FE0}"/>
                  </a:ext>
                </a:extLst>
              </p:cNvPr>
              <p:cNvSpPr/>
              <p:nvPr/>
            </p:nvSpPr>
            <p:spPr>
              <a:xfrm>
                <a:off x="9585463" y="1681435"/>
                <a:ext cx="108441" cy="58764"/>
              </a:xfrm>
              <a:custGeom>
                <a:avLst/>
                <a:gdLst>
                  <a:gd name="connsiteX0" fmla="*/ 0 w 135775"/>
                  <a:gd name="connsiteY0" fmla="*/ 0 h 52647"/>
                  <a:gd name="connsiteX1" fmla="*/ 36022 w 135775"/>
                  <a:gd name="connsiteY1" fmla="*/ 11083 h 52647"/>
                  <a:gd name="connsiteX2" fmla="*/ 69273 w 135775"/>
                  <a:gd name="connsiteY2" fmla="*/ 22167 h 52647"/>
                  <a:gd name="connsiteX3" fmla="*/ 88669 w 135775"/>
                  <a:gd name="connsiteY3" fmla="*/ 33250 h 52647"/>
                  <a:gd name="connsiteX4" fmla="*/ 105295 w 135775"/>
                  <a:gd name="connsiteY4" fmla="*/ 38792 h 52647"/>
                  <a:gd name="connsiteX5" fmla="*/ 119149 w 135775"/>
                  <a:gd name="connsiteY5" fmla="*/ 47105 h 52647"/>
                  <a:gd name="connsiteX6" fmla="*/ 130233 w 135775"/>
                  <a:gd name="connsiteY6" fmla="*/ 49876 h 52647"/>
                  <a:gd name="connsiteX7" fmla="*/ 135775 w 135775"/>
                  <a:gd name="connsiteY7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775" h="52647">
                    <a:moveTo>
                      <a:pt x="0" y="0"/>
                    </a:moveTo>
                    <a:cubicBezTo>
                      <a:pt x="52617" y="13152"/>
                      <a:pt x="-1637" y="-1470"/>
                      <a:pt x="36022" y="11083"/>
                    </a:cubicBezTo>
                    <a:cubicBezTo>
                      <a:pt x="57941" y="18389"/>
                      <a:pt x="36953" y="7085"/>
                      <a:pt x="69273" y="22167"/>
                    </a:cubicBezTo>
                    <a:cubicBezTo>
                      <a:pt x="76021" y="25316"/>
                      <a:pt x="81908" y="30130"/>
                      <a:pt x="88669" y="33250"/>
                    </a:cubicBezTo>
                    <a:cubicBezTo>
                      <a:pt x="93973" y="35698"/>
                      <a:pt x="99977" y="36375"/>
                      <a:pt x="105295" y="38792"/>
                    </a:cubicBezTo>
                    <a:cubicBezTo>
                      <a:pt x="110198" y="41021"/>
                      <a:pt x="114228" y="44918"/>
                      <a:pt x="119149" y="47105"/>
                    </a:cubicBezTo>
                    <a:cubicBezTo>
                      <a:pt x="122629" y="48652"/>
                      <a:pt x="126620" y="48672"/>
                      <a:pt x="130233" y="49876"/>
                    </a:cubicBezTo>
                    <a:cubicBezTo>
                      <a:pt x="132192" y="50529"/>
                      <a:pt x="133928" y="51723"/>
                      <a:pt x="135775" y="52647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60" name="フリーフォーム 881">
                <a:extLst>
                  <a:ext uri="{FF2B5EF4-FFF2-40B4-BE49-F238E27FC236}">
                    <a16:creationId xmlns:a16="http://schemas.microsoft.com/office/drawing/2014/main" id="{C37B7E05-6E1F-497B-A8F1-5411D51759FC}"/>
                  </a:ext>
                </a:extLst>
              </p:cNvPr>
              <p:cNvSpPr/>
              <p:nvPr/>
            </p:nvSpPr>
            <p:spPr>
              <a:xfrm>
                <a:off x="9606053" y="1721141"/>
                <a:ext cx="16472" cy="81001"/>
              </a:xfrm>
              <a:custGeom>
                <a:avLst/>
                <a:gdLst>
                  <a:gd name="connsiteX0" fmla="*/ 0 w 19397"/>
                  <a:gd name="connsiteY0" fmla="*/ 0 h 72044"/>
                  <a:gd name="connsiteX1" fmla="*/ 2771 w 19397"/>
                  <a:gd name="connsiteY1" fmla="*/ 13855 h 72044"/>
                  <a:gd name="connsiteX2" fmla="*/ 5542 w 19397"/>
                  <a:gd name="connsiteY2" fmla="*/ 24938 h 72044"/>
                  <a:gd name="connsiteX3" fmla="*/ 13855 w 19397"/>
                  <a:gd name="connsiteY3" fmla="*/ 69273 h 72044"/>
                  <a:gd name="connsiteX4" fmla="*/ 19397 w 19397"/>
                  <a:gd name="connsiteY4" fmla="*/ 72044 h 7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7" h="72044">
                    <a:moveTo>
                      <a:pt x="0" y="0"/>
                    </a:moveTo>
                    <a:cubicBezTo>
                      <a:pt x="924" y="4618"/>
                      <a:pt x="1749" y="9257"/>
                      <a:pt x="2771" y="13855"/>
                    </a:cubicBezTo>
                    <a:cubicBezTo>
                      <a:pt x="3597" y="17572"/>
                      <a:pt x="5097" y="21156"/>
                      <a:pt x="5542" y="24938"/>
                    </a:cubicBezTo>
                    <a:cubicBezTo>
                      <a:pt x="7438" y="41052"/>
                      <a:pt x="1946" y="57364"/>
                      <a:pt x="13855" y="69273"/>
                    </a:cubicBezTo>
                    <a:cubicBezTo>
                      <a:pt x="15315" y="70733"/>
                      <a:pt x="17550" y="71120"/>
                      <a:pt x="19397" y="72044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61" name="フリーフォーム 882">
                <a:extLst>
                  <a:ext uri="{FF2B5EF4-FFF2-40B4-BE49-F238E27FC236}">
                    <a16:creationId xmlns:a16="http://schemas.microsoft.com/office/drawing/2014/main" id="{D77BBE64-8020-4EDF-B790-D477EFD115BC}"/>
                  </a:ext>
                </a:extLst>
              </p:cNvPr>
              <p:cNvSpPr/>
              <p:nvPr/>
            </p:nvSpPr>
            <p:spPr>
              <a:xfrm>
                <a:off x="9655469" y="1813259"/>
                <a:ext cx="60397" cy="42883"/>
              </a:xfrm>
              <a:custGeom>
                <a:avLst/>
                <a:gdLst>
                  <a:gd name="connsiteX0" fmla="*/ 0 w 74836"/>
                  <a:gd name="connsiteY0" fmla="*/ 0 h 38792"/>
                  <a:gd name="connsiteX1" fmla="*/ 13854 w 74836"/>
                  <a:gd name="connsiteY1" fmla="*/ 5542 h 38792"/>
                  <a:gd name="connsiteX2" fmla="*/ 38793 w 74836"/>
                  <a:gd name="connsiteY2" fmla="*/ 13854 h 38792"/>
                  <a:gd name="connsiteX3" fmla="*/ 49876 w 74836"/>
                  <a:gd name="connsiteY3" fmla="*/ 24938 h 38792"/>
                  <a:gd name="connsiteX4" fmla="*/ 58189 w 74836"/>
                  <a:gd name="connsiteY4" fmla="*/ 27709 h 38792"/>
                  <a:gd name="connsiteX5" fmla="*/ 66502 w 74836"/>
                  <a:gd name="connsiteY5" fmla="*/ 33251 h 38792"/>
                  <a:gd name="connsiteX6" fmla="*/ 74814 w 74836"/>
                  <a:gd name="connsiteY6" fmla="*/ 38792 h 3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36" h="38792">
                    <a:moveTo>
                      <a:pt x="0" y="0"/>
                    </a:moveTo>
                    <a:cubicBezTo>
                      <a:pt x="4618" y="1847"/>
                      <a:pt x="9170" y="3869"/>
                      <a:pt x="13854" y="5542"/>
                    </a:cubicBezTo>
                    <a:cubicBezTo>
                      <a:pt x="22106" y="8489"/>
                      <a:pt x="38793" y="13854"/>
                      <a:pt x="38793" y="13854"/>
                    </a:cubicBezTo>
                    <a:cubicBezTo>
                      <a:pt x="42487" y="17549"/>
                      <a:pt x="45624" y="21901"/>
                      <a:pt x="49876" y="24938"/>
                    </a:cubicBezTo>
                    <a:cubicBezTo>
                      <a:pt x="52253" y="26636"/>
                      <a:pt x="55576" y="26403"/>
                      <a:pt x="58189" y="27709"/>
                    </a:cubicBezTo>
                    <a:cubicBezTo>
                      <a:pt x="61168" y="29198"/>
                      <a:pt x="63523" y="31762"/>
                      <a:pt x="66502" y="33251"/>
                    </a:cubicBezTo>
                    <a:cubicBezTo>
                      <a:pt x="75690" y="37845"/>
                      <a:pt x="74814" y="32617"/>
                      <a:pt x="74814" y="38792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62" name="フリーフォーム 883">
                <a:extLst>
                  <a:ext uri="{FF2B5EF4-FFF2-40B4-BE49-F238E27FC236}">
                    <a16:creationId xmlns:a16="http://schemas.microsoft.com/office/drawing/2014/main" id="{CF09459A-2DC1-4FAC-ABC6-4DAB35929C96}"/>
                  </a:ext>
                </a:extLst>
              </p:cNvPr>
              <p:cNvSpPr/>
              <p:nvPr/>
            </p:nvSpPr>
            <p:spPr>
              <a:xfrm>
                <a:off x="9682923" y="1878377"/>
                <a:ext cx="2745" cy="44471"/>
              </a:xfrm>
              <a:custGeom>
                <a:avLst/>
                <a:gdLst>
                  <a:gd name="connsiteX0" fmla="*/ 0 w 3123"/>
                  <a:gd name="connsiteY0" fmla="*/ 0 h 39938"/>
                  <a:gd name="connsiteX1" fmla="*/ 2771 w 3123"/>
                  <a:gd name="connsiteY1" fmla="*/ 38793 h 39938"/>
                  <a:gd name="connsiteX2" fmla="*/ 0 w 3123"/>
                  <a:gd name="connsiteY2" fmla="*/ 0 h 3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23" h="39938">
                    <a:moveTo>
                      <a:pt x="0" y="0"/>
                    </a:moveTo>
                    <a:cubicBezTo>
                      <a:pt x="0" y="0"/>
                      <a:pt x="518" y="26026"/>
                      <a:pt x="2771" y="38793"/>
                    </a:cubicBezTo>
                    <a:cubicBezTo>
                      <a:pt x="4373" y="4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桃花丸ゴシックL" panose="020F0309000000000000" pitchFamily="49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606" name="テキスト ボックス 605">
            <a:extLst>
              <a:ext uri="{FF2B5EF4-FFF2-40B4-BE49-F238E27FC236}">
                <a16:creationId xmlns:a16="http://schemas.microsoft.com/office/drawing/2014/main" id="{6C2CD57B-27EB-4589-992C-D286FAB39022}"/>
              </a:ext>
            </a:extLst>
          </p:cNvPr>
          <p:cNvSpPr txBox="1"/>
          <p:nvPr/>
        </p:nvSpPr>
        <p:spPr>
          <a:xfrm>
            <a:off x="6636072" y="2262659"/>
            <a:ext cx="3676006" cy="2308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>
                <a:solidFill>
                  <a:srgbClr val="C0504D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Visualization of roots in the soil using X-ray CT scanner</a:t>
            </a:r>
          </a:p>
        </p:txBody>
      </p:sp>
      <p:sp>
        <p:nvSpPr>
          <p:cNvPr id="609" name="テキスト ボックス 608">
            <a:extLst>
              <a:ext uri="{FF2B5EF4-FFF2-40B4-BE49-F238E27FC236}">
                <a16:creationId xmlns:a16="http://schemas.microsoft.com/office/drawing/2014/main" id="{414B0B02-C39D-42C0-A736-E219EDBA63B8}"/>
              </a:ext>
            </a:extLst>
          </p:cNvPr>
          <p:cNvSpPr txBox="1"/>
          <p:nvPr/>
        </p:nvSpPr>
        <p:spPr>
          <a:xfrm>
            <a:off x="6362700" y="4670425"/>
            <a:ext cx="2109788" cy="4143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 err="1">
                <a:solidFill>
                  <a:srgbClr val="C0504D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ROOTomics</a:t>
            </a:r>
            <a:r>
              <a:rPr kumimoji="0" lang="en-US" altLang="ja-JP" sz="1200" b="1" kern="0" dirty="0">
                <a:solidFill>
                  <a:srgbClr val="C0504D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: root-related multi-omics data</a:t>
            </a:r>
          </a:p>
        </p:txBody>
      </p:sp>
      <p:sp>
        <p:nvSpPr>
          <p:cNvPr id="611" name="テキスト ボックス 610">
            <a:extLst>
              <a:ext uri="{FF2B5EF4-FFF2-40B4-BE49-F238E27FC236}">
                <a16:creationId xmlns:a16="http://schemas.microsoft.com/office/drawing/2014/main" id="{8E46667B-985B-4C5A-B746-6549D63A298A}"/>
              </a:ext>
            </a:extLst>
          </p:cNvPr>
          <p:cNvSpPr txBox="1"/>
          <p:nvPr/>
        </p:nvSpPr>
        <p:spPr>
          <a:xfrm>
            <a:off x="8399463" y="4576763"/>
            <a:ext cx="2074862" cy="60166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>
                <a:solidFill>
                  <a:srgbClr val="C0504D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Modeling of ideal root system that is robust to environmental stress</a:t>
            </a:r>
            <a:endParaRPr kumimoji="0" lang="ja-JP" altLang="en-US" sz="1200" b="1" kern="0" dirty="0">
              <a:solidFill>
                <a:srgbClr val="C0504D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91" name="テキスト ボックス 590">
            <a:extLst>
              <a:ext uri="{FF2B5EF4-FFF2-40B4-BE49-F238E27FC236}">
                <a16:creationId xmlns:a16="http://schemas.microsoft.com/office/drawing/2014/main" id="{E5D3E462-45F0-42E3-8A66-BD0C9EEF4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851" y="4124326"/>
            <a:ext cx="1020763" cy="415925"/>
          </a:xfrm>
          <a:prstGeom prst="rect">
            <a:avLst/>
          </a:prstGeom>
          <a:gradFill rotWithShape="1">
            <a:gsLst>
              <a:gs pos="0">
                <a:srgbClr val="BFEFBF"/>
              </a:gs>
              <a:gs pos="70000">
                <a:srgbClr val="7DDF7D"/>
              </a:gs>
              <a:gs pos="100000">
                <a:srgbClr val="54D454"/>
              </a:gs>
            </a:gsLst>
            <a:lin ang="5400000" scaled="1"/>
          </a:gradFill>
          <a:ln>
            <a:noFill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kern="0" dirty="0">
                <a:solidFill>
                  <a:prstClr val="black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Ideal root system</a:t>
            </a:r>
          </a:p>
        </p:txBody>
      </p:sp>
      <p:grpSp>
        <p:nvGrpSpPr>
          <p:cNvPr id="6184" name="グループ化 611">
            <a:extLst>
              <a:ext uri="{FF2B5EF4-FFF2-40B4-BE49-F238E27FC236}">
                <a16:creationId xmlns:a16="http://schemas.microsoft.com/office/drawing/2014/main" id="{CF3D707B-2679-456E-97A2-9F8964D46BBE}"/>
              </a:ext>
            </a:extLst>
          </p:cNvPr>
          <p:cNvGrpSpPr>
            <a:grpSpLocks/>
          </p:cNvGrpSpPr>
          <p:nvPr/>
        </p:nvGrpSpPr>
        <p:grpSpPr bwMode="auto">
          <a:xfrm>
            <a:off x="9555163" y="3263900"/>
            <a:ext cx="844550" cy="757238"/>
            <a:chOff x="2638466" y="1772816"/>
            <a:chExt cx="1332808" cy="1198214"/>
          </a:xfrm>
        </p:grpSpPr>
        <p:pic>
          <p:nvPicPr>
            <p:cNvPr id="6195" name="図 612">
              <a:extLst>
                <a:ext uri="{FF2B5EF4-FFF2-40B4-BE49-F238E27FC236}">
                  <a16:creationId xmlns:a16="http://schemas.microsoft.com/office/drawing/2014/main" id="{1F075F84-5AB0-4EF4-9CC2-EB46224C1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466" y="1772816"/>
              <a:ext cx="1332808" cy="1198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4" name="グループ化 613">
              <a:extLst>
                <a:ext uri="{FF2B5EF4-FFF2-40B4-BE49-F238E27FC236}">
                  <a16:creationId xmlns:a16="http://schemas.microsoft.com/office/drawing/2014/main" id="{7B6F0603-A743-4AF5-ACA1-1C7FBDB5F5B0}"/>
                </a:ext>
              </a:extLst>
            </p:cNvPr>
            <p:cNvGrpSpPr/>
            <p:nvPr/>
          </p:nvGrpSpPr>
          <p:grpSpPr>
            <a:xfrm>
              <a:off x="2813705" y="1935134"/>
              <a:ext cx="982331" cy="897875"/>
              <a:chOff x="5485343" y="4307684"/>
              <a:chExt cx="598825" cy="5083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5" name="フリーフォーム 640">
                <a:extLst>
                  <a:ext uri="{FF2B5EF4-FFF2-40B4-BE49-F238E27FC236}">
                    <a16:creationId xmlns:a16="http://schemas.microsoft.com/office/drawing/2014/main" id="{6D67D274-128A-46F3-B23E-4677051DF3B3}"/>
                  </a:ext>
                </a:extLst>
              </p:cNvPr>
              <p:cNvSpPr/>
              <p:nvPr/>
            </p:nvSpPr>
            <p:spPr>
              <a:xfrm>
                <a:off x="5735067" y="4314619"/>
                <a:ext cx="20142" cy="483420"/>
              </a:xfrm>
              <a:custGeom>
                <a:avLst/>
                <a:gdLst>
                  <a:gd name="connsiteX0" fmla="*/ 0 w 26896"/>
                  <a:gd name="connsiteY0" fmla="*/ 0 h 592064"/>
                  <a:gd name="connsiteX1" fmla="*/ 8965 w 26896"/>
                  <a:gd name="connsiteY1" fmla="*/ 22412 h 592064"/>
                  <a:gd name="connsiteX2" fmla="*/ 13447 w 26896"/>
                  <a:gd name="connsiteY2" fmla="*/ 40342 h 592064"/>
                  <a:gd name="connsiteX3" fmla="*/ 17929 w 26896"/>
                  <a:gd name="connsiteY3" fmla="*/ 233083 h 592064"/>
                  <a:gd name="connsiteX4" fmla="*/ 22412 w 26896"/>
                  <a:gd name="connsiteY4" fmla="*/ 268942 h 592064"/>
                  <a:gd name="connsiteX5" fmla="*/ 22412 w 26896"/>
                  <a:gd name="connsiteY5" fmla="*/ 510989 h 592064"/>
                  <a:gd name="connsiteX6" fmla="*/ 17929 w 26896"/>
                  <a:gd name="connsiteY6" fmla="*/ 524436 h 592064"/>
                  <a:gd name="connsiteX7" fmla="*/ 13447 w 26896"/>
                  <a:gd name="connsiteY7" fmla="*/ 542365 h 592064"/>
                  <a:gd name="connsiteX8" fmla="*/ 8965 w 26896"/>
                  <a:gd name="connsiteY8" fmla="*/ 578224 h 592064"/>
                  <a:gd name="connsiteX9" fmla="*/ 0 w 26896"/>
                  <a:gd name="connsiteY9" fmla="*/ 587189 h 59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96" h="592064">
                    <a:moveTo>
                      <a:pt x="0" y="0"/>
                    </a:moveTo>
                    <a:cubicBezTo>
                      <a:pt x="2988" y="7471"/>
                      <a:pt x="6421" y="14779"/>
                      <a:pt x="8965" y="22412"/>
                    </a:cubicBezTo>
                    <a:cubicBezTo>
                      <a:pt x="10913" y="28256"/>
                      <a:pt x="13185" y="34187"/>
                      <a:pt x="13447" y="40342"/>
                    </a:cubicBezTo>
                    <a:cubicBezTo>
                      <a:pt x="16179" y="104548"/>
                      <a:pt x="15411" y="168868"/>
                      <a:pt x="17929" y="233083"/>
                    </a:cubicBezTo>
                    <a:cubicBezTo>
                      <a:pt x="18401" y="245120"/>
                      <a:pt x="20918" y="256989"/>
                      <a:pt x="22412" y="268942"/>
                    </a:cubicBezTo>
                    <a:cubicBezTo>
                      <a:pt x="26014" y="380610"/>
                      <a:pt x="30383" y="407367"/>
                      <a:pt x="22412" y="510989"/>
                    </a:cubicBezTo>
                    <a:cubicBezTo>
                      <a:pt x="22050" y="515700"/>
                      <a:pt x="19227" y="519893"/>
                      <a:pt x="17929" y="524436"/>
                    </a:cubicBezTo>
                    <a:cubicBezTo>
                      <a:pt x="16237" y="530359"/>
                      <a:pt x="14941" y="536389"/>
                      <a:pt x="13447" y="542365"/>
                    </a:cubicBezTo>
                    <a:cubicBezTo>
                      <a:pt x="11953" y="554318"/>
                      <a:pt x="11120" y="566372"/>
                      <a:pt x="8965" y="578224"/>
                    </a:cubicBezTo>
                    <a:cubicBezTo>
                      <a:pt x="5795" y="595657"/>
                      <a:pt x="6937" y="594126"/>
                      <a:pt x="0" y="587189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400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616" name="グループ化 615">
                <a:extLst>
                  <a:ext uri="{FF2B5EF4-FFF2-40B4-BE49-F238E27FC236}">
                    <a16:creationId xmlns:a16="http://schemas.microsoft.com/office/drawing/2014/main" id="{5C4A730C-851D-4B95-9D8E-162DA5AC39DF}"/>
                  </a:ext>
                </a:extLst>
              </p:cNvPr>
              <p:cNvGrpSpPr/>
              <p:nvPr/>
            </p:nvGrpSpPr>
            <p:grpSpPr>
              <a:xfrm>
                <a:off x="5485343" y="4307684"/>
                <a:ext cx="598825" cy="508333"/>
                <a:chOff x="5485343" y="4235676"/>
                <a:chExt cx="598825" cy="508333"/>
              </a:xfrm>
            </p:grpSpPr>
            <p:sp>
              <p:nvSpPr>
                <p:cNvPr id="617" name="フリーフォーム 639">
                  <a:extLst>
                    <a:ext uri="{FF2B5EF4-FFF2-40B4-BE49-F238E27FC236}">
                      <a16:creationId xmlns:a16="http://schemas.microsoft.com/office/drawing/2014/main" id="{9544D338-E664-4AED-B385-58E5A82E2A49}"/>
                    </a:ext>
                  </a:extLst>
                </p:cNvPr>
                <p:cNvSpPr/>
                <p:nvPr/>
              </p:nvSpPr>
              <p:spPr>
                <a:xfrm>
                  <a:off x="5485343" y="4235676"/>
                  <a:ext cx="246898" cy="392952"/>
                </a:xfrm>
                <a:custGeom>
                  <a:avLst/>
                  <a:gdLst>
                    <a:gd name="connsiteX0" fmla="*/ 329690 w 329690"/>
                    <a:gd name="connsiteY0" fmla="*/ 0 h 481264"/>
                    <a:gd name="connsiteX1" fmla="*/ 289585 w 329690"/>
                    <a:gd name="connsiteY1" fmla="*/ 32085 h 481264"/>
                    <a:gd name="connsiteX2" fmla="*/ 249480 w 329690"/>
                    <a:gd name="connsiteY2" fmla="*/ 64169 h 481264"/>
                    <a:gd name="connsiteX3" fmla="*/ 233438 w 329690"/>
                    <a:gd name="connsiteY3" fmla="*/ 88232 h 481264"/>
                    <a:gd name="connsiteX4" fmla="*/ 225417 w 329690"/>
                    <a:gd name="connsiteY4" fmla="*/ 112295 h 481264"/>
                    <a:gd name="connsiteX5" fmla="*/ 169269 w 329690"/>
                    <a:gd name="connsiteY5" fmla="*/ 192506 h 481264"/>
                    <a:gd name="connsiteX6" fmla="*/ 129164 w 329690"/>
                    <a:gd name="connsiteY6" fmla="*/ 240632 h 481264"/>
                    <a:gd name="connsiteX7" fmla="*/ 105101 w 329690"/>
                    <a:gd name="connsiteY7" fmla="*/ 288758 h 481264"/>
                    <a:gd name="connsiteX8" fmla="*/ 81038 w 329690"/>
                    <a:gd name="connsiteY8" fmla="*/ 304800 h 481264"/>
                    <a:gd name="connsiteX9" fmla="*/ 40932 w 329690"/>
                    <a:gd name="connsiteY9" fmla="*/ 344906 h 481264"/>
                    <a:gd name="connsiteX10" fmla="*/ 16869 w 329690"/>
                    <a:gd name="connsiteY10" fmla="*/ 368969 h 481264"/>
                    <a:gd name="connsiteX11" fmla="*/ 8848 w 329690"/>
                    <a:gd name="connsiteY11" fmla="*/ 401053 h 481264"/>
                    <a:gd name="connsiteX12" fmla="*/ 827 w 329690"/>
                    <a:gd name="connsiteY12" fmla="*/ 425116 h 481264"/>
                    <a:gd name="connsiteX13" fmla="*/ 827 w 329690"/>
                    <a:gd name="connsiteY13" fmla="*/ 481264 h 48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9690" h="481264">
                      <a:moveTo>
                        <a:pt x="329690" y="0"/>
                      </a:moveTo>
                      <a:cubicBezTo>
                        <a:pt x="316322" y="10695"/>
                        <a:pt x="301691" y="19979"/>
                        <a:pt x="289585" y="32085"/>
                      </a:cubicBezTo>
                      <a:cubicBezTo>
                        <a:pt x="253305" y="68366"/>
                        <a:pt x="296325" y="48554"/>
                        <a:pt x="249480" y="64169"/>
                      </a:cubicBezTo>
                      <a:cubicBezTo>
                        <a:pt x="244133" y="72190"/>
                        <a:pt x="237749" y="79610"/>
                        <a:pt x="233438" y="88232"/>
                      </a:cubicBezTo>
                      <a:cubicBezTo>
                        <a:pt x="229657" y="95794"/>
                        <a:pt x="229523" y="104904"/>
                        <a:pt x="225417" y="112295"/>
                      </a:cubicBezTo>
                      <a:cubicBezTo>
                        <a:pt x="206978" y="145486"/>
                        <a:pt x="190297" y="163066"/>
                        <a:pt x="169269" y="192506"/>
                      </a:cubicBezTo>
                      <a:cubicBezTo>
                        <a:pt x="141351" y="231591"/>
                        <a:pt x="166614" y="203182"/>
                        <a:pt x="129164" y="240632"/>
                      </a:cubicBezTo>
                      <a:cubicBezTo>
                        <a:pt x="122640" y="260203"/>
                        <a:pt x="120650" y="273209"/>
                        <a:pt x="105101" y="288758"/>
                      </a:cubicBezTo>
                      <a:cubicBezTo>
                        <a:pt x="98284" y="295575"/>
                        <a:pt x="88293" y="298452"/>
                        <a:pt x="81038" y="304800"/>
                      </a:cubicBezTo>
                      <a:cubicBezTo>
                        <a:pt x="66810" y="317250"/>
                        <a:pt x="54301" y="331537"/>
                        <a:pt x="40932" y="344906"/>
                      </a:cubicBezTo>
                      <a:lnTo>
                        <a:pt x="16869" y="368969"/>
                      </a:lnTo>
                      <a:cubicBezTo>
                        <a:pt x="14195" y="379664"/>
                        <a:pt x="11876" y="390453"/>
                        <a:pt x="8848" y="401053"/>
                      </a:cubicBezTo>
                      <a:cubicBezTo>
                        <a:pt x="6525" y="409183"/>
                        <a:pt x="1668" y="416703"/>
                        <a:pt x="827" y="425116"/>
                      </a:cubicBezTo>
                      <a:cubicBezTo>
                        <a:pt x="-1035" y="443739"/>
                        <a:pt x="827" y="462548"/>
                        <a:pt x="827" y="48126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4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618" name="フリーフォーム 641">
                  <a:extLst>
                    <a:ext uri="{FF2B5EF4-FFF2-40B4-BE49-F238E27FC236}">
                      <a16:creationId xmlns:a16="http://schemas.microsoft.com/office/drawing/2014/main" id="{1122246C-EFE8-406C-B0DD-93D94DA2BAD3}"/>
                    </a:ext>
                  </a:extLst>
                </p:cNvPr>
                <p:cNvSpPr/>
                <p:nvPr/>
              </p:nvSpPr>
              <p:spPr>
                <a:xfrm>
                  <a:off x="5735067" y="4242611"/>
                  <a:ext cx="218870" cy="380623"/>
                </a:xfrm>
                <a:custGeom>
                  <a:avLst/>
                  <a:gdLst>
                    <a:gd name="connsiteX0" fmla="*/ 0 w 292264"/>
                    <a:gd name="connsiteY0" fmla="*/ 0 h 466165"/>
                    <a:gd name="connsiteX1" fmla="*/ 26894 w 292264"/>
                    <a:gd name="connsiteY1" fmla="*/ 13447 h 466165"/>
                    <a:gd name="connsiteX2" fmla="*/ 58270 w 292264"/>
                    <a:gd name="connsiteY2" fmla="*/ 26894 h 466165"/>
                    <a:gd name="connsiteX3" fmla="*/ 98612 w 292264"/>
                    <a:gd name="connsiteY3" fmla="*/ 53789 h 466165"/>
                    <a:gd name="connsiteX4" fmla="*/ 129988 w 292264"/>
                    <a:gd name="connsiteY4" fmla="*/ 98612 h 466165"/>
                    <a:gd name="connsiteX5" fmla="*/ 143435 w 292264"/>
                    <a:gd name="connsiteY5" fmla="*/ 107577 h 466165"/>
                    <a:gd name="connsiteX6" fmla="*/ 165847 w 292264"/>
                    <a:gd name="connsiteY6" fmla="*/ 147918 h 466165"/>
                    <a:gd name="connsiteX7" fmla="*/ 179294 w 292264"/>
                    <a:gd name="connsiteY7" fmla="*/ 170330 h 466165"/>
                    <a:gd name="connsiteX8" fmla="*/ 188259 w 292264"/>
                    <a:gd name="connsiteY8" fmla="*/ 188259 h 466165"/>
                    <a:gd name="connsiteX9" fmla="*/ 201706 w 292264"/>
                    <a:gd name="connsiteY9" fmla="*/ 210671 h 466165"/>
                    <a:gd name="connsiteX10" fmla="*/ 210670 w 292264"/>
                    <a:gd name="connsiteY10" fmla="*/ 237565 h 466165"/>
                    <a:gd name="connsiteX11" fmla="*/ 219635 w 292264"/>
                    <a:gd name="connsiteY11" fmla="*/ 255494 h 466165"/>
                    <a:gd name="connsiteX12" fmla="*/ 237565 w 292264"/>
                    <a:gd name="connsiteY12" fmla="*/ 286871 h 466165"/>
                    <a:gd name="connsiteX13" fmla="*/ 246529 w 292264"/>
                    <a:gd name="connsiteY13" fmla="*/ 322730 h 466165"/>
                    <a:gd name="connsiteX14" fmla="*/ 251012 w 292264"/>
                    <a:gd name="connsiteY14" fmla="*/ 340659 h 466165"/>
                    <a:gd name="connsiteX15" fmla="*/ 264459 w 292264"/>
                    <a:gd name="connsiteY15" fmla="*/ 354106 h 466165"/>
                    <a:gd name="connsiteX16" fmla="*/ 277906 w 292264"/>
                    <a:gd name="connsiteY16" fmla="*/ 403412 h 466165"/>
                    <a:gd name="connsiteX17" fmla="*/ 282388 w 292264"/>
                    <a:gd name="connsiteY17" fmla="*/ 421342 h 466165"/>
                    <a:gd name="connsiteX18" fmla="*/ 291353 w 292264"/>
                    <a:gd name="connsiteY18" fmla="*/ 434789 h 466165"/>
                    <a:gd name="connsiteX19" fmla="*/ 291353 w 292264"/>
                    <a:gd name="connsiteY19" fmla="*/ 466165 h 46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264" h="466165">
                      <a:moveTo>
                        <a:pt x="0" y="0"/>
                      </a:moveTo>
                      <a:cubicBezTo>
                        <a:pt x="8965" y="4482"/>
                        <a:pt x="17794" y="9247"/>
                        <a:pt x="26894" y="13447"/>
                      </a:cubicBezTo>
                      <a:cubicBezTo>
                        <a:pt x="37225" y="18215"/>
                        <a:pt x="48353" y="21315"/>
                        <a:pt x="58270" y="26894"/>
                      </a:cubicBezTo>
                      <a:cubicBezTo>
                        <a:pt x="72356" y="34818"/>
                        <a:pt x="98612" y="53789"/>
                        <a:pt x="98612" y="53789"/>
                      </a:cubicBezTo>
                      <a:cubicBezTo>
                        <a:pt x="108999" y="71100"/>
                        <a:pt x="115382" y="84006"/>
                        <a:pt x="129988" y="98612"/>
                      </a:cubicBezTo>
                      <a:cubicBezTo>
                        <a:pt x="133797" y="102421"/>
                        <a:pt x="138953" y="104589"/>
                        <a:pt x="143435" y="107577"/>
                      </a:cubicBezTo>
                      <a:cubicBezTo>
                        <a:pt x="162220" y="135753"/>
                        <a:pt x="142065" y="104317"/>
                        <a:pt x="165847" y="147918"/>
                      </a:cubicBezTo>
                      <a:cubicBezTo>
                        <a:pt x="170019" y="155566"/>
                        <a:pt x="175063" y="162714"/>
                        <a:pt x="179294" y="170330"/>
                      </a:cubicBezTo>
                      <a:cubicBezTo>
                        <a:pt x="182539" y="176171"/>
                        <a:pt x="185014" y="182418"/>
                        <a:pt x="188259" y="188259"/>
                      </a:cubicBezTo>
                      <a:cubicBezTo>
                        <a:pt x="192490" y="195875"/>
                        <a:pt x="198101" y="202740"/>
                        <a:pt x="201706" y="210671"/>
                      </a:cubicBezTo>
                      <a:cubicBezTo>
                        <a:pt x="205616" y="219274"/>
                        <a:pt x="206444" y="229113"/>
                        <a:pt x="210670" y="237565"/>
                      </a:cubicBezTo>
                      <a:cubicBezTo>
                        <a:pt x="213658" y="243541"/>
                        <a:pt x="216320" y="249693"/>
                        <a:pt x="219635" y="255494"/>
                      </a:cubicBezTo>
                      <a:cubicBezTo>
                        <a:pt x="232493" y="277995"/>
                        <a:pt x="225959" y="259790"/>
                        <a:pt x="237565" y="286871"/>
                      </a:cubicBezTo>
                      <a:cubicBezTo>
                        <a:pt x="243110" y="299809"/>
                        <a:pt x="243291" y="308161"/>
                        <a:pt x="246529" y="322730"/>
                      </a:cubicBezTo>
                      <a:cubicBezTo>
                        <a:pt x="247865" y="328744"/>
                        <a:pt x="247956" y="335310"/>
                        <a:pt x="251012" y="340659"/>
                      </a:cubicBezTo>
                      <a:cubicBezTo>
                        <a:pt x="254157" y="346163"/>
                        <a:pt x="259977" y="349624"/>
                        <a:pt x="264459" y="354106"/>
                      </a:cubicBezTo>
                      <a:cubicBezTo>
                        <a:pt x="279618" y="384427"/>
                        <a:pt x="270153" y="360770"/>
                        <a:pt x="277906" y="403412"/>
                      </a:cubicBezTo>
                      <a:cubicBezTo>
                        <a:pt x="279008" y="409473"/>
                        <a:pt x="279961" y="415680"/>
                        <a:pt x="282388" y="421342"/>
                      </a:cubicBezTo>
                      <a:cubicBezTo>
                        <a:pt x="284510" y="426294"/>
                        <a:pt x="290296" y="429506"/>
                        <a:pt x="291353" y="434789"/>
                      </a:cubicBezTo>
                      <a:cubicBezTo>
                        <a:pt x="293404" y="445045"/>
                        <a:pt x="291353" y="455706"/>
                        <a:pt x="291353" y="466165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4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624" name="フリーフォーム 642">
                  <a:extLst>
                    <a:ext uri="{FF2B5EF4-FFF2-40B4-BE49-F238E27FC236}">
                      <a16:creationId xmlns:a16="http://schemas.microsoft.com/office/drawing/2014/main" id="{94C264B0-E4C7-49B9-BF38-FDD768E3FDFE}"/>
                    </a:ext>
                  </a:extLst>
                </p:cNvPr>
                <p:cNvSpPr/>
                <p:nvPr/>
              </p:nvSpPr>
              <p:spPr>
                <a:xfrm>
                  <a:off x="5634365" y="4260910"/>
                  <a:ext cx="87275" cy="435521"/>
                </a:xfrm>
                <a:custGeom>
                  <a:avLst/>
                  <a:gdLst>
                    <a:gd name="connsiteX0" fmla="*/ 116541 w 116541"/>
                    <a:gd name="connsiteY0" fmla="*/ 0 h 533400"/>
                    <a:gd name="connsiteX1" fmla="*/ 103094 w 116541"/>
                    <a:gd name="connsiteY1" fmla="*/ 67235 h 533400"/>
                    <a:gd name="connsiteX2" fmla="*/ 98612 w 116541"/>
                    <a:gd name="connsiteY2" fmla="*/ 94130 h 533400"/>
                    <a:gd name="connsiteX3" fmla="*/ 85165 w 116541"/>
                    <a:gd name="connsiteY3" fmla="*/ 143435 h 533400"/>
                    <a:gd name="connsiteX4" fmla="*/ 80683 w 116541"/>
                    <a:gd name="connsiteY4" fmla="*/ 174812 h 533400"/>
                    <a:gd name="connsiteX5" fmla="*/ 71718 w 116541"/>
                    <a:gd name="connsiteY5" fmla="*/ 206188 h 533400"/>
                    <a:gd name="connsiteX6" fmla="*/ 67236 w 116541"/>
                    <a:gd name="connsiteY6" fmla="*/ 233082 h 533400"/>
                    <a:gd name="connsiteX7" fmla="*/ 62753 w 116541"/>
                    <a:gd name="connsiteY7" fmla="*/ 246530 h 533400"/>
                    <a:gd name="connsiteX8" fmla="*/ 53788 w 116541"/>
                    <a:gd name="connsiteY8" fmla="*/ 277906 h 533400"/>
                    <a:gd name="connsiteX9" fmla="*/ 44824 w 116541"/>
                    <a:gd name="connsiteY9" fmla="*/ 349624 h 533400"/>
                    <a:gd name="connsiteX10" fmla="*/ 35859 w 116541"/>
                    <a:gd name="connsiteY10" fmla="*/ 363071 h 533400"/>
                    <a:gd name="connsiteX11" fmla="*/ 26894 w 116541"/>
                    <a:gd name="connsiteY11" fmla="*/ 403412 h 533400"/>
                    <a:gd name="connsiteX12" fmla="*/ 17930 w 116541"/>
                    <a:gd name="connsiteY12" fmla="*/ 430306 h 533400"/>
                    <a:gd name="connsiteX13" fmla="*/ 8965 w 116541"/>
                    <a:gd name="connsiteY13" fmla="*/ 506506 h 533400"/>
                    <a:gd name="connsiteX14" fmla="*/ 0 w 116541"/>
                    <a:gd name="connsiteY14" fmla="*/ 53340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6541" h="533400">
                      <a:moveTo>
                        <a:pt x="116541" y="0"/>
                      </a:moveTo>
                      <a:cubicBezTo>
                        <a:pt x="112059" y="22412"/>
                        <a:pt x="107370" y="44783"/>
                        <a:pt x="103094" y="67235"/>
                      </a:cubicBezTo>
                      <a:cubicBezTo>
                        <a:pt x="101393" y="76163"/>
                        <a:pt x="100656" y="85274"/>
                        <a:pt x="98612" y="94130"/>
                      </a:cubicBezTo>
                      <a:cubicBezTo>
                        <a:pt x="96503" y="103267"/>
                        <a:pt x="87443" y="130903"/>
                        <a:pt x="85165" y="143435"/>
                      </a:cubicBezTo>
                      <a:cubicBezTo>
                        <a:pt x="83275" y="153830"/>
                        <a:pt x="82573" y="164417"/>
                        <a:pt x="80683" y="174812"/>
                      </a:cubicBezTo>
                      <a:cubicBezTo>
                        <a:pt x="70922" y="228496"/>
                        <a:pt x="81317" y="162989"/>
                        <a:pt x="71718" y="206188"/>
                      </a:cubicBezTo>
                      <a:cubicBezTo>
                        <a:pt x="69747" y="215060"/>
                        <a:pt x="69208" y="224210"/>
                        <a:pt x="67236" y="233082"/>
                      </a:cubicBezTo>
                      <a:cubicBezTo>
                        <a:pt x="66211" y="237695"/>
                        <a:pt x="64051" y="241987"/>
                        <a:pt x="62753" y="246530"/>
                      </a:cubicBezTo>
                      <a:cubicBezTo>
                        <a:pt x="51498" y="285920"/>
                        <a:pt x="64535" y="245670"/>
                        <a:pt x="53788" y="277906"/>
                      </a:cubicBezTo>
                      <a:cubicBezTo>
                        <a:pt x="53249" y="284377"/>
                        <a:pt x="52144" y="332544"/>
                        <a:pt x="44824" y="349624"/>
                      </a:cubicBezTo>
                      <a:cubicBezTo>
                        <a:pt x="42702" y="354576"/>
                        <a:pt x="38847" y="358589"/>
                        <a:pt x="35859" y="363071"/>
                      </a:cubicBezTo>
                      <a:cubicBezTo>
                        <a:pt x="33298" y="375878"/>
                        <a:pt x="30695" y="390743"/>
                        <a:pt x="26894" y="403412"/>
                      </a:cubicBezTo>
                      <a:cubicBezTo>
                        <a:pt x="24179" y="412463"/>
                        <a:pt x="17930" y="430306"/>
                        <a:pt x="17930" y="430306"/>
                      </a:cubicBezTo>
                      <a:cubicBezTo>
                        <a:pt x="11261" y="516991"/>
                        <a:pt x="18713" y="462635"/>
                        <a:pt x="8965" y="506506"/>
                      </a:cubicBezTo>
                      <a:cubicBezTo>
                        <a:pt x="3369" y="531689"/>
                        <a:pt x="10065" y="523337"/>
                        <a:pt x="0" y="53340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4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625" name="フリーフォーム 643">
                  <a:extLst>
                    <a:ext uri="{FF2B5EF4-FFF2-40B4-BE49-F238E27FC236}">
                      <a16:creationId xmlns:a16="http://schemas.microsoft.com/office/drawing/2014/main" id="{69136351-6327-4071-ABEA-CA073CF524F2}"/>
                    </a:ext>
                  </a:extLst>
                </p:cNvPr>
                <p:cNvSpPr/>
                <p:nvPr/>
              </p:nvSpPr>
              <p:spPr>
                <a:xfrm>
                  <a:off x="5735067" y="4253590"/>
                  <a:ext cx="104605" cy="490419"/>
                </a:xfrm>
                <a:custGeom>
                  <a:avLst/>
                  <a:gdLst>
                    <a:gd name="connsiteX0" fmla="*/ 0 w 139682"/>
                    <a:gd name="connsiteY0" fmla="*/ 0 h 600636"/>
                    <a:gd name="connsiteX1" fmla="*/ 13447 w 139682"/>
                    <a:gd name="connsiteY1" fmla="*/ 22412 h 600636"/>
                    <a:gd name="connsiteX2" fmla="*/ 17929 w 139682"/>
                    <a:gd name="connsiteY2" fmla="*/ 40342 h 600636"/>
                    <a:gd name="connsiteX3" fmla="*/ 31376 w 139682"/>
                    <a:gd name="connsiteY3" fmla="*/ 71718 h 600636"/>
                    <a:gd name="connsiteX4" fmla="*/ 49306 w 139682"/>
                    <a:gd name="connsiteY4" fmla="*/ 107577 h 600636"/>
                    <a:gd name="connsiteX5" fmla="*/ 62753 w 139682"/>
                    <a:gd name="connsiteY5" fmla="*/ 138953 h 600636"/>
                    <a:gd name="connsiteX6" fmla="*/ 71717 w 139682"/>
                    <a:gd name="connsiteY6" fmla="*/ 165847 h 600636"/>
                    <a:gd name="connsiteX7" fmla="*/ 76200 w 139682"/>
                    <a:gd name="connsiteY7" fmla="*/ 179295 h 600636"/>
                    <a:gd name="connsiteX8" fmla="*/ 85165 w 139682"/>
                    <a:gd name="connsiteY8" fmla="*/ 264459 h 600636"/>
                    <a:gd name="connsiteX9" fmla="*/ 89647 w 139682"/>
                    <a:gd name="connsiteY9" fmla="*/ 309283 h 600636"/>
                    <a:gd name="connsiteX10" fmla="*/ 94129 w 139682"/>
                    <a:gd name="connsiteY10" fmla="*/ 331695 h 600636"/>
                    <a:gd name="connsiteX11" fmla="*/ 103094 w 139682"/>
                    <a:gd name="connsiteY11" fmla="*/ 389965 h 600636"/>
                    <a:gd name="connsiteX12" fmla="*/ 107576 w 139682"/>
                    <a:gd name="connsiteY12" fmla="*/ 434789 h 600636"/>
                    <a:gd name="connsiteX13" fmla="*/ 121023 w 139682"/>
                    <a:gd name="connsiteY13" fmla="*/ 493059 h 600636"/>
                    <a:gd name="connsiteX14" fmla="*/ 125506 w 139682"/>
                    <a:gd name="connsiteY14" fmla="*/ 551330 h 600636"/>
                    <a:gd name="connsiteX15" fmla="*/ 138953 w 139682"/>
                    <a:gd name="connsiteY15" fmla="*/ 582706 h 600636"/>
                    <a:gd name="connsiteX16" fmla="*/ 138953 w 139682"/>
                    <a:gd name="connsiteY16" fmla="*/ 600636 h 600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9682" h="600636">
                      <a:moveTo>
                        <a:pt x="0" y="0"/>
                      </a:moveTo>
                      <a:cubicBezTo>
                        <a:pt x="4482" y="7471"/>
                        <a:pt x="9909" y="14451"/>
                        <a:pt x="13447" y="22412"/>
                      </a:cubicBezTo>
                      <a:cubicBezTo>
                        <a:pt x="15949" y="28042"/>
                        <a:pt x="15824" y="34552"/>
                        <a:pt x="17929" y="40342"/>
                      </a:cubicBezTo>
                      <a:cubicBezTo>
                        <a:pt x="21818" y="51036"/>
                        <a:pt x="26564" y="61407"/>
                        <a:pt x="31376" y="71718"/>
                      </a:cubicBezTo>
                      <a:cubicBezTo>
                        <a:pt x="37028" y="83828"/>
                        <a:pt x="49306" y="107577"/>
                        <a:pt x="49306" y="107577"/>
                      </a:cubicBezTo>
                      <a:cubicBezTo>
                        <a:pt x="61163" y="155007"/>
                        <a:pt x="45064" y="99152"/>
                        <a:pt x="62753" y="138953"/>
                      </a:cubicBezTo>
                      <a:cubicBezTo>
                        <a:pt x="66591" y="147588"/>
                        <a:pt x="68729" y="156882"/>
                        <a:pt x="71717" y="165847"/>
                      </a:cubicBezTo>
                      <a:lnTo>
                        <a:pt x="76200" y="179295"/>
                      </a:lnTo>
                      <a:cubicBezTo>
                        <a:pt x="88846" y="305759"/>
                        <a:pt x="72881" y="147762"/>
                        <a:pt x="85165" y="264459"/>
                      </a:cubicBezTo>
                      <a:cubicBezTo>
                        <a:pt x="86737" y="279392"/>
                        <a:pt x="87663" y="294399"/>
                        <a:pt x="89647" y="309283"/>
                      </a:cubicBezTo>
                      <a:cubicBezTo>
                        <a:pt x="90654" y="316835"/>
                        <a:pt x="93122" y="324143"/>
                        <a:pt x="94129" y="331695"/>
                      </a:cubicBezTo>
                      <a:cubicBezTo>
                        <a:pt x="101833" y="389472"/>
                        <a:pt x="92998" y="359676"/>
                        <a:pt x="103094" y="389965"/>
                      </a:cubicBezTo>
                      <a:cubicBezTo>
                        <a:pt x="104588" y="404906"/>
                        <a:pt x="105349" y="419939"/>
                        <a:pt x="107576" y="434789"/>
                      </a:cubicBezTo>
                      <a:cubicBezTo>
                        <a:pt x="112971" y="470753"/>
                        <a:pt x="113117" y="469341"/>
                        <a:pt x="121023" y="493059"/>
                      </a:cubicBezTo>
                      <a:cubicBezTo>
                        <a:pt x="122517" y="512483"/>
                        <a:pt x="123230" y="531982"/>
                        <a:pt x="125506" y="551330"/>
                      </a:cubicBezTo>
                      <a:cubicBezTo>
                        <a:pt x="131749" y="604395"/>
                        <a:pt x="126173" y="537978"/>
                        <a:pt x="138953" y="582706"/>
                      </a:cubicBezTo>
                      <a:cubicBezTo>
                        <a:pt x="140595" y="588453"/>
                        <a:pt x="138953" y="594659"/>
                        <a:pt x="138953" y="60063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4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627" name="フリーフォーム 644">
                  <a:extLst>
                    <a:ext uri="{FF2B5EF4-FFF2-40B4-BE49-F238E27FC236}">
                      <a16:creationId xmlns:a16="http://schemas.microsoft.com/office/drawing/2014/main" id="{15A0E1D9-4E0A-43F8-BB41-CD13D15DAD35}"/>
                    </a:ext>
                  </a:extLst>
                </p:cNvPr>
                <p:cNvSpPr/>
                <p:nvPr/>
              </p:nvSpPr>
              <p:spPr>
                <a:xfrm>
                  <a:off x="5728354" y="4253590"/>
                  <a:ext cx="355814" cy="365984"/>
                </a:xfrm>
                <a:custGeom>
                  <a:avLst/>
                  <a:gdLst>
                    <a:gd name="connsiteX0" fmla="*/ 0 w 475130"/>
                    <a:gd name="connsiteY0" fmla="*/ 0 h 448236"/>
                    <a:gd name="connsiteX1" fmla="*/ 116541 w 475130"/>
                    <a:gd name="connsiteY1" fmla="*/ 49306 h 448236"/>
                    <a:gd name="connsiteX2" fmla="*/ 152400 w 475130"/>
                    <a:gd name="connsiteY2" fmla="*/ 67236 h 448236"/>
                    <a:gd name="connsiteX3" fmla="*/ 197224 w 475130"/>
                    <a:gd name="connsiteY3" fmla="*/ 94130 h 448236"/>
                    <a:gd name="connsiteX4" fmla="*/ 219635 w 475130"/>
                    <a:gd name="connsiteY4" fmla="*/ 112059 h 448236"/>
                    <a:gd name="connsiteX5" fmla="*/ 242047 w 475130"/>
                    <a:gd name="connsiteY5" fmla="*/ 147918 h 448236"/>
                    <a:gd name="connsiteX6" fmla="*/ 259977 w 475130"/>
                    <a:gd name="connsiteY6" fmla="*/ 174812 h 448236"/>
                    <a:gd name="connsiteX7" fmla="*/ 277906 w 475130"/>
                    <a:gd name="connsiteY7" fmla="*/ 206189 h 448236"/>
                    <a:gd name="connsiteX8" fmla="*/ 304800 w 475130"/>
                    <a:gd name="connsiteY8" fmla="*/ 233083 h 448236"/>
                    <a:gd name="connsiteX9" fmla="*/ 327212 w 475130"/>
                    <a:gd name="connsiteY9" fmla="*/ 264459 h 448236"/>
                    <a:gd name="connsiteX10" fmla="*/ 349624 w 475130"/>
                    <a:gd name="connsiteY10" fmla="*/ 286871 h 448236"/>
                    <a:gd name="connsiteX11" fmla="*/ 389965 w 475130"/>
                    <a:gd name="connsiteY11" fmla="*/ 331695 h 448236"/>
                    <a:gd name="connsiteX12" fmla="*/ 389965 w 475130"/>
                    <a:gd name="connsiteY12" fmla="*/ 331695 h 448236"/>
                    <a:gd name="connsiteX13" fmla="*/ 403412 w 475130"/>
                    <a:gd name="connsiteY13" fmla="*/ 349624 h 448236"/>
                    <a:gd name="connsiteX14" fmla="*/ 412377 w 475130"/>
                    <a:gd name="connsiteY14" fmla="*/ 363071 h 448236"/>
                    <a:gd name="connsiteX15" fmla="*/ 425824 w 475130"/>
                    <a:gd name="connsiteY15" fmla="*/ 372036 h 448236"/>
                    <a:gd name="connsiteX16" fmla="*/ 448235 w 475130"/>
                    <a:gd name="connsiteY16" fmla="*/ 407895 h 448236"/>
                    <a:gd name="connsiteX17" fmla="*/ 461682 w 475130"/>
                    <a:gd name="connsiteY17" fmla="*/ 425824 h 448236"/>
                    <a:gd name="connsiteX18" fmla="*/ 475130 w 475130"/>
                    <a:gd name="connsiteY18" fmla="*/ 448236 h 44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5130" h="448236">
                      <a:moveTo>
                        <a:pt x="0" y="0"/>
                      </a:moveTo>
                      <a:cubicBezTo>
                        <a:pt x="80839" y="40421"/>
                        <a:pt x="-17991" y="-7612"/>
                        <a:pt x="116541" y="49306"/>
                      </a:cubicBezTo>
                      <a:cubicBezTo>
                        <a:pt x="128849" y="54513"/>
                        <a:pt x="141159" y="60009"/>
                        <a:pt x="152400" y="67236"/>
                      </a:cubicBezTo>
                      <a:cubicBezTo>
                        <a:pt x="199361" y="97425"/>
                        <a:pt x="159878" y="84792"/>
                        <a:pt x="197224" y="94130"/>
                      </a:cubicBezTo>
                      <a:cubicBezTo>
                        <a:pt x="204694" y="100106"/>
                        <a:pt x="214149" y="104222"/>
                        <a:pt x="219635" y="112059"/>
                      </a:cubicBezTo>
                      <a:cubicBezTo>
                        <a:pt x="252307" y="158733"/>
                        <a:pt x="208194" y="125348"/>
                        <a:pt x="242047" y="147918"/>
                      </a:cubicBezTo>
                      <a:cubicBezTo>
                        <a:pt x="252707" y="179895"/>
                        <a:pt x="237591" y="141232"/>
                        <a:pt x="259977" y="174812"/>
                      </a:cubicBezTo>
                      <a:cubicBezTo>
                        <a:pt x="287339" y="215855"/>
                        <a:pt x="229183" y="152051"/>
                        <a:pt x="277906" y="206189"/>
                      </a:cubicBezTo>
                      <a:cubicBezTo>
                        <a:pt x="286387" y="215613"/>
                        <a:pt x="304800" y="233083"/>
                        <a:pt x="304800" y="233083"/>
                      </a:cubicBezTo>
                      <a:cubicBezTo>
                        <a:pt x="313035" y="257791"/>
                        <a:pt x="304008" y="237388"/>
                        <a:pt x="327212" y="264459"/>
                      </a:cubicBezTo>
                      <a:cubicBezTo>
                        <a:pt x="347136" y="287702"/>
                        <a:pt x="323724" y="269604"/>
                        <a:pt x="349624" y="286871"/>
                      </a:cubicBezTo>
                      <a:cubicBezTo>
                        <a:pt x="366792" y="312625"/>
                        <a:pt x="354779" y="296509"/>
                        <a:pt x="389965" y="331695"/>
                      </a:cubicBezTo>
                      <a:lnTo>
                        <a:pt x="389965" y="331695"/>
                      </a:lnTo>
                      <a:cubicBezTo>
                        <a:pt x="394447" y="337671"/>
                        <a:pt x="399070" y="343545"/>
                        <a:pt x="403412" y="349624"/>
                      </a:cubicBezTo>
                      <a:cubicBezTo>
                        <a:pt x="406543" y="354008"/>
                        <a:pt x="408568" y="359262"/>
                        <a:pt x="412377" y="363071"/>
                      </a:cubicBezTo>
                      <a:cubicBezTo>
                        <a:pt x="416186" y="366880"/>
                        <a:pt x="422015" y="368227"/>
                        <a:pt x="425824" y="372036"/>
                      </a:cubicBezTo>
                      <a:cubicBezTo>
                        <a:pt x="442758" y="388970"/>
                        <a:pt x="436398" y="388955"/>
                        <a:pt x="448235" y="407895"/>
                      </a:cubicBezTo>
                      <a:cubicBezTo>
                        <a:pt x="452194" y="414230"/>
                        <a:pt x="457340" y="419745"/>
                        <a:pt x="461682" y="425824"/>
                      </a:cubicBezTo>
                      <a:cubicBezTo>
                        <a:pt x="470697" y="438445"/>
                        <a:pt x="469356" y="436689"/>
                        <a:pt x="475130" y="44823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bIns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400" kern="0">
                    <a:solidFill>
                      <a:prstClr val="white"/>
                    </a:solidFill>
                    <a:latin typeface="+mn-lt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</p:grpSp>
      </p:grpSp>
      <p:sp>
        <p:nvSpPr>
          <p:cNvPr id="629" name="右矢印 538">
            <a:extLst>
              <a:ext uri="{FF2B5EF4-FFF2-40B4-BE49-F238E27FC236}">
                <a16:creationId xmlns:a16="http://schemas.microsoft.com/office/drawing/2014/main" id="{DE5BC3D0-17AD-46DB-B77B-B2BEC39E2871}"/>
              </a:ext>
            </a:extLst>
          </p:cNvPr>
          <p:cNvSpPr/>
          <p:nvPr/>
        </p:nvSpPr>
        <p:spPr>
          <a:xfrm>
            <a:off x="8351838" y="3659189"/>
            <a:ext cx="120650" cy="333375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bIns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30" name="右矢印 538">
            <a:extLst>
              <a:ext uri="{FF2B5EF4-FFF2-40B4-BE49-F238E27FC236}">
                <a16:creationId xmlns:a16="http://schemas.microsoft.com/office/drawing/2014/main" id="{2B1E990A-57F0-4758-81E9-AE4AEC1860DE}"/>
              </a:ext>
            </a:extLst>
          </p:cNvPr>
          <p:cNvSpPr/>
          <p:nvPr/>
        </p:nvSpPr>
        <p:spPr>
          <a:xfrm>
            <a:off x="9336088" y="3617914"/>
            <a:ext cx="120650" cy="333375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bIns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187" name="図 630">
            <a:extLst>
              <a:ext uri="{FF2B5EF4-FFF2-40B4-BE49-F238E27FC236}">
                <a16:creationId xmlns:a16="http://schemas.microsoft.com/office/drawing/2014/main" id="{E9EDCF80-35E2-43AC-810C-C753FF6FC4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27879" r="13074" b="-2"/>
          <a:stretch>
            <a:fillRect/>
          </a:stretch>
        </p:blipFill>
        <p:spPr bwMode="auto">
          <a:xfrm>
            <a:off x="6167439" y="5630864"/>
            <a:ext cx="19716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" name="右矢印 538">
            <a:extLst>
              <a:ext uri="{FF2B5EF4-FFF2-40B4-BE49-F238E27FC236}">
                <a16:creationId xmlns:a16="http://schemas.microsoft.com/office/drawing/2014/main" id="{5DEBE725-892D-4451-98BD-F6B5B9A9FEBE}"/>
              </a:ext>
            </a:extLst>
          </p:cNvPr>
          <p:cNvSpPr/>
          <p:nvPr/>
        </p:nvSpPr>
        <p:spPr>
          <a:xfrm>
            <a:off x="8216900" y="6038851"/>
            <a:ext cx="120650" cy="333375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bIns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189" name="図 635">
            <a:extLst>
              <a:ext uri="{FF2B5EF4-FFF2-40B4-BE49-F238E27FC236}">
                <a16:creationId xmlns:a16="http://schemas.microsoft.com/office/drawing/2014/main" id="{A90089F6-AB6A-4371-ABBE-EE87E65537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11417"/>
          <a:stretch>
            <a:fillRect/>
          </a:stretch>
        </p:blipFill>
        <p:spPr bwMode="auto">
          <a:xfrm>
            <a:off x="8412163" y="5589588"/>
            <a:ext cx="18145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90" name="グループ化 12">
            <a:extLst>
              <a:ext uri="{FF2B5EF4-FFF2-40B4-BE49-F238E27FC236}">
                <a16:creationId xmlns:a16="http://schemas.microsoft.com/office/drawing/2014/main" id="{87E3A75F-A93D-4061-9AB9-9956B400A704}"/>
              </a:ext>
            </a:extLst>
          </p:cNvPr>
          <p:cNvGrpSpPr>
            <a:grpSpLocks/>
          </p:cNvGrpSpPr>
          <p:nvPr/>
        </p:nvGrpSpPr>
        <p:grpSpPr bwMode="auto">
          <a:xfrm>
            <a:off x="9004300" y="5675313"/>
            <a:ext cx="630238" cy="950912"/>
            <a:chOff x="7466721" y="5721682"/>
            <a:chExt cx="628942" cy="950184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3BD06C42-B29C-44EA-8244-37A0AEB285E7}"/>
                </a:ext>
              </a:extLst>
            </p:cNvPr>
            <p:cNvGrpSpPr/>
            <p:nvPr/>
          </p:nvGrpSpPr>
          <p:grpSpPr>
            <a:xfrm>
              <a:off x="7489390" y="6358190"/>
              <a:ext cx="606273" cy="313676"/>
              <a:chOff x="7489390" y="6358190"/>
              <a:chExt cx="606273" cy="313676"/>
            </a:xfrm>
            <a:effectLst>
              <a:glow rad="25400">
                <a:schemeClr val="bg1">
                  <a:alpha val="49000"/>
                </a:schemeClr>
              </a:glow>
            </a:effectLst>
          </p:grpSpPr>
          <p:sp>
            <p:nvSpPr>
              <p:cNvPr id="971" name="フリーフォーム 845">
                <a:extLst>
                  <a:ext uri="{FF2B5EF4-FFF2-40B4-BE49-F238E27FC236}">
                    <a16:creationId xmlns:a16="http://schemas.microsoft.com/office/drawing/2014/main" id="{E9F6CC33-DB5F-4F48-927D-4F67F07898A6}"/>
                  </a:ext>
                </a:extLst>
              </p:cNvPr>
              <p:cNvSpPr/>
              <p:nvPr/>
            </p:nvSpPr>
            <p:spPr>
              <a:xfrm>
                <a:off x="7489390" y="6358190"/>
                <a:ext cx="249968" cy="242478"/>
              </a:xfrm>
              <a:custGeom>
                <a:avLst/>
                <a:gdLst>
                  <a:gd name="connsiteX0" fmla="*/ 329690 w 329690"/>
                  <a:gd name="connsiteY0" fmla="*/ 0 h 481264"/>
                  <a:gd name="connsiteX1" fmla="*/ 289585 w 329690"/>
                  <a:gd name="connsiteY1" fmla="*/ 32085 h 481264"/>
                  <a:gd name="connsiteX2" fmla="*/ 249480 w 329690"/>
                  <a:gd name="connsiteY2" fmla="*/ 64169 h 481264"/>
                  <a:gd name="connsiteX3" fmla="*/ 233438 w 329690"/>
                  <a:gd name="connsiteY3" fmla="*/ 88232 h 481264"/>
                  <a:gd name="connsiteX4" fmla="*/ 225417 w 329690"/>
                  <a:gd name="connsiteY4" fmla="*/ 112295 h 481264"/>
                  <a:gd name="connsiteX5" fmla="*/ 169269 w 329690"/>
                  <a:gd name="connsiteY5" fmla="*/ 192506 h 481264"/>
                  <a:gd name="connsiteX6" fmla="*/ 129164 w 329690"/>
                  <a:gd name="connsiteY6" fmla="*/ 240632 h 481264"/>
                  <a:gd name="connsiteX7" fmla="*/ 105101 w 329690"/>
                  <a:gd name="connsiteY7" fmla="*/ 288758 h 481264"/>
                  <a:gd name="connsiteX8" fmla="*/ 81038 w 329690"/>
                  <a:gd name="connsiteY8" fmla="*/ 304800 h 481264"/>
                  <a:gd name="connsiteX9" fmla="*/ 40932 w 329690"/>
                  <a:gd name="connsiteY9" fmla="*/ 344906 h 481264"/>
                  <a:gd name="connsiteX10" fmla="*/ 16869 w 329690"/>
                  <a:gd name="connsiteY10" fmla="*/ 368969 h 481264"/>
                  <a:gd name="connsiteX11" fmla="*/ 8848 w 329690"/>
                  <a:gd name="connsiteY11" fmla="*/ 401053 h 481264"/>
                  <a:gd name="connsiteX12" fmla="*/ 827 w 329690"/>
                  <a:gd name="connsiteY12" fmla="*/ 425116 h 481264"/>
                  <a:gd name="connsiteX13" fmla="*/ 827 w 329690"/>
                  <a:gd name="connsiteY13" fmla="*/ 481264 h 481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9690" h="481264">
                    <a:moveTo>
                      <a:pt x="329690" y="0"/>
                    </a:moveTo>
                    <a:cubicBezTo>
                      <a:pt x="316322" y="10695"/>
                      <a:pt x="301691" y="19979"/>
                      <a:pt x="289585" y="32085"/>
                    </a:cubicBezTo>
                    <a:cubicBezTo>
                      <a:pt x="253305" y="68366"/>
                      <a:pt x="296325" y="48554"/>
                      <a:pt x="249480" y="64169"/>
                    </a:cubicBezTo>
                    <a:cubicBezTo>
                      <a:pt x="244133" y="72190"/>
                      <a:pt x="237749" y="79610"/>
                      <a:pt x="233438" y="88232"/>
                    </a:cubicBezTo>
                    <a:cubicBezTo>
                      <a:pt x="229657" y="95794"/>
                      <a:pt x="229523" y="104904"/>
                      <a:pt x="225417" y="112295"/>
                    </a:cubicBezTo>
                    <a:cubicBezTo>
                      <a:pt x="206978" y="145486"/>
                      <a:pt x="190297" y="163066"/>
                      <a:pt x="169269" y="192506"/>
                    </a:cubicBezTo>
                    <a:cubicBezTo>
                      <a:pt x="141351" y="231591"/>
                      <a:pt x="166614" y="203182"/>
                      <a:pt x="129164" y="240632"/>
                    </a:cubicBezTo>
                    <a:cubicBezTo>
                      <a:pt x="122640" y="260203"/>
                      <a:pt x="120650" y="273209"/>
                      <a:pt x="105101" y="288758"/>
                    </a:cubicBezTo>
                    <a:cubicBezTo>
                      <a:pt x="98284" y="295575"/>
                      <a:pt x="88293" y="298452"/>
                      <a:pt x="81038" y="304800"/>
                    </a:cubicBezTo>
                    <a:cubicBezTo>
                      <a:pt x="66810" y="317250"/>
                      <a:pt x="54301" y="331537"/>
                      <a:pt x="40932" y="344906"/>
                    </a:cubicBezTo>
                    <a:lnTo>
                      <a:pt x="16869" y="368969"/>
                    </a:lnTo>
                    <a:cubicBezTo>
                      <a:pt x="14195" y="379664"/>
                      <a:pt x="11876" y="390453"/>
                      <a:pt x="8848" y="401053"/>
                    </a:cubicBezTo>
                    <a:cubicBezTo>
                      <a:pt x="6525" y="409183"/>
                      <a:pt x="1668" y="416703"/>
                      <a:pt x="827" y="425116"/>
                    </a:cubicBezTo>
                    <a:cubicBezTo>
                      <a:pt x="-1035" y="443739"/>
                      <a:pt x="827" y="462548"/>
                      <a:pt x="827" y="481264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2" name="フリーフォーム 846">
                <a:extLst>
                  <a:ext uri="{FF2B5EF4-FFF2-40B4-BE49-F238E27FC236}">
                    <a16:creationId xmlns:a16="http://schemas.microsoft.com/office/drawing/2014/main" id="{86C8FAD3-C55B-4BD3-B7E1-4FE37A85427F}"/>
                  </a:ext>
                </a:extLst>
              </p:cNvPr>
              <p:cNvSpPr/>
              <p:nvPr/>
            </p:nvSpPr>
            <p:spPr>
              <a:xfrm>
                <a:off x="7742220" y="6362469"/>
                <a:ext cx="20392" cy="298303"/>
              </a:xfrm>
              <a:custGeom>
                <a:avLst/>
                <a:gdLst>
                  <a:gd name="connsiteX0" fmla="*/ 0 w 26896"/>
                  <a:gd name="connsiteY0" fmla="*/ 0 h 592064"/>
                  <a:gd name="connsiteX1" fmla="*/ 8965 w 26896"/>
                  <a:gd name="connsiteY1" fmla="*/ 22412 h 592064"/>
                  <a:gd name="connsiteX2" fmla="*/ 13447 w 26896"/>
                  <a:gd name="connsiteY2" fmla="*/ 40342 h 592064"/>
                  <a:gd name="connsiteX3" fmla="*/ 17929 w 26896"/>
                  <a:gd name="connsiteY3" fmla="*/ 233083 h 592064"/>
                  <a:gd name="connsiteX4" fmla="*/ 22412 w 26896"/>
                  <a:gd name="connsiteY4" fmla="*/ 268942 h 592064"/>
                  <a:gd name="connsiteX5" fmla="*/ 22412 w 26896"/>
                  <a:gd name="connsiteY5" fmla="*/ 510989 h 592064"/>
                  <a:gd name="connsiteX6" fmla="*/ 17929 w 26896"/>
                  <a:gd name="connsiteY6" fmla="*/ 524436 h 592064"/>
                  <a:gd name="connsiteX7" fmla="*/ 13447 w 26896"/>
                  <a:gd name="connsiteY7" fmla="*/ 542365 h 592064"/>
                  <a:gd name="connsiteX8" fmla="*/ 8965 w 26896"/>
                  <a:gd name="connsiteY8" fmla="*/ 578224 h 592064"/>
                  <a:gd name="connsiteX9" fmla="*/ 0 w 26896"/>
                  <a:gd name="connsiteY9" fmla="*/ 587189 h 59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96" h="592064">
                    <a:moveTo>
                      <a:pt x="0" y="0"/>
                    </a:moveTo>
                    <a:cubicBezTo>
                      <a:pt x="2988" y="7471"/>
                      <a:pt x="6421" y="14779"/>
                      <a:pt x="8965" y="22412"/>
                    </a:cubicBezTo>
                    <a:cubicBezTo>
                      <a:pt x="10913" y="28256"/>
                      <a:pt x="13185" y="34187"/>
                      <a:pt x="13447" y="40342"/>
                    </a:cubicBezTo>
                    <a:cubicBezTo>
                      <a:pt x="16179" y="104548"/>
                      <a:pt x="15411" y="168868"/>
                      <a:pt x="17929" y="233083"/>
                    </a:cubicBezTo>
                    <a:cubicBezTo>
                      <a:pt x="18401" y="245120"/>
                      <a:pt x="20918" y="256989"/>
                      <a:pt x="22412" y="268942"/>
                    </a:cubicBezTo>
                    <a:cubicBezTo>
                      <a:pt x="26014" y="380610"/>
                      <a:pt x="30383" y="407367"/>
                      <a:pt x="22412" y="510989"/>
                    </a:cubicBezTo>
                    <a:cubicBezTo>
                      <a:pt x="22050" y="515700"/>
                      <a:pt x="19227" y="519893"/>
                      <a:pt x="17929" y="524436"/>
                    </a:cubicBezTo>
                    <a:cubicBezTo>
                      <a:pt x="16237" y="530359"/>
                      <a:pt x="14941" y="536389"/>
                      <a:pt x="13447" y="542365"/>
                    </a:cubicBezTo>
                    <a:cubicBezTo>
                      <a:pt x="11953" y="554318"/>
                      <a:pt x="11120" y="566372"/>
                      <a:pt x="8965" y="578224"/>
                    </a:cubicBezTo>
                    <a:cubicBezTo>
                      <a:pt x="5795" y="595657"/>
                      <a:pt x="6937" y="594126"/>
                      <a:pt x="0" y="587189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3" name="フリーフォーム 847">
                <a:extLst>
                  <a:ext uri="{FF2B5EF4-FFF2-40B4-BE49-F238E27FC236}">
                    <a16:creationId xmlns:a16="http://schemas.microsoft.com/office/drawing/2014/main" id="{B600796C-3C0B-4E9D-AB4B-49AE6AF49F75}"/>
                  </a:ext>
                </a:extLst>
              </p:cNvPr>
              <p:cNvSpPr/>
              <p:nvPr/>
            </p:nvSpPr>
            <p:spPr>
              <a:xfrm>
                <a:off x="7742220" y="6362469"/>
                <a:ext cx="221592" cy="234871"/>
              </a:xfrm>
              <a:custGeom>
                <a:avLst/>
                <a:gdLst>
                  <a:gd name="connsiteX0" fmla="*/ 0 w 292264"/>
                  <a:gd name="connsiteY0" fmla="*/ 0 h 466165"/>
                  <a:gd name="connsiteX1" fmla="*/ 26894 w 292264"/>
                  <a:gd name="connsiteY1" fmla="*/ 13447 h 466165"/>
                  <a:gd name="connsiteX2" fmla="*/ 58270 w 292264"/>
                  <a:gd name="connsiteY2" fmla="*/ 26894 h 466165"/>
                  <a:gd name="connsiteX3" fmla="*/ 98612 w 292264"/>
                  <a:gd name="connsiteY3" fmla="*/ 53789 h 466165"/>
                  <a:gd name="connsiteX4" fmla="*/ 129988 w 292264"/>
                  <a:gd name="connsiteY4" fmla="*/ 98612 h 466165"/>
                  <a:gd name="connsiteX5" fmla="*/ 143435 w 292264"/>
                  <a:gd name="connsiteY5" fmla="*/ 107577 h 466165"/>
                  <a:gd name="connsiteX6" fmla="*/ 165847 w 292264"/>
                  <a:gd name="connsiteY6" fmla="*/ 147918 h 466165"/>
                  <a:gd name="connsiteX7" fmla="*/ 179294 w 292264"/>
                  <a:gd name="connsiteY7" fmla="*/ 170330 h 466165"/>
                  <a:gd name="connsiteX8" fmla="*/ 188259 w 292264"/>
                  <a:gd name="connsiteY8" fmla="*/ 188259 h 466165"/>
                  <a:gd name="connsiteX9" fmla="*/ 201706 w 292264"/>
                  <a:gd name="connsiteY9" fmla="*/ 210671 h 466165"/>
                  <a:gd name="connsiteX10" fmla="*/ 210670 w 292264"/>
                  <a:gd name="connsiteY10" fmla="*/ 237565 h 466165"/>
                  <a:gd name="connsiteX11" fmla="*/ 219635 w 292264"/>
                  <a:gd name="connsiteY11" fmla="*/ 255494 h 466165"/>
                  <a:gd name="connsiteX12" fmla="*/ 237565 w 292264"/>
                  <a:gd name="connsiteY12" fmla="*/ 286871 h 466165"/>
                  <a:gd name="connsiteX13" fmla="*/ 246529 w 292264"/>
                  <a:gd name="connsiteY13" fmla="*/ 322730 h 466165"/>
                  <a:gd name="connsiteX14" fmla="*/ 251012 w 292264"/>
                  <a:gd name="connsiteY14" fmla="*/ 340659 h 466165"/>
                  <a:gd name="connsiteX15" fmla="*/ 264459 w 292264"/>
                  <a:gd name="connsiteY15" fmla="*/ 354106 h 466165"/>
                  <a:gd name="connsiteX16" fmla="*/ 277906 w 292264"/>
                  <a:gd name="connsiteY16" fmla="*/ 403412 h 466165"/>
                  <a:gd name="connsiteX17" fmla="*/ 282388 w 292264"/>
                  <a:gd name="connsiteY17" fmla="*/ 421342 h 466165"/>
                  <a:gd name="connsiteX18" fmla="*/ 291353 w 292264"/>
                  <a:gd name="connsiteY18" fmla="*/ 434789 h 466165"/>
                  <a:gd name="connsiteX19" fmla="*/ 291353 w 292264"/>
                  <a:gd name="connsiteY19" fmla="*/ 466165 h 46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2264" h="466165">
                    <a:moveTo>
                      <a:pt x="0" y="0"/>
                    </a:moveTo>
                    <a:cubicBezTo>
                      <a:pt x="8965" y="4482"/>
                      <a:pt x="17794" y="9247"/>
                      <a:pt x="26894" y="13447"/>
                    </a:cubicBezTo>
                    <a:cubicBezTo>
                      <a:pt x="37225" y="18215"/>
                      <a:pt x="48353" y="21315"/>
                      <a:pt x="58270" y="26894"/>
                    </a:cubicBezTo>
                    <a:cubicBezTo>
                      <a:pt x="72356" y="34818"/>
                      <a:pt x="98612" y="53789"/>
                      <a:pt x="98612" y="53789"/>
                    </a:cubicBezTo>
                    <a:cubicBezTo>
                      <a:pt x="108999" y="71100"/>
                      <a:pt x="115382" y="84006"/>
                      <a:pt x="129988" y="98612"/>
                    </a:cubicBezTo>
                    <a:cubicBezTo>
                      <a:pt x="133797" y="102421"/>
                      <a:pt x="138953" y="104589"/>
                      <a:pt x="143435" y="107577"/>
                    </a:cubicBezTo>
                    <a:cubicBezTo>
                      <a:pt x="162220" y="135753"/>
                      <a:pt x="142065" y="104317"/>
                      <a:pt x="165847" y="147918"/>
                    </a:cubicBezTo>
                    <a:cubicBezTo>
                      <a:pt x="170019" y="155566"/>
                      <a:pt x="175063" y="162714"/>
                      <a:pt x="179294" y="170330"/>
                    </a:cubicBezTo>
                    <a:cubicBezTo>
                      <a:pt x="182539" y="176171"/>
                      <a:pt x="185014" y="182418"/>
                      <a:pt x="188259" y="188259"/>
                    </a:cubicBezTo>
                    <a:cubicBezTo>
                      <a:pt x="192490" y="195875"/>
                      <a:pt x="198101" y="202740"/>
                      <a:pt x="201706" y="210671"/>
                    </a:cubicBezTo>
                    <a:cubicBezTo>
                      <a:pt x="205616" y="219274"/>
                      <a:pt x="206444" y="229113"/>
                      <a:pt x="210670" y="237565"/>
                    </a:cubicBezTo>
                    <a:cubicBezTo>
                      <a:pt x="213658" y="243541"/>
                      <a:pt x="216320" y="249693"/>
                      <a:pt x="219635" y="255494"/>
                    </a:cubicBezTo>
                    <a:cubicBezTo>
                      <a:pt x="232493" y="277995"/>
                      <a:pt x="225959" y="259790"/>
                      <a:pt x="237565" y="286871"/>
                    </a:cubicBezTo>
                    <a:cubicBezTo>
                      <a:pt x="243110" y="299809"/>
                      <a:pt x="243291" y="308161"/>
                      <a:pt x="246529" y="322730"/>
                    </a:cubicBezTo>
                    <a:cubicBezTo>
                      <a:pt x="247865" y="328744"/>
                      <a:pt x="247956" y="335310"/>
                      <a:pt x="251012" y="340659"/>
                    </a:cubicBezTo>
                    <a:cubicBezTo>
                      <a:pt x="254157" y="346163"/>
                      <a:pt x="259977" y="349624"/>
                      <a:pt x="264459" y="354106"/>
                    </a:cubicBezTo>
                    <a:cubicBezTo>
                      <a:pt x="279618" y="384427"/>
                      <a:pt x="270153" y="360770"/>
                      <a:pt x="277906" y="403412"/>
                    </a:cubicBezTo>
                    <a:cubicBezTo>
                      <a:pt x="279008" y="409473"/>
                      <a:pt x="279961" y="415680"/>
                      <a:pt x="282388" y="421342"/>
                    </a:cubicBezTo>
                    <a:cubicBezTo>
                      <a:pt x="284510" y="426294"/>
                      <a:pt x="290296" y="429506"/>
                      <a:pt x="291353" y="434789"/>
                    </a:cubicBezTo>
                    <a:cubicBezTo>
                      <a:pt x="293404" y="445045"/>
                      <a:pt x="291353" y="455706"/>
                      <a:pt x="291353" y="466165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4" name="フリーフォーム 848">
                <a:extLst>
                  <a:ext uri="{FF2B5EF4-FFF2-40B4-BE49-F238E27FC236}">
                    <a16:creationId xmlns:a16="http://schemas.microsoft.com/office/drawing/2014/main" id="{6278F3BE-3320-48E0-A662-5C91ACA9EFE1}"/>
                  </a:ext>
                </a:extLst>
              </p:cNvPr>
              <p:cNvSpPr/>
              <p:nvPr/>
            </p:nvSpPr>
            <p:spPr>
              <a:xfrm>
                <a:off x="7640266" y="6373761"/>
                <a:ext cx="88360" cy="268746"/>
              </a:xfrm>
              <a:custGeom>
                <a:avLst/>
                <a:gdLst>
                  <a:gd name="connsiteX0" fmla="*/ 116541 w 116541"/>
                  <a:gd name="connsiteY0" fmla="*/ 0 h 533400"/>
                  <a:gd name="connsiteX1" fmla="*/ 103094 w 116541"/>
                  <a:gd name="connsiteY1" fmla="*/ 67235 h 533400"/>
                  <a:gd name="connsiteX2" fmla="*/ 98612 w 116541"/>
                  <a:gd name="connsiteY2" fmla="*/ 94130 h 533400"/>
                  <a:gd name="connsiteX3" fmla="*/ 85165 w 116541"/>
                  <a:gd name="connsiteY3" fmla="*/ 143435 h 533400"/>
                  <a:gd name="connsiteX4" fmla="*/ 80683 w 116541"/>
                  <a:gd name="connsiteY4" fmla="*/ 174812 h 533400"/>
                  <a:gd name="connsiteX5" fmla="*/ 71718 w 116541"/>
                  <a:gd name="connsiteY5" fmla="*/ 206188 h 533400"/>
                  <a:gd name="connsiteX6" fmla="*/ 67236 w 116541"/>
                  <a:gd name="connsiteY6" fmla="*/ 233082 h 533400"/>
                  <a:gd name="connsiteX7" fmla="*/ 62753 w 116541"/>
                  <a:gd name="connsiteY7" fmla="*/ 246530 h 533400"/>
                  <a:gd name="connsiteX8" fmla="*/ 53788 w 116541"/>
                  <a:gd name="connsiteY8" fmla="*/ 277906 h 533400"/>
                  <a:gd name="connsiteX9" fmla="*/ 44824 w 116541"/>
                  <a:gd name="connsiteY9" fmla="*/ 349624 h 533400"/>
                  <a:gd name="connsiteX10" fmla="*/ 35859 w 116541"/>
                  <a:gd name="connsiteY10" fmla="*/ 363071 h 533400"/>
                  <a:gd name="connsiteX11" fmla="*/ 26894 w 116541"/>
                  <a:gd name="connsiteY11" fmla="*/ 403412 h 533400"/>
                  <a:gd name="connsiteX12" fmla="*/ 17930 w 116541"/>
                  <a:gd name="connsiteY12" fmla="*/ 430306 h 533400"/>
                  <a:gd name="connsiteX13" fmla="*/ 8965 w 116541"/>
                  <a:gd name="connsiteY13" fmla="*/ 506506 h 533400"/>
                  <a:gd name="connsiteX14" fmla="*/ 0 w 116541"/>
                  <a:gd name="connsiteY14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6541" h="533400">
                    <a:moveTo>
                      <a:pt x="116541" y="0"/>
                    </a:moveTo>
                    <a:cubicBezTo>
                      <a:pt x="112059" y="22412"/>
                      <a:pt x="107370" y="44783"/>
                      <a:pt x="103094" y="67235"/>
                    </a:cubicBezTo>
                    <a:cubicBezTo>
                      <a:pt x="101393" y="76163"/>
                      <a:pt x="100656" y="85274"/>
                      <a:pt x="98612" y="94130"/>
                    </a:cubicBezTo>
                    <a:cubicBezTo>
                      <a:pt x="96503" y="103267"/>
                      <a:pt x="87443" y="130903"/>
                      <a:pt x="85165" y="143435"/>
                    </a:cubicBezTo>
                    <a:cubicBezTo>
                      <a:pt x="83275" y="153830"/>
                      <a:pt x="82573" y="164417"/>
                      <a:pt x="80683" y="174812"/>
                    </a:cubicBezTo>
                    <a:cubicBezTo>
                      <a:pt x="70922" y="228496"/>
                      <a:pt x="81317" y="162989"/>
                      <a:pt x="71718" y="206188"/>
                    </a:cubicBezTo>
                    <a:cubicBezTo>
                      <a:pt x="69747" y="215060"/>
                      <a:pt x="69208" y="224210"/>
                      <a:pt x="67236" y="233082"/>
                    </a:cubicBezTo>
                    <a:cubicBezTo>
                      <a:pt x="66211" y="237695"/>
                      <a:pt x="64051" y="241987"/>
                      <a:pt x="62753" y="246530"/>
                    </a:cubicBezTo>
                    <a:cubicBezTo>
                      <a:pt x="51498" y="285920"/>
                      <a:pt x="64535" y="245670"/>
                      <a:pt x="53788" y="277906"/>
                    </a:cubicBezTo>
                    <a:cubicBezTo>
                      <a:pt x="53249" y="284377"/>
                      <a:pt x="52144" y="332544"/>
                      <a:pt x="44824" y="349624"/>
                    </a:cubicBezTo>
                    <a:cubicBezTo>
                      <a:pt x="42702" y="354576"/>
                      <a:pt x="38847" y="358589"/>
                      <a:pt x="35859" y="363071"/>
                    </a:cubicBezTo>
                    <a:cubicBezTo>
                      <a:pt x="33298" y="375878"/>
                      <a:pt x="30695" y="390743"/>
                      <a:pt x="26894" y="403412"/>
                    </a:cubicBezTo>
                    <a:cubicBezTo>
                      <a:pt x="24179" y="412463"/>
                      <a:pt x="17930" y="430306"/>
                      <a:pt x="17930" y="430306"/>
                    </a:cubicBezTo>
                    <a:cubicBezTo>
                      <a:pt x="11261" y="516991"/>
                      <a:pt x="18713" y="462635"/>
                      <a:pt x="8965" y="506506"/>
                    </a:cubicBezTo>
                    <a:cubicBezTo>
                      <a:pt x="3369" y="531689"/>
                      <a:pt x="10065" y="523337"/>
                      <a:pt x="0" y="53340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5" name="フリーフォーム 849">
                <a:extLst>
                  <a:ext uri="{FF2B5EF4-FFF2-40B4-BE49-F238E27FC236}">
                    <a16:creationId xmlns:a16="http://schemas.microsoft.com/office/drawing/2014/main" id="{4501BF38-39F4-4737-8928-9EA644D9CA27}"/>
                  </a:ext>
                </a:extLst>
              </p:cNvPr>
              <p:cNvSpPr/>
              <p:nvPr/>
            </p:nvSpPr>
            <p:spPr>
              <a:xfrm>
                <a:off x="7742220" y="6369244"/>
                <a:ext cx="105906" cy="302622"/>
              </a:xfrm>
              <a:custGeom>
                <a:avLst/>
                <a:gdLst>
                  <a:gd name="connsiteX0" fmla="*/ 0 w 139682"/>
                  <a:gd name="connsiteY0" fmla="*/ 0 h 600636"/>
                  <a:gd name="connsiteX1" fmla="*/ 13447 w 139682"/>
                  <a:gd name="connsiteY1" fmla="*/ 22412 h 600636"/>
                  <a:gd name="connsiteX2" fmla="*/ 17929 w 139682"/>
                  <a:gd name="connsiteY2" fmla="*/ 40342 h 600636"/>
                  <a:gd name="connsiteX3" fmla="*/ 31376 w 139682"/>
                  <a:gd name="connsiteY3" fmla="*/ 71718 h 600636"/>
                  <a:gd name="connsiteX4" fmla="*/ 49306 w 139682"/>
                  <a:gd name="connsiteY4" fmla="*/ 107577 h 600636"/>
                  <a:gd name="connsiteX5" fmla="*/ 62753 w 139682"/>
                  <a:gd name="connsiteY5" fmla="*/ 138953 h 600636"/>
                  <a:gd name="connsiteX6" fmla="*/ 71717 w 139682"/>
                  <a:gd name="connsiteY6" fmla="*/ 165847 h 600636"/>
                  <a:gd name="connsiteX7" fmla="*/ 76200 w 139682"/>
                  <a:gd name="connsiteY7" fmla="*/ 179295 h 600636"/>
                  <a:gd name="connsiteX8" fmla="*/ 85165 w 139682"/>
                  <a:gd name="connsiteY8" fmla="*/ 264459 h 600636"/>
                  <a:gd name="connsiteX9" fmla="*/ 89647 w 139682"/>
                  <a:gd name="connsiteY9" fmla="*/ 309283 h 600636"/>
                  <a:gd name="connsiteX10" fmla="*/ 94129 w 139682"/>
                  <a:gd name="connsiteY10" fmla="*/ 331695 h 600636"/>
                  <a:gd name="connsiteX11" fmla="*/ 103094 w 139682"/>
                  <a:gd name="connsiteY11" fmla="*/ 389965 h 600636"/>
                  <a:gd name="connsiteX12" fmla="*/ 107576 w 139682"/>
                  <a:gd name="connsiteY12" fmla="*/ 434789 h 600636"/>
                  <a:gd name="connsiteX13" fmla="*/ 121023 w 139682"/>
                  <a:gd name="connsiteY13" fmla="*/ 493059 h 600636"/>
                  <a:gd name="connsiteX14" fmla="*/ 125506 w 139682"/>
                  <a:gd name="connsiteY14" fmla="*/ 551330 h 600636"/>
                  <a:gd name="connsiteX15" fmla="*/ 138953 w 139682"/>
                  <a:gd name="connsiteY15" fmla="*/ 582706 h 600636"/>
                  <a:gd name="connsiteX16" fmla="*/ 138953 w 139682"/>
                  <a:gd name="connsiteY16" fmla="*/ 600636 h 6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9682" h="600636">
                    <a:moveTo>
                      <a:pt x="0" y="0"/>
                    </a:moveTo>
                    <a:cubicBezTo>
                      <a:pt x="4482" y="7471"/>
                      <a:pt x="9909" y="14451"/>
                      <a:pt x="13447" y="22412"/>
                    </a:cubicBezTo>
                    <a:cubicBezTo>
                      <a:pt x="15949" y="28042"/>
                      <a:pt x="15824" y="34552"/>
                      <a:pt x="17929" y="40342"/>
                    </a:cubicBezTo>
                    <a:cubicBezTo>
                      <a:pt x="21818" y="51036"/>
                      <a:pt x="26564" y="61407"/>
                      <a:pt x="31376" y="71718"/>
                    </a:cubicBezTo>
                    <a:cubicBezTo>
                      <a:pt x="37028" y="83828"/>
                      <a:pt x="49306" y="107577"/>
                      <a:pt x="49306" y="107577"/>
                    </a:cubicBezTo>
                    <a:cubicBezTo>
                      <a:pt x="61163" y="155007"/>
                      <a:pt x="45064" y="99152"/>
                      <a:pt x="62753" y="138953"/>
                    </a:cubicBezTo>
                    <a:cubicBezTo>
                      <a:pt x="66591" y="147588"/>
                      <a:pt x="68729" y="156882"/>
                      <a:pt x="71717" y="165847"/>
                    </a:cubicBezTo>
                    <a:lnTo>
                      <a:pt x="76200" y="179295"/>
                    </a:lnTo>
                    <a:cubicBezTo>
                      <a:pt x="88846" y="305759"/>
                      <a:pt x="72881" y="147762"/>
                      <a:pt x="85165" y="264459"/>
                    </a:cubicBezTo>
                    <a:cubicBezTo>
                      <a:pt x="86737" y="279392"/>
                      <a:pt x="87663" y="294399"/>
                      <a:pt x="89647" y="309283"/>
                    </a:cubicBezTo>
                    <a:cubicBezTo>
                      <a:pt x="90654" y="316835"/>
                      <a:pt x="93122" y="324143"/>
                      <a:pt x="94129" y="331695"/>
                    </a:cubicBezTo>
                    <a:cubicBezTo>
                      <a:pt x="101833" y="389472"/>
                      <a:pt x="92998" y="359676"/>
                      <a:pt x="103094" y="389965"/>
                    </a:cubicBezTo>
                    <a:cubicBezTo>
                      <a:pt x="104588" y="404906"/>
                      <a:pt x="105349" y="419939"/>
                      <a:pt x="107576" y="434789"/>
                    </a:cubicBezTo>
                    <a:cubicBezTo>
                      <a:pt x="112971" y="470753"/>
                      <a:pt x="113117" y="469341"/>
                      <a:pt x="121023" y="493059"/>
                    </a:cubicBezTo>
                    <a:cubicBezTo>
                      <a:pt x="122517" y="512483"/>
                      <a:pt x="123230" y="531982"/>
                      <a:pt x="125506" y="551330"/>
                    </a:cubicBezTo>
                    <a:cubicBezTo>
                      <a:pt x="131749" y="604395"/>
                      <a:pt x="126173" y="537978"/>
                      <a:pt x="138953" y="582706"/>
                    </a:cubicBezTo>
                    <a:cubicBezTo>
                      <a:pt x="140595" y="588453"/>
                      <a:pt x="138953" y="594659"/>
                      <a:pt x="138953" y="600636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6" name="フリーフォーム 850">
                <a:extLst>
                  <a:ext uri="{FF2B5EF4-FFF2-40B4-BE49-F238E27FC236}">
                    <a16:creationId xmlns:a16="http://schemas.microsoft.com/office/drawing/2014/main" id="{00BB91C1-A352-4780-8E31-F3635F56A5B6}"/>
                  </a:ext>
                </a:extLst>
              </p:cNvPr>
              <p:cNvSpPr/>
              <p:nvPr/>
            </p:nvSpPr>
            <p:spPr>
              <a:xfrm>
                <a:off x="7735423" y="6369244"/>
                <a:ext cx="360240" cy="225837"/>
              </a:xfrm>
              <a:custGeom>
                <a:avLst/>
                <a:gdLst>
                  <a:gd name="connsiteX0" fmla="*/ 0 w 475130"/>
                  <a:gd name="connsiteY0" fmla="*/ 0 h 448236"/>
                  <a:gd name="connsiteX1" fmla="*/ 116541 w 475130"/>
                  <a:gd name="connsiteY1" fmla="*/ 49306 h 448236"/>
                  <a:gd name="connsiteX2" fmla="*/ 152400 w 475130"/>
                  <a:gd name="connsiteY2" fmla="*/ 67236 h 448236"/>
                  <a:gd name="connsiteX3" fmla="*/ 197224 w 475130"/>
                  <a:gd name="connsiteY3" fmla="*/ 94130 h 448236"/>
                  <a:gd name="connsiteX4" fmla="*/ 219635 w 475130"/>
                  <a:gd name="connsiteY4" fmla="*/ 112059 h 448236"/>
                  <a:gd name="connsiteX5" fmla="*/ 242047 w 475130"/>
                  <a:gd name="connsiteY5" fmla="*/ 147918 h 448236"/>
                  <a:gd name="connsiteX6" fmla="*/ 259977 w 475130"/>
                  <a:gd name="connsiteY6" fmla="*/ 174812 h 448236"/>
                  <a:gd name="connsiteX7" fmla="*/ 277906 w 475130"/>
                  <a:gd name="connsiteY7" fmla="*/ 206189 h 448236"/>
                  <a:gd name="connsiteX8" fmla="*/ 304800 w 475130"/>
                  <a:gd name="connsiteY8" fmla="*/ 233083 h 448236"/>
                  <a:gd name="connsiteX9" fmla="*/ 327212 w 475130"/>
                  <a:gd name="connsiteY9" fmla="*/ 264459 h 448236"/>
                  <a:gd name="connsiteX10" fmla="*/ 349624 w 475130"/>
                  <a:gd name="connsiteY10" fmla="*/ 286871 h 448236"/>
                  <a:gd name="connsiteX11" fmla="*/ 389965 w 475130"/>
                  <a:gd name="connsiteY11" fmla="*/ 331695 h 448236"/>
                  <a:gd name="connsiteX12" fmla="*/ 389965 w 475130"/>
                  <a:gd name="connsiteY12" fmla="*/ 331695 h 448236"/>
                  <a:gd name="connsiteX13" fmla="*/ 403412 w 475130"/>
                  <a:gd name="connsiteY13" fmla="*/ 349624 h 448236"/>
                  <a:gd name="connsiteX14" fmla="*/ 412377 w 475130"/>
                  <a:gd name="connsiteY14" fmla="*/ 363071 h 448236"/>
                  <a:gd name="connsiteX15" fmla="*/ 425824 w 475130"/>
                  <a:gd name="connsiteY15" fmla="*/ 372036 h 448236"/>
                  <a:gd name="connsiteX16" fmla="*/ 448235 w 475130"/>
                  <a:gd name="connsiteY16" fmla="*/ 407895 h 448236"/>
                  <a:gd name="connsiteX17" fmla="*/ 461682 w 475130"/>
                  <a:gd name="connsiteY17" fmla="*/ 425824 h 448236"/>
                  <a:gd name="connsiteX18" fmla="*/ 475130 w 475130"/>
                  <a:gd name="connsiteY18" fmla="*/ 448236 h 44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5130" h="448236">
                    <a:moveTo>
                      <a:pt x="0" y="0"/>
                    </a:moveTo>
                    <a:cubicBezTo>
                      <a:pt x="80839" y="40421"/>
                      <a:pt x="-17991" y="-7612"/>
                      <a:pt x="116541" y="49306"/>
                    </a:cubicBezTo>
                    <a:cubicBezTo>
                      <a:pt x="128849" y="54513"/>
                      <a:pt x="141159" y="60009"/>
                      <a:pt x="152400" y="67236"/>
                    </a:cubicBezTo>
                    <a:cubicBezTo>
                      <a:pt x="199361" y="97425"/>
                      <a:pt x="159878" y="84792"/>
                      <a:pt x="197224" y="94130"/>
                    </a:cubicBezTo>
                    <a:cubicBezTo>
                      <a:pt x="204694" y="100106"/>
                      <a:pt x="214149" y="104222"/>
                      <a:pt x="219635" y="112059"/>
                    </a:cubicBezTo>
                    <a:cubicBezTo>
                      <a:pt x="252307" y="158733"/>
                      <a:pt x="208194" y="125348"/>
                      <a:pt x="242047" y="147918"/>
                    </a:cubicBezTo>
                    <a:cubicBezTo>
                      <a:pt x="252707" y="179895"/>
                      <a:pt x="237591" y="141232"/>
                      <a:pt x="259977" y="174812"/>
                    </a:cubicBezTo>
                    <a:cubicBezTo>
                      <a:pt x="287339" y="215855"/>
                      <a:pt x="229183" y="152051"/>
                      <a:pt x="277906" y="206189"/>
                    </a:cubicBezTo>
                    <a:cubicBezTo>
                      <a:pt x="286387" y="215613"/>
                      <a:pt x="304800" y="233083"/>
                      <a:pt x="304800" y="233083"/>
                    </a:cubicBezTo>
                    <a:cubicBezTo>
                      <a:pt x="313035" y="257791"/>
                      <a:pt x="304008" y="237388"/>
                      <a:pt x="327212" y="264459"/>
                    </a:cubicBezTo>
                    <a:cubicBezTo>
                      <a:pt x="347136" y="287702"/>
                      <a:pt x="323724" y="269604"/>
                      <a:pt x="349624" y="286871"/>
                    </a:cubicBezTo>
                    <a:cubicBezTo>
                      <a:pt x="366792" y="312625"/>
                      <a:pt x="354779" y="296509"/>
                      <a:pt x="389965" y="331695"/>
                    </a:cubicBezTo>
                    <a:lnTo>
                      <a:pt x="389965" y="331695"/>
                    </a:lnTo>
                    <a:cubicBezTo>
                      <a:pt x="394447" y="337671"/>
                      <a:pt x="399070" y="343545"/>
                      <a:pt x="403412" y="349624"/>
                    </a:cubicBezTo>
                    <a:cubicBezTo>
                      <a:pt x="406543" y="354008"/>
                      <a:pt x="408568" y="359262"/>
                      <a:pt x="412377" y="363071"/>
                    </a:cubicBezTo>
                    <a:cubicBezTo>
                      <a:pt x="416186" y="366880"/>
                      <a:pt x="422015" y="368227"/>
                      <a:pt x="425824" y="372036"/>
                    </a:cubicBezTo>
                    <a:cubicBezTo>
                      <a:pt x="442758" y="388970"/>
                      <a:pt x="436398" y="388955"/>
                      <a:pt x="448235" y="407895"/>
                    </a:cubicBezTo>
                    <a:cubicBezTo>
                      <a:pt x="452194" y="414230"/>
                      <a:pt x="457340" y="419745"/>
                      <a:pt x="461682" y="425824"/>
                    </a:cubicBezTo>
                    <a:cubicBezTo>
                      <a:pt x="470697" y="438445"/>
                      <a:pt x="469356" y="436689"/>
                      <a:pt x="475130" y="448236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7" name="フリーフォーム 851">
                <a:extLst>
                  <a:ext uri="{FF2B5EF4-FFF2-40B4-BE49-F238E27FC236}">
                    <a16:creationId xmlns:a16="http://schemas.microsoft.com/office/drawing/2014/main" id="{C5E0B3FC-A01D-481B-9CE4-318168E63DC6}"/>
                  </a:ext>
                </a:extLst>
              </p:cNvPr>
              <p:cNvSpPr/>
              <p:nvPr/>
            </p:nvSpPr>
            <p:spPr>
              <a:xfrm>
                <a:off x="7645703" y="6384642"/>
                <a:ext cx="52522" cy="8376"/>
              </a:xfrm>
              <a:custGeom>
                <a:avLst/>
                <a:gdLst>
                  <a:gd name="connsiteX0" fmla="*/ 69273 w 69273"/>
                  <a:gd name="connsiteY0" fmla="*/ 0 h 16625"/>
                  <a:gd name="connsiteX1" fmla="*/ 24938 w 69273"/>
                  <a:gd name="connsiteY1" fmla="*/ 8313 h 16625"/>
                  <a:gd name="connsiteX2" fmla="*/ 8313 w 69273"/>
                  <a:gd name="connsiteY2" fmla="*/ 13854 h 16625"/>
                  <a:gd name="connsiteX3" fmla="*/ 0 w 69273"/>
                  <a:gd name="connsiteY3" fmla="*/ 16625 h 16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73" h="16625">
                    <a:moveTo>
                      <a:pt x="69273" y="0"/>
                    </a:moveTo>
                    <a:cubicBezTo>
                      <a:pt x="35751" y="3352"/>
                      <a:pt x="50370" y="-164"/>
                      <a:pt x="24938" y="8313"/>
                    </a:cubicBezTo>
                    <a:lnTo>
                      <a:pt x="8313" y="13854"/>
                    </a:lnTo>
                    <a:lnTo>
                      <a:pt x="0" y="16625"/>
                    </a:ln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8" name="フリーフォーム 852">
                <a:extLst>
                  <a:ext uri="{FF2B5EF4-FFF2-40B4-BE49-F238E27FC236}">
                    <a16:creationId xmlns:a16="http://schemas.microsoft.com/office/drawing/2014/main" id="{DFD90E5E-9D4E-4441-A9C7-58917BF8EB96}"/>
                  </a:ext>
                </a:extLst>
              </p:cNvPr>
              <p:cNvSpPr/>
              <p:nvPr/>
            </p:nvSpPr>
            <p:spPr>
              <a:xfrm>
                <a:off x="7666712" y="6416752"/>
                <a:ext cx="10505" cy="34902"/>
              </a:xfrm>
              <a:custGeom>
                <a:avLst/>
                <a:gdLst>
                  <a:gd name="connsiteX0" fmla="*/ 0 w 13855"/>
                  <a:gd name="connsiteY0" fmla="*/ 0 h 69273"/>
                  <a:gd name="connsiteX1" fmla="*/ 13855 w 13855"/>
                  <a:gd name="connsiteY1" fmla="*/ 36022 h 69273"/>
                  <a:gd name="connsiteX2" fmla="*/ 11084 w 13855"/>
                  <a:gd name="connsiteY2" fmla="*/ 60960 h 69273"/>
                  <a:gd name="connsiteX3" fmla="*/ 8313 w 13855"/>
                  <a:gd name="connsiteY3" fmla="*/ 69273 h 6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5" h="69273">
                    <a:moveTo>
                      <a:pt x="0" y="0"/>
                    </a:moveTo>
                    <a:cubicBezTo>
                      <a:pt x="8576" y="15008"/>
                      <a:pt x="13855" y="19042"/>
                      <a:pt x="13855" y="36022"/>
                    </a:cubicBezTo>
                    <a:cubicBezTo>
                      <a:pt x="13855" y="44386"/>
                      <a:pt x="12459" y="52710"/>
                      <a:pt x="11084" y="60960"/>
                    </a:cubicBezTo>
                    <a:cubicBezTo>
                      <a:pt x="10604" y="63841"/>
                      <a:pt x="8313" y="69273"/>
                      <a:pt x="8313" y="69273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9" name="フリーフォーム 853">
                <a:extLst>
                  <a:ext uri="{FF2B5EF4-FFF2-40B4-BE49-F238E27FC236}">
                    <a16:creationId xmlns:a16="http://schemas.microsoft.com/office/drawing/2014/main" id="{1C724E95-F4C3-478B-A14B-0CFB37EFDE67}"/>
                  </a:ext>
                </a:extLst>
              </p:cNvPr>
              <p:cNvSpPr/>
              <p:nvPr/>
            </p:nvSpPr>
            <p:spPr>
              <a:xfrm>
                <a:off x="7595282" y="6441882"/>
                <a:ext cx="37816" cy="6982"/>
              </a:xfrm>
              <a:custGeom>
                <a:avLst/>
                <a:gdLst>
                  <a:gd name="connsiteX0" fmla="*/ 49877 w 49877"/>
                  <a:gd name="connsiteY0" fmla="*/ 0 h 13858"/>
                  <a:gd name="connsiteX1" fmla="*/ 24938 w 49877"/>
                  <a:gd name="connsiteY1" fmla="*/ 2771 h 13858"/>
                  <a:gd name="connsiteX2" fmla="*/ 13855 w 49877"/>
                  <a:gd name="connsiteY2" fmla="*/ 11084 h 13858"/>
                  <a:gd name="connsiteX3" fmla="*/ 0 w 49877"/>
                  <a:gd name="connsiteY3" fmla="*/ 13855 h 13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77" h="13858">
                    <a:moveTo>
                      <a:pt x="49877" y="0"/>
                    </a:moveTo>
                    <a:cubicBezTo>
                      <a:pt x="41564" y="924"/>
                      <a:pt x="32932" y="311"/>
                      <a:pt x="24938" y="2771"/>
                    </a:cubicBezTo>
                    <a:cubicBezTo>
                      <a:pt x="20524" y="4129"/>
                      <a:pt x="17985" y="9019"/>
                      <a:pt x="13855" y="11084"/>
                    </a:cubicBezTo>
                    <a:cubicBezTo>
                      <a:pt x="7865" y="14079"/>
                      <a:pt x="5127" y="13855"/>
                      <a:pt x="0" y="13855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0" name="フリーフォーム 854">
                <a:extLst>
                  <a:ext uri="{FF2B5EF4-FFF2-40B4-BE49-F238E27FC236}">
                    <a16:creationId xmlns:a16="http://schemas.microsoft.com/office/drawing/2014/main" id="{1A07C13A-AF60-4EFD-80F1-347B542D43E0}"/>
                  </a:ext>
                </a:extLst>
              </p:cNvPr>
              <p:cNvSpPr/>
              <p:nvPr/>
            </p:nvSpPr>
            <p:spPr>
              <a:xfrm>
                <a:off x="7599484" y="6476784"/>
                <a:ext cx="2821" cy="33506"/>
              </a:xfrm>
              <a:custGeom>
                <a:avLst/>
                <a:gdLst>
                  <a:gd name="connsiteX0" fmla="*/ 0 w 3721"/>
                  <a:gd name="connsiteY0" fmla="*/ 0 h 66502"/>
                  <a:gd name="connsiteX1" fmla="*/ 2771 w 3721"/>
                  <a:gd name="connsiteY1" fmla="*/ 66502 h 6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1" h="66502">
                    <a:moveTo>
                      <a:pt x="0" y="0"/>
                    </a:moveTo>
                    <a:cubicBezTo>
                      <a:pt x="6213" y="31062"/>
                      <a:pt x="2771" y="9145"/>
                      <a:pt x="2771" y="66502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1" name="フリーフォーム 855">
                <a:extLst>
                  <a:ext uri="{FF2B5EF4-FFF2-40B4-BE49-F238E27FC236}">
                    <a16:creationId xmlns:a16="http://schemas.microsoft.com/office/drawing/2014/main" id="{F9CB2420-5F11-4E16-AE03-C3E3A966EBFB}"/>
                  </a:ext>
                </a:extLst>
              </p:cNvPr>
              <p:cNvSpPr/>
              <p:nvPr/>
            </p:nvSpPr>
            <p:spPr>
              <a:xfrm>
                <a:off x="7521751" y="6507498"/>
                <a:ext cx="42018" cy="11169"/>
              </a:xfrm>
              <a:custGeom>
                <a:avLst/>
                <a:gdLst>
                  <a:gd name="connsiteX0" fmla="*/ 55419 w 55419"/>
                  <a:gd name="connsiteY0" fmla="*/ 0 h 22167"/>
                  <a:gd name="connsiteX1" fmla="*/ 27709 w 55419"/>
                  <a:gd name="connsiteY1" fmla="*/ 5542 h 22167"/>
                  <a:gd name="connsiteX2" fmla="*/ 2771 w 55419"/>
                  <a:gd name="connsiteY2" fmla="*/ 16625 h 22167"/>
                  <a:gd name="connsiteX3" fmla="*/ 0 w 55419"/>
                  <a:gd name="connsiteY3" fmla="*/ 22167 h 2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419" h="22167">
                    <a:moveTo>
                      <a:pt x="55419" y="0"/>
                    </a:moveTo>
                    <a:cubicBezTo>
                      <a:pt x="44185" y="1872"/>
                      <a:pt x="38042" y="2442"/>
                      <a:pt x="27709" y="5542"/>
                    </a:cubicBezTo>
                    <a:cubicBezTo>
                      <a:pt x="19874" y="7893"/>
                      <a:pt x="9133" y="10264"/>
                      <a:pt x="2771" y="16625"/>
                    </a:cubicBezTo>
                    <a:cubicBezTo>
                      <a:pt x="1310" y="18085"/>
                      <a:pt x="924" y="20320"/>
                      <a:pt x="0" y="22167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2" name="フリーフォーム 856">
                <a:extLst>
                  <a:ext uri="{FF2B5EF4-FFF2-40B4-BE49-F238E27FC236}">
                    <a16:creationId xmlns:a16="http://schemas.microsoft.com/office/drawing/2014/main" id="{D4673476-33BF-4C84-9026-B38DF707F913}"/>
                  </a:ext>
                </a:extLst>
              </p:cNvPr>
              <p:cNvSpPr/>
              <p:nvPr/>
            </p:nvSpPr>
            <p:spPr>
              <a:xfrm>
                <a:off x="7517320" y="6532627"/>
                <a:ext cx="10734" cy="44675"/>
              </a:xfrm>
              <a:custGeom>
                <a:avLst/>
                <a:gdLst>
                  <a:gd name="connsiteX0" fmla="*/ 14158 w 14158"/>
                  <a:gd name="connsiteY0" fmla="*/ 0 h 88669"/>
                  <a:gd name="connsiteX1" fmla="*/ 11387 w 14158"/>
                  <a:gd name="connsiteY1" fmla="*/ 30480 h 88669"/>
                  <a:gd name="connsiteX2" fmla="*/ 8616 w 14158"/>
                  <a:gd name="connsiteY2" fmla="*/ 66502 h 88669"/>
                  <a:gd name="connsiteX3" fmla="*/ 304 w 14158"/>
                  <a:gd name="connsiteY3" fmla="*/ 83128 h 88669"/>
                  <a:gd name="connsiteX4" fmla="*/ 304 w 14158"/>
                  <a:gd name="connsiteY4" fmla="*/ 88669 h 8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58" h="88669">
                    <a:moveTo>
                      <a:pt x="14158" y="0"/>
                    </a:moveTo>
                    <a:cubicBezTo>
                      <a:pt x="13234" y="10160"/>
                      <a:pt x="12234" y="20313"/>
                      <a:pt x="11387" y="30480"/>
                    </a:cubicBezTo>
                    <a:cubicBezTo>
                      <a:pt x="10387" y="42481"/>
                      <a:pt x="10110" y="54552"/>
                      <a:pt x="8616" y="66502"/>
                    </a:cubicBezTo>
                    <a:cubicBezTo>
                      <a:pt x="7126" y="78418"/>
                      <a:pt x="4803" y="71878"/>
                      <a:pt x="304" y="83128"/>
                    </a:cubicBezTo>
                    <a:cubicBezTo>
                      <a:pt x="-382" y="84843"/>
                      <a:pt x="304" y="86822"/>
                      <a:pt x="304" y="88669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3" name="フリーフォーム 857">
                <a:extLst>
                  <a:ext uri="{FF2B5EF4-FFF2-40B4-BE49-F238E27FC236}">
                    <a16:creationId xmlns:a16="http://schemas.microsoft.com/office/drawing/2014/main" id="{472E5574-4D0C-4417-90E4-45C271437527}"/>
                  </a:ext>
                </a:extLst>
              </p:cNvPr>
              <p:cNvSpPr/>
              <p:nvPr/>
            </p:nvSpPr>
            <p:spPr>
              <a:xfrm>
                <a:off x="7683519" y="6411168"/>
                <a:ext cx="31513" cy="22338"/>
              </a:xfrm>
              <a:custGeom>
                <a:avLst/>
                <a:gdLst>
                  <a:gd name="connsiteX0" fmla="*/ 41564 w 41564"/>
                  <a:gd name="connsiteY0" fmla="*/ 0 h 44335"/>
                  <a:gd name="connsiteX1" fmla="*/ 27709 w 41564"/>
                  <a:gd name="connsiteY1" fmla="*/ 8313 h 44335"/>
                  <a:gd name="connsiteX2" fmla="*/ 22168 w 41564"/>
                  <a:gd name="connsiteY2" fmla="*/ 16626 h 44335"/>
                  <a:gd name="connsiteX3" fmla="*/ 13855 w 41564"/>
                  <a:gd name="connsiteY3" fmla="*/ 22167 h 44335"/>
                  <a:gd name="connsiteX4" fmla="*/ 8313 w 41564"/>
                  <a:gd name="connsiteY4" fmla="*/ 33251 h 44335"/>
                  <a:gd name="connsiteX5" fmla="*/ 5542 w 41564"/>
                  <a:gd name="connsiteY5" fmla="*/ 41564 h 44335"/>
                  <a:gd name="connsiteX6" fmla="*/ 0 w 41564"/>
                  <a:gd name="connsiteY6" fmla="*/ 44335 h 4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64" h="44335">
                    <a:moveTo>
                      <a:pt x="41564" y="0"/>
                    </a:moveTo>
                    <a:cubicBezTo>
                      <a:pt x="36946" y="2771"/>
                      <a:pt x="31798" y="4808"/>
                      <a:pt x="27709" y="8313"/>
                    </a:cubicBezTo>
                    <a:cubicBezTo>
                      <a:pt x="25181" y="10480"/>
                      <a:pt x="24523" y="14271"/>
                      <a:pt x="22168" y="16626"/>
                    </a:cubicBezTo>
                    <a:cubicBezTo>
                      <a:pt x="19813" y="18981"/>
                      <a:pt x="16626" y="20320"/>
                      <a:pt x="13855" y="22167"/>
                    </a:cubicBezTo>
                    <a:cubicBezTo>
                      <a:pt x="12008" y="25862"/>
                      <a:pt x="9940" y="29454"/>
                      <a:pt x="8313" y="33251"/>
                    </a:cubicBezTo>
                    <a:cubicBezTo>
                      <a:pt x="7162" y="35936"/>
                      <a:pt x="7295" y="39227"/>
                      <a:pt x="5542" y="41564"/>
                    </a:cubicBezTo>
                    <a:cubicBezTo>
                      <a:pt x="4303" y="43216"/>
                      <a:pt x="1847" y="43411"/>
                      <a:pt x="0" y="44335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4" name="フリーフォーム 858">
                <a:extLst>
                  <a:ext uri="{FF2B5EF4-FFF2-40B4-BE49-F238E27FC236}">
                    <a16:creationId xmlns:a16="http://schemas.microsoft.com/office/drawing/2014/main" id="{ABCFA88F-385B-48EB-ACE9-654242D32A0D}"/>
                  </a:ext>
                </a:extLst>
              </p:cNvPr>
              <p:cNvSpPr/>
              <p:nvPr/>
            </p:nvSpPr>
            <p:spPr>
              <a:xfrm>
                <a:off x="7712932" y="6425129"/>
                <a:ext cx="21009" cy="25130"/>
              </a:xfrm>
              <a:custGeom>
                <a:avLst/>
                <a:gdLst>
                  <a:gd name="connsiteX0" fmla="*/ 0 w 27709"/>
                  <a:gd name="connsiteY0" fmla="*/ 0 h 49877"/>
                  <a:gd name="connsiteX1" fmla="*/ 11084 w 27709"/>
                  <a:gd name="connsiteY1" fmla="*/ 13855 h 49877"/>
                  <a:gd name="connsiteX2" fmla="*/ 16626 w 27709"/>
                  <a:gd name="connsiteY2" fmla="*/ 30480 h 49877"/>
                  <a:gd name="connsiteX3" fmla="*/ 22167 w 27709"/>
                  <a:gd name="connsiteY3" fmla="*/ 38793 h 49877"/>
                  <a:gd name="connsiteX4" fmla="*/ 27709 w 27709"/>
                  <a:gd name="connsiteY4" fmla="*/ 49877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09" h="49877">
                    <a:moveTo>
                      <a:pt x="0" y="0"/>
                    </a:moveTo>
                    <a:cubicBezTo>
                      <a:pt x="3695" y="4618"/>
                      <a:pt x="8252" y="8663"/>
                      <a:pt x="11084" y="13855"/>
                    </a:cubicBezTo>
                    <a:cubicBezTo>
                      <a:pt x="13881" y="18983"/>
                      <a:pt x="13386" y="25619"/>
                      <a:pt x="16626" y="30480"/>
                    </a:cubicBezTo>
                    <a:cubicBezTo>
                      <a:pt x="18473" y="33251"/>
                      <a:pt x="20678" y="35814"/>
                      <a:pt x="22167" y="38793"/>
                    </a:cubicBezTo>
                    <a:cubicBezTo>
                      <a:pt x="28534" y="51528"/>
                      <a:pt x="21449" y="43617"/>
                      <a:pt x="27709" y="49877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5" name="フリーフォーム 859">
                <a:extLst>
                  <a:ext uri="{FF2B5EF4-FFF2-40B4-BE49-F238E27FC236}">
                    <a16:creationId xmlns:a16="http://schemas.microsoft.com/office/drawing/2014/main" id="{FEFFBCEB-1C96-4642-9277-6D930CA1B532}"/>
                  </a:ext>
                </a:extLst>
              </p:cNvPr>
              <p:cNvSpPr/>
              <p:nvPr/>
            </p:nvSpPr>
            <p:spPr>
              <a:xfrm>
                <a:off x="7647745" y="6462823"/>
                <a:ext cx="52581" cy="26525"/>
              </a:xfrm>
              <a:custGeom>
                <a:avLst/>
                <a:gdLst>
                  <a:gd name="connsiteX0" fmla="*/ 69351 w 69351"/>
                  <a:gd name="connsiteY0" fmla="*/ 0 h 52647"/>
                  <a:gd name="connsiteX1" fmla="*/ 52725 w 69351"/>
                  <a:gd name="connsiteY1" fmla="*/ 8313 h 52647"/>
                  <a:gd name="connsiteX2" fmla="*/ 38871 w 69351"/>
                  <a:gd name="connsiteY2" fmla="*/ 16625 h 52647"/>
                  <a:gd name="connsiteX3" fmla="*/ 27787 w 69351"/>
                  <a:gd name="connsiteY3" fmla="*/ 19396 h 52647"/>
                  <a:gd name="connsiteX4" fmla="*/ 11162 w 69351"/>
                  <a:gd name="connsiteY4" fmla="*/ 27709 h 52647"/>
                  <a:gd name="connsiteX5" fmla="*/ 2849 w 69351"/>
                  <a:gd name="connsiteY5" fmla="*/ 33251 h 52647"/>
                  <a:gd name="connsiteX6" fmla="*/ 78 w 69351"/>
                  <a:gd name="connsiteY6" fmla="*/ 44334 h 52647"/>
                  <a:gd name="connsiteX7" fmla="*/ 5620 w 69351"/>
                  <a:gd name="connsiteY7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351" h="52647">
                    <a:moveTo>
                      <a:pt x="69351" y="0"/>
                    </a:moveTo>
                    <a:cubicBezTo>
                      <a:pt x="63809" y="2771"/>
                      <a:pt x="58165" y="5346"/>
                      <a:pt x="52725" y="8313"/>
                    </a:cubicBezTo>
                    <a:cubicBezTo>
                      <a:pt x="47997" y="10892"/>
                      <a:pt x="43792" y="14438"/>
                      <a:pt x="38871" y="16625"/>
                    </a:cubicBezTo>
                    <a:cubicBezTo>
                      <a:pt x="35391" y="18172"/>
                      <a:pt x="31482" y="18472"/>
                      <a:pt x="27787" y="19396"/>
                    </a:cubicBezTo>
                    <a:cubicBezTo>
                      <a:pt x="3962" y="35280"/>
                      <a:pt x="34106" y="16236"/>
                      <a:pt x="11162" y="27709"/>
                    </a:cubicBezTo>
                    <a:cubicBezTo>
                      <a:pt x="8183" y="29198"/>
                      <a:pt x="5620" y="31404"/>
                      <a:pt x="2849" y="33251"/>
                    </a:cubicBezTo>
                    <a:cubicBezTo>
                      <a:pt x="1925" y="36945"/>
                      <a:pt x="-461" y="40564"/>
                      <a:pt x="78" y="44334"/>
                    </a:cubicBezTo>
                    <a:cubicBezTo>
                      <a:pt x="549" y="47631"/>
                      <a:pt x="5620" y="52647"/>
                      <a:pt x="5620" y="52647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6" name="フリーフォーム 860">
                <a:extLst>
                  <a:ext uri="{FF2B5EF4-FFF2-40B4-BE49-F238E27FC236}">
                    <a16:creationId xmlns:a16="http://schemas.microsoft.com/office/drawing/2014/main" id="{74DE08E8-3408-4A4C-8780-EB15EB9EE0BF}"/>
                  </a:ext>
                </a:extLst>
              </p:cNvPr>
              <p:cNvSpPr/>
              <p:nvPr/>
            </p:nvSpPr>
            <p:spPr>
              <a:xfrm>
                <a:off x="7691923" y="6499121"/>
                <a:ext cx="23112" cy="32110"/>
              </a:xfrm>
              <a:custGeom>
                <a:avLst/>
                <a:gdLst>
                  <a:gd name="connsiteX0" fmla="*/ 0 w 30483"/>
                  <a:gd name="connsiteY0" fmla="*/ 0 h 63731"/>
                  <a:gd name="connsiteX1" fmla="*/ 22167 w 30483"/>
                  <a:gd name="connsiteY1" fmla="*/ 22168 h 63731"/>
                  <a:gd name="connsiteX2" fmla="*/ 24938 w 30483"/>
                  <a:gd name="connsiteY2" fmla="*/ 41564 h 63731"/>
                  <a:gd name="connsiteX3" fmla="*/ 27709 w 30483"/>
                  <a:gd name="connsiteY3" fmla="*/ 49877 h 63731"/>
                  <a:gd name="connsiteX4" fmla="*/ 30480 w 30483"/>
                  <a:gd name="connsiteY4" fmla="*/ 63731 h 6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3" h="63731">
                    <a:moveTo>
                      <a:pt x="0" y="0"/>
                    </a:moveTo>
                    <a:cubicBezTo>
                      <a:pt x="7389" y="7389"/>
                      <a:pt x="20689" y="11823"/>
                      <a:pt x="22167" y="22168"/>
                    </a:cubicBezTo>
                    <a:cubicBezTo>
                      <a:pt x="23091" y="28633"/>
                      <a:pt x="23657" y="35160"/>
                      <a:pt x="24938" y="41564"/>
                    </a:cubicBezTo>
                    <a:cubicBezTo>
                      <a:pt x="25511" y="44428"/>
                      <a:pt x="26907" y="47069"/>
                      <a:pt x="27709" y="49877"/>
                    </a:cubicBezTo>
                    <a:cubicBezTo>
                      <a:pt x="30704" y="60359"/>
                      <a:pt x="30480" y="57515"/>
                      <a:pt x="30480" y="63731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7" name="フリーフォーム 861">
                <a:extLst>
                  <a:ext uri="{FF2B5EF4-FFF2-40B4-BE49-F238E27FC236}">
                    <a16:creationId xmlns:a16="http://schemas.microsoft.com/office/drawing/2014/main" id="{C4F1D503-F386-48C5-8785-44EC81A252CB}"/>
                  </a:ext>
                </a:extLst>
              </p:cNvPr>
              <p:cNvSpPr/>
              <p:nvPr/>
            </p:nvSpPr>
            <p:spPr>
              <a:xfrm>
                <a:off x="7641496" y="6528439"/>
                <a:ext cx="33620" cy="27922"/>
              </a:xfrm>
              <a:custGeom>
                <a:avLst/>
                <a:gdLst>
                  <a:gd name="connsiteX0" fmla="*/ 44342 w 44342"/>
                  <a:gd name="connsiteY0" fmla="*/ 0 h 55418"/>
                  <a:gd name="connsiteX1" fmla="*/ 41571 w 44342"/>
                  <a:gd name="connsiteY1" fmla="*/ 13854 h 55418"/>
                  <a:gd name="connsiteX2" fmla="*/ 36029 w 44342"/>
                  <a:gd name="connsiteY2" fmla="*/ 22167 h 55418"/>
                  <a:gd name="connsiteX3" fmla="*/ 19404 w 44342"/>
                  <a:gd name="connsiteY3" fmla="*/ 36021 h 55418"/>
                  <a:gd name="connsiteX4" fmla="*/ 2778 w 44342"/>
                  <a:gd name="connsiteY4" fmla="*/ 44334 h 55418"/>
                  <a:gd name="connsiteX5" fmla="*/ 7 w 44342"/>
                  <a:gd name="connsiteY5" fmla="*/ 55418 h 5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42" h="55418">
                    <a:moveTo>
                      <a:pt x="44342" y="0"/>
                    </a:moveTo>
                    <a:cubicBezTo>
                      <a:pt x="43418" y="4618"/>
                      <a:pt x="43225" y="9444"/>
                      <a:pt x="41571" y="13854"/>
                    </a:cubicBezTo>
                    <a:cubicBezTo>
                      <a:pt x="40402" y="16972"/>
                      <a:pt x="38161" y="19609"/>
                      <a:pt x="36029" y="22167"/>
                    </a:cubicBezTo>
                    <a:cubicBezTo>
                      <a:pt x="31652" y="27420"/>
                      <a:pt x="25632" y="32907"/>
                      <a:pt x="19404" y="36021"/>
                    </a:cubicBezTo>
                    <a:cubicBezTo>
                      <a:pt x="-3537" y="47491"/>
                      <a:pt x="26597" y="28455"/>
                      <a:pt x="2778" y="44334"/>
                    </a:cubicBezTo>
                    <a:cubicBezTo>
                      <a:pt x="-285" y="53523"/>
                      <a:pt x="7" y="49726"/>
                      <a:pt x="7" y="55418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8" name="フリーフォーム 862">
                <a:extLst>
                  <a:ext uri="{FF2B5EF4-FFF2-40B4-BE49-F238E27FC236}">
                    <a16:creationId xmlns:a16="http://schemas.microsoft.com/office/drawing/2014/main" id="{5DC48C88-3670-43CA-9F2D-B924AC2B57AC}"/>
                  </a:ext>
                </a:extLst>
              </p:cNvPr>
              <p:cNvSpPr/>
              <p:nvPr/>
            </p:nvSpPr>
            <p:spPr>
              <a:xfrm>
                <a:off x="7660409" y="6587074"/>
                <a:ext cx="29414" cy="36298"/>
              </a:xfrm>
              <a:custGeom>
                <a:avLst/>
                <a:gdLst>
                  <a:gd name="connsiteX0" fmla="*/ 0 w 38795"/>
                  <a:gd name="connsiteY0" fmla="*/ 0 h 72043"/>
                  <a:gd name="connsiteX1" fmla="*/ 13855 w 38795"/>
                  <a:gd name="connsiteY1" fmla="*/ 8312 h 72043"/>
                  <a:gd name="connsiteX2" fmla="*/ 24939 w 38795"/>
                  <a:gd name="connsiteY2" fmla="*/ 36022 h 72043"/>
                  <a:gd name="connsiteX3" fmla="*/ 27709 w 38795"/>
                  <a:gd name="connsiteY3" fmla="*/ 44334 h 72043"/>
                  <a:gd name="connsiteX4" fmla="*/ 36022 w 38795"/>
                  <a:gd name="connsiteY4" fmla="*/ 55418 h 72043"/>
                  <a:gd name="connsiteX5" fmla="*/ 38793 w 38795"/>
                  <a:gd name="connsiteY5" fmla="*/ 72043 h 7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95" h="72043">
                    <a:moveTo>
                      <a:pt x="0" y="0"/>
                    </a:moveTo>
                    <a:cubicBezTo>
                      <a:pt x="4618" y="2771"/>
                      <a:pt x="10047" y="4504"/>
                      <a:pt x="13855" y="8312"/>
                    </a:cubicBezTo>
                    <a:cubicBezTo>
                      <a:pt x="17932" y="12389"/>
                      <a:pt x="23857" y="32776"/>
                      <a:pt x="24939" y="36022"/>
                    </a:cubicBezTo>
                    <a:cubicBezTo>
                      <a:pt x="25862" y="38793"/>
                      <a:pt x="25957" y="41998"/>
                      <a:pt x="27709" y="44334"/>
                    </a:cubicBezTo>
                    <a:lnTo>
                      <a:pt x="36022" y="55418"/>
                    </a:lnTo>
                    <a:cubicBezTo>
                      <a:pt x="38974" y="70178"/>
                      <a:pt x="38793" y="64563"/>
                      <a:pt x="38793" y="72043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89" name="フリーフォーム 863">
                <a:extLst>
                  <a:ext uri="{FF2B5EF4-FFF2-40B4-BE49-F238E27FC236}">
                    <a16:creationId xmlns:a16="http://schemas.microsoft.com/office/drawing/2014/main" id="{CD01E661-3331-41A0-A0AA-2519FEDA59E9}"/>
                  </a:ext>
                </a:extLst>
              </p:cNvPr>
              <p:cNvSpPr/>
              <p:nvPr/>
            </p:nvSpPr>
            <p:spPr>
              <a:xfrm>
                <a:off x="7740089" y="6432109"/>
                <a:ext cx="14860" cy="30714"/>
              </a:xfrm>
              <a:custGeom>
                <a:avLst/>
                <a:gdLst>
                  <a:gd name="connsiteX0" fmla="*/ 19599 w 19599"/>
                  <a:gd name="connsiteY0" fmla="*/ 0 h 60960"/>
                  <a:gd name="connsiteX1" fmla="*/ 14057 w 19599"/>
                  <a:gd name="connsiteY1" fmla="*/ 13854 h 60960"/>
                  <a:gd name="connsiteX2" fmla="*/ 8516 w 19599"/>
                  <a:gd name="connsiteY2" fmla="*/ 22167 h 60960"/>
                  <a:gd name="connsiteX3" fmla="*/ 203 w 19599"/>
                  <a:gd name="connsiteY3" fmla="*/ 49876 h 60960"/>
                  <a:gd name="connsiteX4" fmla="*/ 203 w 19599"/>
                  <a:gd name="connsiteY4" fmla="*/ 6096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99" h="60960">
                    <a:moveTo>
                      <a:pt x="19599" y="0"/>
                    </a:moveTo>
                    <a:cubicBezTo>
                      <a:pt x="17752" y="4618"/>
                      <a:pt x="16281" y="9405"/>
                      <a:pt x="14057" y="13854"/>
                    </a:cubicBezTo>
                    <a:cubicBezTo>
                      <a:pt x="12568" y="16833"/>
                      <a:pt x="9868" y="19124"/>
                      <a:pt x="8516" y="22167"/>
                    </a:cubicBezTo>
                    <a:cubicBezTo>
                      <a:pt x="7119" y="25310"/>
                      <a:pt x="904" y="44270"/>
                      <a:pt x="203" y="49876"/>
                    </a:cubicBezTo>
                    <a:cubicBezTo>
                      <a:pt x="-255" y="53542"/>
                      <a:pt x="203" y="57265"/>
                      <a:pt x="203" y="6096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0" name="フリーフォーム 864">
                <a:extLst>
                  <a:ext uri="{FF2B5EF4-FFF2-40B4-BE49-F238E27FC236}">
                    <a16:creationId xmlns:a16="http://schemas.microsoft.com/office/drawing/2014/main" id="{09BA5DCD-F192-490A-AFC5-745A49EA1BA3}"/>
                  </a:ext>
                </a:extLst>
              </p:cNvPr>
              <p:cNvSpPr/>
              <p:nvPr/>
            </p:nvSpPr>
            <p:spPr>
              <a:xfrm>
                <a:off x="7761252" y="6486556"/>
                <a:ext cx="29413" cy="30714"/>
              </a:xfrm>
              <a:custGeom>
                <a:avLst/>
                <a:gdLst>
                  <a:gd name="connsiteX0" fmla="*/ 0 w 38793"/>
                  <a:gd name="connsiteY0" fmla="*/ 0 h 60960"/>
                  <a:gd name="connsiteX1" fmla="*/ 13855 w 38793"/>
                  <a:gd name="connsiteY1" fmla="*/ 13855 h 60960"/>
                  <a:gd name="connsiteX2" fmla="*/ 16625 w 38793"/>
                  <a:gd name="connsiteY2" fmla="*/ 22168 h 60960"/>
                  <a:gd name="connsiteX3" fmla="*/ 22167 w 38793"/>
                  <a:gd name="connsiteY3" fmla="*/ 30480 h 60960"/>
                  <a:gd name="connsiteX4" fmla="*/ 33251 w 38793"/>
                  <a:gd name="connsiteY4" fmla="*/ 52648 h 60960"/>
                  <a:gd name="connsiteX5" fmla="*/ 38793 w 38793"/>
                  <a:gd name="connsiteY5" fmla="*/ 60960 h 6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93" h="60960">
                    <a:moveTo>
                      <a:pt x="0" y="0"/>
                    </a:moveTo>
                    <a:cubicBezTo>
                      <a:pt x="4618" y="4618"/>
                      <a:pt x="9936" y="8630"/>
                      <a:pt x="13855" y="13855"/>
                    </a:cubicBezTo>
                    <a:cubicBezTo>
                      <a:pt x="15607" y="16192"/>
                      <a:pt x="15319" y="19556"/>
                      <a:pt x="16625" y="22168"/>
                    </a:cubicBezTo>
                    <a:cubicBezTo>
                      <a:pt x="18114" y="25147"/>
                      <a:pt x="20320" y="27709"/>
                      <a:pt x="22167" y="30480"/>
                    </a:cubicBezTo>
                    <a:cubicBezTo>
                      <a:pt x="26387" y="43141"/>
                      <a:pt x="23903" y="37692"/>
                      <a:pt x="33251" y="52648"/>
                    </a:cubicBezTo>
                    <a:cubicBezTo>
                      <a:pt x="35016" y="55472"/>
                      <a:pt x="38793" y="60960"/>
                      <a:pt x="38793" y="6096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1" name="フリーフォーム 865">
                <a:extLst>
                  <a:ext uri="{FF2B5EF4-FFF2-40B4-BE49-F238E27FC236}">
                    <a16:creationId xmlns:a16="http://schemas.microsoft.com/office/drawing/2014/main" id="{42819277-AF57-43C8-861B-DC3A1289E72E}"/>
                  </a:ext>
                </a:extLst>
              </p:cNvPr>
              <p:cNvSpPr/>
              <p:nvPr/>
            </p:nvSpPr>
            <p:spPr>
              <a:xfrm>
                <a:off x="7742344" y="6538211"/>
                <a:ext cx="16807" cy="39090"/>
              </a:xfrm>
              <a:custGeom>
                <a:avLst/>
                <a:gdLst>
                  <a:gd name="connsiteX0" fmla="*/ 22167 w 22167"/>
                  <a:gd name="connsiteY0" fmla="*/ 0 h 77585"/>
                  <a:gd name="connsiteX1" fmla="*/ 19396 w 22167"/>
                  <a:gd name="connsiteY1" fmla="*/ 16625 h 77585"/>
                  <a:gd name="connsiteX2" fmla="*/ 13854 w 22167"/>
                  <a:gd name="connsiteY2" fmla="*/ 27709 h 77585"/>
                  <a:gd name="connsiteX3" fmla="*/ 8313 w 22167"/>
                  <a:gd name="connsiteY3" fmla="*/ 47105 h 77585"/>
                  <a:gd name="connsiteX4" fmla="*/ 2771 w 22167"/>
                  <a:gd name="connsiteY4" fmla="*/ 63731 h 77585"/>
                  <a:gd name="connsiteX5" fmla="*/ 0 w 22167"/>
                  <a:gd name="connsiteY5" fmla="*/ 72044 h 77585"/>
                  <a:gd name="connsiteX6" fmla="*/ 0 w 22167"/>
                  <a:gd name="connsiteY6" fmla="*/ 77585 h 7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67" h="77585">
                    <a:moveTo>
                      <a:pt x="22167" y="0"/>
                    </a:moveTo>
                    <a:cubicBezTo>
                      <a:pt x="21243" y="5542"/>
                      <a:pt x="21010" y="11244"/>
                      <a:pt x="19396" y="16625"/>
                    </a:cubicBezTo>
                    <a:cubicBezTo>
                      <a:pt x="18209" y="20582"/>
                      <a:pt x="15481" y="23912"/>
                      <a:pt x="13854" y="27709"/>
                    </a:cubicBezTo>
                    <a:cubicBezTo>
                      <a:pt x="10748" y="34957"/>
                      <a:pt x="10658" y="39287"/>
                      <a:pt x="8313" y="47105"/>
                    </a:cubicBezTo>
                    <a:cubicBezTo>
                      <a:pt x="6635" y="52700"/>
                      <a:pt x="4618" y="58189"/>
                      <a:pt x="2771" y="63731"/>
                    </a:cubicBezTo>
                    <a:cubicBezTo>
                      <a:pt x="1847" y="66502"/>
                      <a:pt x="0" y="69123"/>
                      <a:pt x="0" y="72044"/>
                    </a:cubicBezTo>
                    <a:lnTo>
                      <a:pt x="0" y="77585"/>
                    </a:ln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2" name="フリーフォーム 866">
                <a:extLst>
                  <a:ext uri="{FF2B5EF4-FFF2-40B4-BE49-F238E27FC236}">
                    <a16:creationId xmlns:a16="http://schemas.microsoft.com/office/drawing/2014/main" id="{BA827B1F-3A05-4ED9-8879-3C2EEDDE7BFA}"/>
                  </a:ext>
                </a:extLst>
              </p:cNvPr>
              <p:cNvSpPr/>
              <p:nvPr/>
            </p:nvSpPr>
            <p:spPr>
              <a:xfrm>
                <a:off x="7761252" y="6570321"/>
                <a:ext cx="18908" cy="27922"/>
              </a:xfrm>
              <a:custGeom>
                <a:avLst/>
                <a:gdLst>
                  <a:gd name="connsiteX0" fmla="*/ 0 w 24938"/>
                  <a:gd name="connsiteY0" fmla="*/ 0 h 55418"/>
                  <a:gd name="connsiteX1" fmla="*/ 13855 w 24938"/>
                  <a:gd name="connsiteY1" fmla="*/ 11083 h 55418"/>
                  <a:gd name="connsiteX2" fmla="*/ 22167 w 24938"/>
                  <a:gd name="connsiteY2" fmla="*/ 49876 h 55418"/>
                  <a:gd name="connsiteX3" fmla="*/ 24938 w 24938"/>
                  <a:gd name="connsiteY3" fmla="*/ 55418 h 5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38" h="55418">
                    <a:moveTo>
                      <a:pt x="0" y="0"/>
                    </a:moveTo>
                    <a:cubicBezTo>
                      <a:pt x="4618" y="3694"/>
                      <a:pt x="9961" y="6632"/>
                      <a:pt x="13855" y="11083"/>
                    </a:cubicBezTo>
                    <a:cubicBezTo>
                      <a:pt x="23002" y="21536"/>
                      <a:pt x="20210" y="38132"/>
                      <a:pt x="22167" y="49876"/>
                    </a:cubicBezTo>
                    <a:cubicBezTo>
                      <a:pt x="22507" y="51913"/>
                      <a:pt x="24014" y="53571"/>
                      <a:pt x="24938" y="55418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3" name="フリーフォーム 867">
                <a:extLst>
                  <a:ext uri="{FF2B5EF4-FFF2-40B4-BE49-F238E27FC236}">
                    <a16:creationId xmlns:a16="http://schemas.microsoft.com/office/drawing/2014/main" id="{3EA1EA28-50AC-4AE7-817F-159A596FB886}"/>
                  </a:ext>
                </a:extLst>
              </p:cNvPr>
              <p:cNvSpPr/>
              <p:nvPr/>
            </p:nvSpPr>
            <p:spPr>
              <a:xfrm>
                <a:off x="7729738" y="6623372"/>
                <a:ext cx="31513" cy="18149"/>
              </a:xfrm>
              <a:custGeom>
                <a:avLst/>
                <a:gdLst>
                  <a:gd name="connsiteX0" fmla="*/ 41564 w 41564"/>
                  <a:gd name="connsiteY0" fmla="*/ 0 h 36022"/>
                  <a:gd name="connsiteX1" fmla="*/ 27709 w 41564"/>
                  <a:gd name="connsiteY1" fmla="*/ 8313 h 36022"/>
                  <a:gd name="connsiteX2" fmla="*/ 19397 w 41564"/>
                  <a:gd name="connsiteY2" fmla="*/ 11084 h 36022"/>
                  <a:gd name="connsiteX3" fmla="*/ 13855 w 41564"/>
                  <a:gd name="connsiteY3" fmla="*/ 19397 h 36022"/>
                  <a:gd name="connsiteX4" fmla="*/ 5542 w 41564"/>
                  <a:gd name="connsiteY4" fmla="*/ 24939 h 36022"/>
                  <a:gd name="connsiteX5" fmla="*/ 0 w 41564"/>
                  <a:gd name="connsiteY5" fmla="*/ 36022 h 36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64" h="36022">
                    <a:moveTo>
                      <a:pt x="41564" y="0"/>
                    </a:moveTo>
                    <a:cubicBezTo>
                      <a:pt x="36946" y="2771"/>
                      <a:pt x="32526" y="5904"/>
                      <a:pt x="27709" y="8313"/>
                    </a:cubicBezTo>
                    <a:cubicBezTo>
                      <a:pt x="25097" y="9619"/>
                      <a:pt x="21678" y="9259"/>
                      <a:pt x="19397" y="11084"/>
                    </a:cubicBezTo>
                    <a:cubicBezTo>
                      <a:pt x="16797" y="13165"/>
                      <a:pt x="16210" y="17042"/>
                      <a:pt x="13855" y="19397"/>
                    </a:cubicBezTo>
                    <a:cubicBezTo>
                      <a:pt x="11500" y="21752"/>
                      <a:pt x="8313" y="23092"/>
                      <a:pt x="5542" y="24939"/>
                    </a:cubicBezTo>
                    <a:cubicBezTo>
                      <a:pt x="2358" y="34490"/>
                      <a:pt x="4836" y="31186"/>
                      <a:pt x="0" y="36022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4" name="フリーフォーム 868">
                <a:extLst>
                  <a:ext uri="{FF2B5EF4-FFF2-40B4-BE49-F238E27FC236}">
                    <a16:creationId xmlns:a16="http://schemas.microsoft.com/office/drawing/2014/main" id="{33210195-C6FE-488C-9E58-64BCD97D17A4}"/>
                  </a:ext>
                </a:extLst>
              </p:cNvPr>
              <p:cNvSpPr/>
              <p:nvPr/>
            </p:nvSpPr>
            <p:spPr>
              <a:xfrm>
                <a:off x="7771757" y="6405584"/>
                <a:ext cx="48320" cy="32109"/>
              </a:xfrm>
              <a:custGeom>
                <a:avLst/>
                <a:gdLst>
                  <a:gd name="connsiteX0" fmla="*/ 0 w 63730"/>
                  <a:gd name="connsiteY0" fmla="*/ 0 h 63730"/>
                  <a:gd name="connsiteX1" fmla="*/ 13854 w 63730"/>
                  <a:gd name="connsiteY1" fmla="*/ 11083 h 63730"/>
                  <a:gd name="connsiteX2" fmla="*/ 24938 w 63730"/>
                  <a:gd name="connsiteY2" fmla="*/ 27709 h 63730"/>
                  <a:gd name="connsiteX3" fmla="*/ 27709 w 63730"/>
                  <a:gd name="connsiteY3" fmla="*/ 36021 h 63730"/>
                  <a:gd name="connsiteX4" fmla="*/ 36021 w 63730"/>
                  <a:gd name="connsiteY4" fmla="*/ 38792 h 63730"/>
                  <a:gd name="connsiteX5" fmla="*/ 55418 w 63730"/>
                  <a:gd name="connsiteY5" fmla="*/ 60960 h 63730"/>
                  <a:gd name="connsiteX6" fmla="*/ 63730 w 63730"/>
                  <a:gd name="connsiteY6" fmla="*/ 63730 h 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30" h="63730">
                    <a:moveTo>
                      <a:pt x="0" y="0"/>
                    </a:moveTo>
                    <a:cubicBezTo>
                      <a:pt x="4618" y="3694"/>
                      <a:pt x="9898" y="6687"/>
                      <a:pt x="13854" y="11083"/>
                    </a:cubicBezTo>
                    <a:cubicBezTo>
                      <a:pt x="18310" y="16034"/>
                      <a:pt x="22831" y="21390"/>
                      <a:pt x="24938" y="27709"/>
                    </a:cubicBezTo>
                    <a:cubicBezTo>
                      <a:pt x="25862" y="30480"/>
                      <a:pt x="25644" y="33956"/>
                      <a:pt x="27709" y="36021"/>
                    </a:cubicBezTo>
                    <a:cubicBezTo>
                      <a:pt x="29774" y="38086"/>
                      <a:pt x="33250" y="37868"/>
                      <a:pt x="36021" y="38792"/>
                    </a:cubicBezTo>
                    <a:cubicBezTo>
                      <a:pt x="39378" y="52221"/>
                      <a:pt x="37423" y="54963"/>
                      <a:pt x="55418" y="60960"/>
                    </a:cubicBezTo>
                    <a:lnTo>
                      <a:pt x="63730" y="63730"/>
                    </a:ln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5" name="フリーフォーム 869">
                <a:extLst>
                  <a:ext uri="{FF2B5EF4-FFF2-40B4-BE49-F238E27FC236}">
                    <a16:creationId xmlns:a16="http://schemas.microsoft.com/office/drawing/2014/main" id="{48381AA2-82C6-4F75-A753-A42C0B1D45FF}"/>
                  </a:ext>
                </a:extLst>
              </p:cNvPr>
              <p:cNvSpPr/>
              <p:nvPr/>
            </p:nvSpPr>
            <p:spPr>
              <a:xfrm>
                <a:off x="7788448" y="6464219"/>
                <a:ext cx="10619" cy="26525"/>
              </a:xfrm>
              <a:custGeom>
                <a:avLst/>
                <a:gdLst>
                  <a:gd name="connsiteX0" fmla="*/ 14006 w 14006"/>
                  <a:gd name="connsiteY0" fmla="*/ 0 h 52647"/>
                  <a:gd name="connsiteX1" fmla="*/ 152 w 14006"/>
                  <a:gd name="connsiteY1" fmla="*/ 44334 h 52647"/>
                  <a:gd name="connsiteX2" fmla="*/ 152 w 14006"/>
                  <a:gd name="connsiteY2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06" h="52647">
                    <a:moveTo>
                      <a:pt x="14006" y="0"/>
                    </a:moveTo>
                    <a:cubicBezTo>
                      <a:pt x="8244" y="14406"/>
                      <a:pt x="2094" y="28797"/>
                      <a:pt x="152" y="44334"/>
                    </a:cubicBezTo>
                    <a:cubicBezTo>
                      <a:pt x="-192" y="47084"/>
                      <a:pt x="152" y="49876"/>
                      <a:pt x="152" y="52647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6" name="フリーフォーム 870">
                <a:extLst>
                  <a:ext uri="{FF2B5EF4-FFF2-40B4-BE49-F238E27FC236}">
                    <a16:creationId xmlns:a16="http://schemas.microsoft.com/office/drawing/2014/main" id="{75D1CA68-CCF0-47D6-9C6F-7D754113A0CB}"/>
                  </a:ext>
                </a:extLst>
              </p:cNvPr>
              <p:cNvSpPr/>
              <p:nvPr/>
            </p:nvSpPr>
            <p:spPr>
              <a:xfrm>
                <a:off x="7807471" y="6508894"/>
                <a:ext cx="25212" cy="34902"/>
              </a:xfrm>
              <a:custGeom>
                <a:avLst/>
                <a:gdLst>
                  <a:gd name="connsiteX0" fmla="*/ 0 w 33253"/>
                  <a:gd name="connsiteY0" fmla="*/ 0 h 69273"/>
                  <a:gd name="connsiteX1" fmla="*/ 13855 w 33253"/>
                  <a:gd name="connsiteY1" fmla="*/ 8313 h 69273"/>
                  <a:gd name="connsiteX2" fmla="*/ 16625 w 33253"/>
                  <a:gd name="connsiteY2" fmla="*/ 19396 h 69273"/>
                  <a:gd name="connsiteX3" fmla="*/ 24938 w 33253"/>
                  <a:gd name="connsiteY3" fmla="*/ 38793 h 69273"/>
                  <a:gd name="connsiteX4" fmla="*/ 27709 w 33253"/>
                  <a:gd name="connsiteY4" fmla="*/ 49876 h 69273"/>
                  <a:gd name="connsiteX5" fmla="*/ 33251 w 33253"/>
                  <a:gd name="connsiteY5" fmla="*/ 69273 h 6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53" h="69273">
                    <a:moveTo>
                      <a:pt x="0" y="0"/>
                    </a:moveTo>
                    <a:cubicBezTo>
                      <a:pt x="4618" y="2771"/>
                      <a:pt x="10350" y="4224"/>
                      <a:pt x="13855" y="8313"/>
                    </a:cubicBezTo>
                    <a:cubicBezTo>
                      <a:pt x="16333" y="11204"/>
                      <a:pt x="15324" y="15817"/>
                      <a:pt x="16625" y="19396"/>
                    </a:cubicBezTo>
                    <a:cubicBezTo>
                      <a:pt x="19029" y="26007"/>
                      <a:pt x="22534" y="32182"/>
                      <a:pt x="24938" y="38793"/>
                    </a:cubicBezTo>
                    <a:cubicBezTo>
                      <a:pt x="26239" y="42372"/>
                      <a:pt x="26615" y="46229"/>
                      <a:pt x="27709" y="49876"/>
                    </a:cubicBezTo>
                    <a:cubicBezTo>
                      <a:pt x="33543" y="69322"/>
                      <a:pt x="33251" y="60353"/>
                      <a:pt x="33251" y="69273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7" name="フリーフォーム 871">
                <a:extLst>
                  <a:ext uri="{FF2B5EF4-FFF2-40B4-BE49-F238E27FC236}">
                    <a16:creationId xmlns:a16="http://schemas.microsoft.com/office/drawing/2014/main" id="{E4C2BAA1-00A1-4468-B373-EC9A2F4EC33B}"/>
                  </a:ext>
                </a:extLst>
              </p:cNvPr>
              <p:cNvSpPr/>
              <p:nvPr/>
            </p:nvSpPr>
            <p:spPr>
              <a:xfrm>
                <a:off x="7815855" y="6581490"/>
                <a:ext cx="2121" cy="19618"/>
              </a:xfrm>
              <a:custGeom>
                <a:avLst/>
                <a:gdLst>
                  <a:gd name="connsiteX0" fmla="*/ 2797 w 2797"/>
                  <a:gd name="connsiteY0" fmla="*/ 0 h 38937"/>
                  <a:gd name="connsiteX1" fmla="*/ 26 w 2797"/>
                  <a:gd name="connsiteY1" fmla="*/ 38793 h 38937"/>
                  <a:gd name="connsiteX2" fmla="*/ 2797 w 2797"/>
                  <a:gd name="connsiteY2" fmla="*/ 0 h 3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7" h="38937">
                    <a:moveTo>
                      <a:pt x="2797" y="0"/>
                    </a:moveTo>
                    <a:cubicBezTo>
                      <a:pt x="2797" y="0"/>
                      <a:pt x="1541" y="25918"/>
                      <a:pt x="26" y="38793"/>
                    </a:cubicBezTo>
                    <a:cubicBezTo>
                      <a:pt x="-315" y="41694"/>
                      <a:pt x="2797" y="0"/>
                      <a:pt x="2797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8" name="フリーフォーム 872">
                <a:extLst>
                  <a:ext uri="{FF2B5EF4-FFF2-40B4-BE49-F238E27FC236}">
                    <a16:creationId xmlns:a16="http://schemas.microsoft.com/office/drawing/2014/main" id="{014013D4-BA2B-48A7-8F6C-1070F577E9C9}"/>
                  </a:ext>
                </a:extLst>
              </p:cNvPr>
              <p:cNvSpPr/>
              <p:nvPr/>
            </p:nvSpPr>
            <p:spPr>
              <a:xfrm>
                <a:off x="7824278" y="6584282"/>
                <a:ext cx="92439" cy="59106"/>
              </a:xfrm>
              <a:custGeom>
                <a:avLst/>
                <a:gdLst>
                  <a:gd name="connsiteX0" fmla="*/ 0 w 121920"/>
                  <a:gd name="connsiteY0" fmla="*/ 0 h 117313"/>
                  <a:gd name="connsiteX1" fmla="*/ 16626 w 121920"/>
                  <a:gd name="connsiteY1" fmla="*/ 8313 h 117313"/>
                  <a:gd name="connsiteX2" fmla="*/ 49877 w 121920"/>
                  <a:gd name="connsiteY2" fmla="*/ 30480 h 117313"/>
                  <a:gd name="connsiteX3" fmla="*/ 69273 w 121920"/>
                  <a:gd name="connsiteY3" fmla="*/ 52647 h 117313"/>
                  <a:gd name="connsiteX4" fmla="*/ 83128 w 121920"/>
                  <a:gd name="connsiteY4" fmla="*/ 72044 h 117313"/>
                  <a:gd name="connsiteX5" fmla="*/ 88669 w 121920"/>
                  <a:gd name="connsiteY5" fmla="*/ 83127 h 117313"/>
                  <a:gd name="connsiteX6" fmla="*/ 108066 w 121920"/>
                  <a:gd name="connsiteY6" fmla="*/ 102524 h 117313"/>
                  <a:gd name="connsiteX7" fmla="*/ 113608 w 121920"/>
                  <a:gd name="connsiteY7" fmla="*/ 110836 h 117313"/>
                  <a:gd name="connsiteX8" fmla="*/ 121920 w 121920"/>
                  <a:gd name="connsiteY8" fmla="*/ 116378 h 117313"/>
                  <a:gd name="connsiteX9" fmla="*/ 113608 w 121920"/>
                  <a:gd name="connsiteY9" fmla="*/ 113607 h 117313"/>
                  <a:gd name="connsiteX10" fmla="*/ 110837 w 121920"/>
                  <a:gd name="connsiteY10" fmla="*/ 105294 h 117313"/>
                  <a:gd name="connsiteX11" fmla="*/ 99753 w 121920"/>
                  <a:gd name="connsiteY11" fmla="*/ 96982 h 11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920" h="117313">
                    <a:moveTo>
                      <a:pt x="0" y="0"/>
                    </a:moveTo>
                    <a:cubicBezTo>
                      <a:pt x="5542" y="2771"/>
                      <a:pt x="11246" y="5239"/>
                      <a:pt x="16626" y="8313"/>
                    </a:cubicBezTo>
                    <a:cubicBezTo>
                      <a:pt x="34886" y="18747"/>
                      <a:pt x="35969" y="20049"/>
                      <a:pt x="49877" y="30480"/>
                    </a:cubicBezTo>
                    <a:cubicBezTo>
                      <a:pt x="61879" y="60489"/>
                      <a:pt x="46322" y="29696"/>
                      <a:pt x="69273" y="52647"/>
                    </a:cubicBezTo>
                    <a:cubicBezTo>
                      <a:pt x="74891" y="58265"/>
                      <a:pt x="78862" y="65340"/>
                      <a:pt x="83128" y="72044"/>
                    </a:cubicBezTo>
                    <a:cubicBezTo>
                      <a:pt x="85345" y="75529"/>
                      <a:pt x="86054" y="79930"/>
                      <a:pt x="88669" y="83127"/>
                    </a:cubicBezTo>
                    <a:cubicBezTo>
                      <a:pt x="94459" y="90204"/>
                      <a:pt x="102993" y="94916"/>
                      <a:pt x="108066" y="102524"/>
                    </a:cubicBezTo>
                    <a:cubicBezTo>
                      <a:pt x="109913" y="105295"/>
                      <a:pt x="111253" y="108481"/>
                      <a:pt x="113608" y="110836"/>
                    </a:cubicBezTo>
                    <a:cubicBezTo>
                      <a:pt x="115963" y="113191"/>
                      <a:pt x="121920" y="113048"/>
                      <a:pt x="121920" y="116378"/>
                    </a:cubicBezTo>
                    <a:cubicBezTo>
                      <a:pt x="121920" y="119299"/>
                      <a:pt x="116379" y="114531"/>
                      <a:pt x="113608" y="113607"/>
                    </a:cubicBezTo>
                    <a:cubicBezTo>
                      <a:pt x="112684" y="110836"/>
                      <a:pt x="112707" y="107538"/>
                      <a:pt x="110837" y="105294"/>
                    </a:cubicBezTo>
                    <a:cubicBezTo>
                      <a:pt x="107880" y="101746"/>
                      <a:pt x="99753" y="96982"/>
                      <a:pt x="99753" y="96982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99" name="フリーフォーム 873">
                <a:extLst>
                  <a:ext uri="{FF2B5EF4-FFF2-40B4-BE49-F238E27FC236}">
                    <a16:creationId xmlns:a16="http://schemas.microsoft.com/office/drawing/2014/main" id="{C4CD9415-9B35-417E-A61B-C23737E89877}"/>
                  </a:ext>
                </a:extLst>
              </p:cNvPr>
              <p:cNvSpPr/>
              <p:nvPr/>
            </p:nvSpPr>
            <p:spPr>
              <a:xfrm>
                <a:off x="7828480" y="6411168"/>
                <a:ext cx="10505" cy="43287"/>
              </a:xfrm>
              <a:custGeom>
                <a:avLst/>
                <a:gdLst>
                  <a:gd name="connsiteX0" fmla="*/ 0 w 13855"/>
                  <a:gd name="connsiteY0" fmla="*/ 0 h 85914"/>
                  <a:gd name="connsiteX1" fmla="*/ 2771 w 13855"/>
                  <a:gd name="connsiteY1" fmla="*/ 33251 h 85914"/>
                  <a:gd name="connsiteX2" fmla="*/ 5542 w 13855"/>
                  <a:gd name="connsiteY2" fmla="*/ 77586 h 85914"/>
                  <a:gd name="connsiteX3" fmla="*/ 13855 w 13855"/>
                  <a:gd name="connsiteY3" fmla="*/ 85898 h 85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55" h="85914">
                    <a:moveTo>
                      <a:pt x="0" y="0"/>
                    </a:moveTo>
                    <a:cubicBezTo>
                      <a:pt x="924" y="11084"/>
                      <a:pt x="1979" y="22157"/>
                      <a:pt x="2771" y="33251"/>
                    </a:cubicBezTo>
                    <a:cubicBezTo>
                      <a:pt x="3826" y="48021"/>
                      <a:pt x="3233" y="62960"/>
                      <a:pt x="5542" y="77586"/>
                    </a:cubicBezTo>
                    <a:cubicBezTo>
                      <a:pt x="6976" y="86667"/>
                      <a:pt x="9036" y="85898"/>
                      <a:pt x="13855" y="85898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0" name="フリーフォーム 874">
                <a:extLst>
                  <a:ext uri="{FF2B5EF4-FFF2-40B4-BE49-F238E27FC236}">
                    <a16:creationId xmlns:a16="http://schemas.microsoft.com/office/drawing/2014/main" id="{23227C73-AEF7-4B1C-9232-F9CEB365D4B5}"/>
                  </a:ext>
                </a:extLst>
              </p:cNvPr>
              <p:cNvSpPr/>
              <p:nvPr/>
            </p:nvSpPr>
            <p:spPr>
              <a:xfrm>
                <a:off x="7895708" y="6479576"/>
                <a:ext cx="4202" cy="39090"/>
              </a:xfrm>
              <a:custGeom>
                <a:avLst/>
                <a:gdLst>
                  <a:gd name="connsiteX0" fmla="*/ 0 w 5542"/>
                  <a:gd name="connsiteY0" fmla="*/ 0 h 77585"/>
                  <a:gd name="connsiteX1" fmla="*/ 2771 w 5542"/>
                  <a:gd name="connsiteY1" fmla="*/ 19396 h 77585"/>
                  <a:gd name="connsiteX2" fmla="*/ 5542 w 5542"/>
                  <a:gd name="connsiteY2" fmla="*/ 77585 h 7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42" h="77585">
                    <a:moveTo>
                      <a:pt x="0" y="0"/>
                    </a:moveTo>
                    <a:cubicBezTo>
                      <a:pt x="924" y="6465"/>
                      <a:pt x="2306" y="12882"/>
                      <a:pt x="2771" y="19396"/>
                    </a:cubicBezTo>
                    <a:cubicBezTo>
                      <a:pt x="4155" y="38765"/>
                      <a:pt x="5542" y="77585"/>
                      <a:pt x="5542" y="77585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1" name="フリーフォーム 875">
                <a:extLst>
                  <a:ext uri="{FF2B5EF4-FFF2-40B4-BE49-F238E27FC236}">
                    <a16:creationId xmlns:a16="http://schemas.microsoft.com/office/drawing/2014/main" id="{4DBFEFE6-C01D-4FF1-AC62-9359CC50F7A5}"/>
                  </a:ext>
                </a:extLst>
              </p:cNvPr>
              <p:cNvSpPr/>
              <p:nvPr/>
            </p:nvSpPr>
            <p:spPr>
              <a:xfrm>
                <a:off x="7881002" y="6451655"/>
                <a:ext cx="52522" cy="16753"/>
              </a:xfrm>
              <a:custGeom>
                <a:avLst/>
                <a:gdLst>
                  <a:gd name="connsiteX0" fmla="*/ 0 w 69273"/>
                  <a:gd name="connsiteY0" fmla="*/ 0 h 33250"/>
                  <a:gd name="connsiteX1" fmla="*/ 36022 w 69273"/>
                  <a:gd name="connsiteY1" fmla="*/ 13854 h 33250"/>
                  <a:gd name="connsiteX2" fmla="*/ 44334 w 69273"/>
                  <a:gd name="connsiteY2" fmla="*/ 22167 h 33250"/>
                  <a:gd name="connsiteX3" fmla="*/ 60960 w 69273"/>
                  <a:gd name="connsiteY3" fmla="*/ 27709 h 33250"/>
                  <a:gd name="connsiteX4" fmla="*/ 69273 w 69273"/>
                  <a:gd name="connsiteY4" fmla="*/ 33250 h 3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73" h="33250">
                    <a:moveTo>
                      <a:pt x="0" y="0"/>
                    </a:moveTo>
                    <a:cubicBezTo>
                      <a:pt x="6280" y="2093"/>
                      <a:pt x="27744" y="7941"/>
                      <a:pt x="36022" y="13854"/>
                    </a:cubicBezTo>
                    <a:cubicBezTo>
                      <a:pt x="39211" y="16132"/>
                      <a:pt x="40909" y="20264"/>
                      <a:pt x="44334" y="22167"/>
                    </a:cubicBezTo>
                    <a:cubicBezTo>
                      <a:pt x="49441" y="25004"/>
                      <a:pt x="56099" y="24469"/>
                      <a:pt x="60960" y="27709"/>
                    </a:cubicBezTo>
                    <a:lnTo>
                      <a:pt x="69273" y="33250"/>
                    </a:ln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2" name="フリーフォーム 876">
                <a:extLst>
                  <a:ext uri="{FF2B5EF4-FFF2-40B4-BE49-F238E27FC236}">
                    <a16:creationId xmlns:a16="http://schemas.microsoft.com/office/drawing/2014/main" id="{475A4B4A-B70B-49F7-8B54-24E0CF483A6B}"/>
                  </a:ext>
                </a:extLst>
              </p:cNvPr>
              <p:cNvSpPr/>
              <p:nvPr/>
            </p:nvSpPr>
            <p:spPr>
              <a:xfrm>
                <a:off x="7931418" y="6541004"/>
                <a:ext cx="4206" cy="25617"/>
              </a:xfrm>
              <a:custGeom>
                <a:avLst/>
                <a:gdLst>
                  <a:gd name="connsiteX0" fmla="*/ 5548 w 5548"/>
                  <a:gd name="connsiteY0" fmla="*/ 0 h 50844"/>
                  <a:gd name="connsiteX1" fmla="*/ 2778 w 5548"/>
                  <a:gd name="connsiteY1" fmla="*/ 38792 h 50844"/>
                  <a:gd name="connsiteX2" fmla="*/ 7 w 5548"/>
                  <a:gd name="connsiteY2" fmla="*/ 49876 h 5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48" h="50844">
                    <a:moveTo>
                      <a:pt x="5548" y="0"/>
                    </a:moveTo>
                    <a:cubicBezTo>
                      <a:pt x="4625" y="12931"/>
                      <a:pt x="4292" y="25917"/>
                      <a:pt x="2778" y="38792"/>
                    </a:cubicBezTo>
                    <a:cubicBezTo>
                      <a:pt x="-285" y="64832"/>
                      <a:pt x="7" y="38855"/>
                      <a:pt x="7" y="49876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3" name="フリーフォーム 877">
                <a:extLst>
                  <a:ext uri="{FF2B5EF4-FFF2-40B4-BE49-F238E27FC236}">
                    <a16:creationId xmlns:a16="http://schemas.microsoft.com/office/drawing/2014/main" id="{393D64CB-C43E-4E0A-92FF-7CB546E91385}"/>
                  </a:ext>
                </a:extLst>
              </p:cNvPr>
              <p:cNvSpPr/>
              <p:nvPr/>
            </p:nvSpPr>
            <p:spPr>
              <a:xfrm>
                <a:off x="7929323" y="6511686"/>
                <a:ext cx="25211" cy="6980"/>
              </a:xfrm>
              <a:custGeom>
                <a:avLst/>
                <a:gdLst>
                  <a:gd name="connsiteX0" fmla="*/ 0 w 33251"/>
                  <a:gd name="connsiteY0" fmla="*/ 0 h 13854"/>
                  <a:gd name="connsiteX1" fmla="*/ 16625 w 33251"/>
                  <a:gd name="connsiteY1" fmla="*/ 2771 h 13854"/>
                  <a:gd name="connsiteX2" fmla="*/ 33251 w 33251"/>
                  <a:gd name="connsiteY2" fmla="*/ 13854 h 13854"/>
                  <a:gd name="connsiteX3" fmla="*/ 0 w 33251"/>
                  <a:gd name="connsiteY3" fmla="*/ 0 h 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51" h="13854">
                    <a:moveTo>
                      <a:pt x="0" y="0"/>
                    </a:moveTo>
                    <a:cubicBezTo>
                      <a:pt x="5542" y="924"/>
                      <a:pt x="11439" y="610"/>
                      <a:pt x="16625" y="2771"/>
                    </a:cubicBezTo>
                    <a:cubicBezTo>
                      <a:pt x="22773" y="5333"/>
                      <a:pt x="33251" y="13854"/>
                      <a:pt x="33251" y="1385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4" name="フリーフォーム 878">
                <a:extLst>
                  <a:ext uri="{FF2B5EF4-FFF2-40B4-BE49-F238E27FC236}">
                    <a16:creationId xmlns:a16="http://schemas.microsoft.com/office/drawing/2014/main" id="{09077A6D-BC07-4519-8A29-277E05F154F3}"/>
                  </a:ext>
                </a:extLst>
              </p:cNvPr>
              <p:cNvSpPr/>
              <p:nvPr/>
            </p:nvSpPr>
            <p:spPr>
              <a:xfrm>
                <a:off x="7824278" y="6391623"/>
                <a:ext cx="92439" cy="10150"/>
              </a:xfrm>
              <a:custGeom>
                <a:avLst/>
                <a:gdLst>
                  <a:gd name="connsiteX0" fmla="*/ 0 w 121920"/>
                  <a:gd name="connsiteY0" fmla="*/ 0 h 20146"/>
                  <a:gd name="connsiteX1" fmla="*/ 30480 w 121920"/>
                  <a:gd name="connsiteY1" fmla="*/ 2771 h 20146"/>
                  <a:gd name="connsiteX2" fmla="*/ 55418 w 121920"/>
                  <a:gd name="connsiteY2" fmla="*/ 11084 h 20146"/>
                  <a:gd name="connsiteX3" fmla="*/ 63731 w 121920"/>
                  <a:gd name="connsiteY3" fmla="*/ 13855 h 20146"/>
                  <a:gd name="connsiteX4" fmla="*/ 85898 w 121920"/>
                  <a:gd name="connsiteY4" fmla="*/ 16626 h 20146"/>
                  <a:gd name="connsiteX5" fmla="*/ 121920 w 121920"/>
                  <a:gd name="connsiteY5" fmla="*/ 19397 h 2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" h="20146">
                    <a:moveTo>
                      <a:pt x="0" y="0"/>
                    </a:moveTo>
                    <a:cubicBezTo>
                      <a:pt x="10160" y="924"/>
                      <a:pt x="20433" y="998"/>
                      <a:pt x="30480" y="2771"/>
                    </a:cubicBezTo>
                    <a:cubicBezTo>
                      <a:pt x="30486" y="2772"/>
                      <a:pt x="51258" y="9697"/>
                      <a:pt x="55418" y="11084"/>
                    </a:cubicBezTo>
                    <a:cubicBezTo>
                      <a:pt x="58189" y="12008"/>
                      <a:pt x="60833" y="13493"/>
                      <a:pt x="63731" y="13855"/>
                    </a:cubicBezTo>
                    <a:lnTo>
                      <a:pt x="85898" y="16626"/>
                    </a:lnTo>
                    <a:cubicBezTo>
                      <a:pt x="102973" y="22318"/>
                      <a:pt x="91290" y="19397"/>
                      <a:pt x="121920" y="19397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5" name="フリーフォーム 879">
                <a:extLst>
                  <a:ext uri="{FF2B5EF4-FFF2-40B4-BE49-F238E27FC236}">
                    <a16:creationId xmlns:a16="http://schemas.microsoft.com/office/drawing/2014/main" id="{0F7132F0-77B8-49E0-B169-B0ED556A5F66}"/>
                  </a:ext>
                </a:extLst>
              </p:cNvPr>
              <p:cNvSpPr/>
              <p:nvPr/>
            </p:nvSpPr>
            <p:spPr>
              <a:xfrm>
                <a:off x="7897789" y="6427921"/>
                <a:ext cx="2121" cy="23734"/>
              </a:xfrm>
              <a:custGeom>
                <a:avLst/>
                <a:gdLst>
                  <a:gd name="connsiteX0" fmla="*/ 2798 w 2798"/>
                  <a:gd name="connsiteY0" fmla="*/ 0 h 47106"/>
                  <a:gd name="connsiteX1" fmla="*/ 27 w 2798"/>
                  <a:gd name="connsiteY1" fmla="*/ 47106 h 4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8" h="47106">
                    <a:moveTo>
                      <a:pt x="2798" y="0"/>
                    </a:moveTo>
                    <a:cubicBezTo>
                      <a:pt x="-475" y="35999"/>
                      <a:pt x="27" y="20278"/>
                      <a:pt x="27" y="47106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6" name="フリーフォーム 880">
                <a:extLst>
                  <a:ext uri="{FF2B5EF4-FFF2-40B4-BE49-F238E27FC236}">
                    <a16:creationId xmlns:a16="http://schemas.microsoft.com/office/drawing/2014/main" id="{5A7D2DC4-57F9-49F7-8178-59366E71C4AB}"/>
                  </a:ext>
                </a:extLst>
              </p:cNvPr>
              <p:cNvSpPr/>
              <p:nvPr/>
            </p:nvSpPr>
            <p:spPr>
              <a:xfrm>
                <a:off x="7937726" y="6467011"/>
                <a:ext cx="102944" cy="26525"/>
              </a:xfrm>
              <a:custGeom>
                <a:avLst/>
                <a:gdLst>
                  <a:gd name="connsiteX0" fmla="*/ 0 w 135775"/>
                  <a:gd name="connsiteY0" fmla="*/ 0 h 52647"/>
                  <a:gd name="connsiteX1" fmla="*/ 36022 w 135775"/>
                  <a:gd name="connsiteY1" fmla="*/ 11083 h 52647"/>
                  <a:gd name="connsiteX2" fmla="*/ 69273 w 135775"/>
                  <a:gd name="connsiteY2" fmla="*/ 22167 h 52647"/>
                  <a:gd name="connsiteX3" fmla="*/ 88669 w 135775"/>
                  <a:gd name="connsiteY3" fmla="*/ 33250 h 52647"/>
                  <a:gd name="connsiteX4" fmla="*/ 105295 w 135775"/>
                  <a:gd name="connsiteY4" fmla="*/ 38792 h 52647"/>
                  <a:gd name="connsiteX5" fmla="*/ 119149 w 135775"/>
                  <a:gd name="connsiteY5" fmla="*/ 47105 h 52647"/>
                  <a:gd name="connsiteX6" fmla="*/ 130233 w 135775"/>
                  <a:gd name="connsiteY6" fmla="*/ 49876 h 52647"/>
                  <a:gd name="connsiteX7" fmla="*/ 135775 w 135775"/>
                  <a:gd name="connsiteY7" fmla="*/ 52647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775" h="52647">
                    <a:moveTo>
                      <a:pt x="0" y="0"/>
                    </a:moveTo>
                    <a:cubicBezTo>
                      <a:pt x="52617" y="13152"/>
                      <a:pt x="-1637" y="-1470"/>
                      <a:pt x="36022" y="11083"/>
                    </a:cubicBezTo>
                    <a:cubicBezTo>
                      <a:pt x="57941" y="18389"/>
                      <a:pt x="36953" y="7085"/>
                      <a:pt x="69273" y="22167"/>
                    </a:cubicBezTo>
                    <a:cubicBezTo>
                      <a:pt x="76021" y="25316"/>
                      <a:pt x="81908" y="30130"/>
                      <a:pt x="88669" y="33250"/>
                    </a:cubicBezTo>
                    <a:cubicBezTo>
                      <a:pt x="93973" y="35698"/>
                      <a:pt x="99977" y="36375"/>
                      <a:pt x="105295" y="38792"/>
                    </a:cubicBezTo>
                    <a:cubicBezTo>
                      <a:pt x="110198" y="41021"/>
                      <a:pt x="114228" y="44918"/>
                      <a:pt x="119149" y="47105"/>
                    </a:cubicBezTo>
                    <a:cubicBezTo>
                      <a:pt x="122629" y="48652"/>
                      <a:pt x="126620" y="48672"/>
                      <a:pt x="130233" y="49876"/>
                    </a:cubicBezTo>
                    <a:cubicBezTo>
                      <a:pt x="132192" y="50529"/>
                      <a:pt x="133928" y="51723"/>
                      <a:pt x="135775" y="52647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7" name="フリーフォーム 881">
                <a:extLst>
                  <a:ext uri="{FF2B5EF4-FFF2-40B4-BE49-F238E27FC236}">
                    <a16:creationId xmlns:a16="http://schemas.microsoft.com/office/drawing/2014/main" id="{4B473687-190E-4890-BCC4-4CE3E507220A}"/>
                  </a:ext>
                </a:extLst>
              </p:cNvPr>
              <p:cNvSpPr/>
              <p:nvPr/>
            </p:nvSpPr>
            <p:spPr>
              <a:xfrm>
                <a:off x="7960835" y="6490745"/>
                <a:ext cx="14707" cy="36298"/>
              </a:xfrm>
              <a:custGeom>
                <a:avLst/>
                <a:gdLst>
                  <a:gd name="connsiteX0" fmla="*/ 0 w 19397"/>
                  <a:gd name="connsiteY0" fmla="*/ 0 h 72044"/>
                  <a:gd name="connsiteX1" fmla="*/ 2771 w 19397"/>
                  <a:gd name="connsiteY1" fmla="*/ 13855 h 72044"/>
                  <a:gd name="connsiteX2" fmla="*/ 5542 w 19397"/>
                  <a:gd name="connsiteY2" fmla="*/ 24938 h 72044"/>
                  <a:gd name="connsiteX3" fmla="*/ 13855 w 19397"/>
                  <a:gd name="connsiteY3" fmla="*/ 69273 h 72044"/>
                  <a:gd name="connsiteX4" fmla="*/ 19397 w 19397"/>
                  <a:gd name="connsiteY4" fmla="*/ 72044 h 7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97" h="72044">
                    <a:moveTo>
                      <a:pt x="0" y="0"/>
                    </a:moveTo>
                    <a:cubicBezTo>
                      <a:pt x="924" y="4618"/>
                      <a:pt x="1749" y="9257"/>
                      <a:pt x="2771" y="13855"/>
                    </a:cubicBezTo>
                    <a:cubicBezTo>
                      <a:pt x="3597" y="17572"/>
                      <a:pt x="5097" y="21156"/>
                      <a:pt x="5542" y="24938"/>
                    </a:cubicBezTo>
                    <a:cubicBezTo>
                      <a:pt x="7438" y="41052"/>
                      <a:pt x="1946" y="57364"/>
                      <a:pt x="13855" y="69273"/>
                    </a:cubicBezTo>
                    <a:cubicBezTo>
                      <a:pt x="15315" y="70733"/>
                      <a:pt x="17550" y="71120"/>
                      <a:pt x="19397" y="72044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8" name="フリーフォーム 882">
                <a:extLst>
                  <a:ext uri="{FF2B5EF4-FFF2-40B4-BE49-F238E27FC236}">
                    <a16:creationId xmlns:a16="http://schemas.microsoft.com/office/drawing/2014/main" id="{2DFBE02B-06E1-4A8D-8DC2-5DC23D5CF230}"/>
                  </a:ext>
                </a:extLst>
              </p:cNvPr>
              <p:cNvSpPr/>
              <p:nvPr/>
            </p:nvSpPr>
            <p:spPr>
              <a:xfrm>
                <a:off x="8019660" y="6525647"/>
                <a:ext cx="56740" cy="19545"/>
              </a:xfrm>
              <a:custGeom>
                <a:avLst/>
                <a:gdLst>
                  <a:gd name="connsiteX0" fmla="*/ 0 w 74836"/>
                  <a:gd name="connsiteY0" fmla="*/ 0 h 38792"/>
                  <a:gd name="connsiteX1" fmla="*/ 13854 w 74836"/>
                  <a:gd name="connsiteY1" fmla="*/ 5542 h 38792"/>
                  <a:gd name="connsiteX2" fmla="*/ 38793 w 74836"/>
                  <a:gd name="connsiteY2" fmla="*/ 13854 h 38792"/>
                  <a:gd name="connsiteX3" fmla="*/ 49876 w 74836"/>
                  <a:gd name="connsiteY3" fmla="*/ 24938 h 38792"/>
                  <a:gd name="connsiteX4" fmla="*/ 58189 w 74836"/>
                  <a:gd name="connsiteY4" fmla="*/ 27709 h 38792"/>
                  <a:gd name="connsiteX5" fmla="*/ 66502 w 74836"/>
                  <a:gd name="connsiteY5" fmla="*/ 33251 h 38792"/>
                  <a:gd name="connsiteX6" fmla="*/ 74814 w 74836"/>
                  <a:gd name="connsiteY6" fmla="*/ 38792 h 3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36" h="38792">
                    <a:moveTo>
                      <a:pt x="0" y="0"/>
                    </a:moveTo>
                    <a:cubicBezTo>
                      <a:pt x="4618" y="1847"/>
                      <a:pt x="9170" y="3869"/>
                      <a:pt x="13854" y="5542"/>
                    </a:cubicBezTo>
                    <a:cubicBezTo>
                      <a:pt x="22106" y="8489"/>
                      <a:pt x="38793" y="13854"/>
                      <a:pt x="38793" y="13854"/>
                    </a:cubicBezTo>
                    <a:cubicBezTo>
                      <a:pt x="42487" y="17549"/>
                      <a:pt x="45624" y="21901"/>
                      <a:pt x="49876" y="24938"/>
                    </a:cubicBezTo>
                    <a:cubicBezTo>
                      <a:pt x="52253" y="26636"/>
                      <a:pt x="55576" y="26403"/>
                      <a:pt x="58189" y="27709"/>
                    </a:cubicBezTo>
                    <a:cubicBezTo>
                      <a:pt x="61168" y="29198"/>
                      <a:pt x="63523" y="31762"/>
                      <a:pt x="66502" y="33251"/>
                    </a:cubicBezTo>
                    <a:cubicBezTo>
                      <a:pt x="75690" y="37845"/>
                      <a:pt x="74814" y="32617"/>
                      <a:pt x="74814" y="38792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09" name="フリーフォーム 883">
                <a:extLst>
                  <a:ext uri="{FF2B5EF4-FFF2-40B4-BE49-F238E27FC236}">
                    <a16:creationId xmlns:a16="http://schemas.microsoft.com/office/drawing/2014/main" id="{7972E58B-BEB0-4E0A-80BD-12E3B18D7D10}"/>
                  </a:ext>
                </a:extLst>
              </p:cNvPr>
              <p:cNvSpPr/>
              <p:nvPr/>
            </p:nvSpPr>
            <p:spPr>
              <a:xfrm>
                <a:off x="8044871" y="6554965"/>
                <a:ext cx="2368" cy="20122"/>
              </a:xfrm>
              <a:custGeom>
                <a:avLst/>
                <a:gdLst>
                  <a:gd name="connsiteX0" fmla="*/ 0 w 3123"/>
                  <a:gd name="connsiteY0" fmla="*/ 0 h 39938"/>
                  <a:gd name="connsiteX1" fmla="*/ 2771 w 3123"/>
                  <a:gd name="connsiteY1" fmla="*/ 38793 h 39938"/>
                  <a:gd name="connsiteX2" fmla="*/ 0 w 3123"/>
                  <a:gd name="connsiteY2" fmla="*/ 0 h 3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23" h="39938">
                    <a:moveTo>
                      <a:pt x="0" y="0"/>
                    </a:moveTo>
                    <a:cubicBezTo>
                      <a:pt x="0" y="0"/>
                      <a:pt x="518" y="26026"/>
                      <a:pt x="2771" y="38793"/>
                    </a:cubicBezTo>
                    <a:cubicBezTo>
                      <a:pt x="4373" y="4787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952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81B93CD9-C9FF-4237-A74E-DB14131DA2A5}"/>
                </a:ext>
              </a:extLst>
            </p:cNvPr>
            <p:cNvGrpSpPr/>
            <p:nvPr/>
          </p:nvGrpSpPr>
          <p:grpSpPr>
            <a:xfrm>
              <a:off x="7466721" y="5721682"/>
              <a:ext cx="541763" cy="659875"/>
              <a:chOff x="7466721" y="5721682"/>
              <a:chExt cx="541763" cy="659875"/>
            </a:xfrm>
            <a:effectLst>
              <a:glow rad="76200">
                <a:schemeClr val="bg1">
                  <a:alpha val="65000"/>
                </a:schemeClr>
              </a:glow>
            </a:effectLst>
          </p:grpSpPr>
          <p:cxnSp>
            <p:nvCxnSpPr>
              <p:cNvPr id="848" name="直線コネクタ 847">
                <a:extLst>
                  <a:ext uri="{FF2B5EF4-FFF2-40B4-BE49-F238E27FC236}">
                    <a16:creationId xmlns:a16="http://schemas.microsoft.com/office/drawing/2014/main" id="{20BC1589-0ADB-4261-BF1E-F52558C0DCD4}"/>
                  </a:ext>
                </a:extLst>
              </p:cNvPr>
              <p:cNvCxnSpPr/>
              <p:nvPr/>
            </p:nvCxnSpPr>
            <p:spPr>
              <a:xfrm flipV="1">
                <a:off x="7774278" y="6011050"/>
                <a:ext cx="76517" cy="38914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849" name="フリーフォーム 361">
                <a:extLst>
                  <a:ext uri="{FF2B5EF4-FFF2-40B4-BE49-F238E27FC236}">
                    <a16:creationId xmlns:a16="http://schemas.microsoft.com/office/drawing/2014/main" id="{93F85757-69EB-4672-92AF-1298435BA8A5}"/>
                  </a:ext>
                </a:extLst>
              </p:cNvPr>
              <p:cNvSpPr/>
              <p:nvPr/>
            </p:nvSpPr>
            <p:spPr>
              <a:xfrm>
                <a:off x="7755769" y="5910529"/>
                <a:ext cx="215808" cy="462332"/>
              </a:xfrm>
              <a:custGeom>
                <a:avLst/>
                <a:gdLst>
                  <a:gd name="connsiteX0" fmla="*/ 23990 w 1076935"/>
                  <a:gd name="connsiteY0" fmla="*/ 2490891 h 2490891"/>
                  <a:gd name="connsiteX1" fmla="*/ 10135 w 1076935"/>
                  <a:gd name="connsiteY1" fmla="*/ 1368673 h 2490891"/>
                  <a:gd name="connsiteX2" fmla="*/ 155608 w 1076935"/>
                  <a:gd name="connsiteY2" fmla="*/ 592818 h 2490891"/>
                  <a:gd name="connsiteX3" fmla="*/ 675153 w 1076935"/>
                  <a:gd name="connsiteY3" fmla="*/ 87127 h 2490891"/>
                  <a:gd name="connsiteX4" fmla="*/ 1076935 w 1076935"/>
                  <a:gd name="connsiteY4" fmla="*/ 4000 h 2490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935" h="2490891">
                    <a:moveTo>
                      <a:pt x="23990" y="2490891"/>
                    </a:moveTo>
                    <a:cubicBezTo>
                      <a:pt x="6094" y="2087954"/>
                      <a:pt x="-11801" y="1685018"/>
                      <a:pt x="10135" y="1368673"/>
                    </a:cubicBezTo>
                    <a:cubicBezTo>
                      <a:pt x="32071" y="1052328"/>
                      <a:pt x="44772" y="806409"/>
                      <a:pt x="155608" y="592818"/>
                    </a:cubicBezTo>
                    <a:cubicBezTo>
                      <a:pt x="266444" y="379227"/>
                      <a:pt x="521599" y="185263"/>
                      <a:pt x="675153" y="87127"/>
                    </a:cubicBezTo>
                    <a:cubicBezTo>
                      <a:pt x="828707" y="-11009"/>
                      <a:pt x="952821" y="-3505"/>
                      <a:pt x="1076935" y="4000"/>
                    </a:cubicBezTo>
                  </a:path>
                </a:pathLst>
              </a:custGeom>
              <a:noFill/>
              <a:ln w="9525" cap="flat" cmpd="sng" algn="ctr">
                <a:solidFill>
                  <a:srgbClr val="9BBB5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850" name="直線コネクタ 849">
                <a:extLst>
                  <a:ext uri="{FF2B5EF4-FFF2-40B4-BE49-F238E27FC236}">
                    <a16:creationId xmlns:a16="http://schemas.microsoft.com/office/drawing/2014/main" id="{DB172993-65C4-48F6-935C-A556E4111185}"/>
                  </a:ext>
                </a:extLst>
              </p:cNvPr>
              <p:cNvCxnSpPr>
                <a:stCxn id="849" idx="3"/>
              </p:cNvCxnSpPr>
              <p:nvPr/>
            </p:nvCxnSpPr>
            <p:spPr>
              <a:xfrm flipV="1">
                <a:off x="7891064" y="5879693"/>
                <a:ext cx="47014" cy="47008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851" name="直線コネクタ 850">
                <a:extLst>
                  <a:ext uri="{FF2B5EF4-FFF2-40B4-BE49-F238E27FC236}">
                    <a16:creationId xmlns:a16="http://schemas.microsoft.com/office/drawing/2014/main" id="{7C00DCCC-8CB4-42DA-A0EB-C0035CE2F228}"/>
                  </a:ext>
                </a:extLst>
              </p:cNvPr>
              <p:cNvCxnSpPr/>
              <p:nvPr/>
            </p:nvCxnSpPr>
            <p:spPr>
              <a:xfrm flipV="1">
                <a:off x="7829511" y="5907116"/>
                <a:ext cx="34161" cy="58482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852" name="直線コネクタ 851">
                <a:extLst>
                  <a:ext uri="{FF2B5EF4-FFF2-40B4-BE49-F238E27FC236}">
                    <a16:creationId xmlns:a16="http://schemas.microsoft.com/office/drawing/2014/main" id="{BECB1AF5-7CE9-4E28-96A7-F0DF325F23F7}"/>
                  </a:ext>
                </a:extLst>
              </p:cNvPr>
              <p:cNvCxnSpPr/>
              <p:nvPr/>
            </p:nvCxnSpPr>
            <p:spPr>
              <a:xfrm flipH="1" flipV="1">
                <a:off x="7872512" y="5940009"/>
                <a:ext cx="79076" cy="10196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853" name="直線コネクタ 852">
                <a:extLst>
                  <a:ext uri="{FF2B5EF4-FFF2-40B4-BE49-F238E27FC236}">
                    <a16:creationId xmlns:a16="http://schemas.microsoft.com/office/drawing/2014/main" id="{CDEDA1B4-6924-47E1-9638-A6E63D045B89}"/>
                  </a:ext>
                </a:extLst>
              </p:cNvPr>
              <p:cNvCxnSpPr>
                <a:stCxn id="849" idx="2"/>
              </p:cNvCxnSpPr>
              <p:nvPr/>
            </p:nvCxnSpPr>
            <p:spPr>
              <a:xfrm flipV="1">
                <a:off x="7786951" y="5935176"/>
                <a:ext cx="29623" cy="85386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854" name="フリーフォーム 366">
                <a:extLst>
                  <a:ext uri="{FF2B5EF4-FFF2-40B4-BE49-F238E27FC236}">
                    <a16:creationId xmlns:a16="http://schemas.microsoft.com/office/drawing/2014/main" id="{F61030D8-EA78-4A99-864B-E67913263B62}"/>
                  </a:ext>
                </a:extLst>
              </p:cNvPr>
              <p:cNvSpPr/>
              <p:nvPr/>
            </p:nvSpPr>
            <p:spPr bwMode="auto">
              <a:xfrm rot="17104890">
                <a:off x="7931417" y="5862122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5" name="フリーフォーム 367">
                <a:extLst>
                  <a:ext uri="{FF2B5EF4-FFF2-40B4-BE49-F238E27FC236}">
                    <a16:creationId xmlns:a16="http://schemas.microsoft.com/office/drawing/2014/main" id="{F7224A27-7A0F-4966-AF8A-7DED09DE431A}"/>
                  </a:ext>
                </a:extLst>
              </p:cNvPr>
              <p:cNvSpPr/>
              <p:nvPr/>
            </p:nvSpPr>
            <p:spPr bwMode="auto">
              <a:xfrm rot="12451420" flipH="1">
                <a:off x="7931101" y="5868308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6" name="フリーフォーム 368">
                <a:extLst>
                  <a:ext uri="{FF2B5EF4-FFF2-40B4-BE49-F238E27FC236}">
                    <a16:creationId xmlns:a16="http://schemas.microsoft.com/office/drawing/2014/main" id="{E9D8EF61-7B95-421E-9C58-543CE7690EA5}"/>
                  </a:ext>
                </a:extLst>
              </p:cNvPr>
              <p:cNvSpPr/>
              <p:nvPr/>
            </p:nvSpPr>
            <p:spPr bwMode="auto">
              <a:xfrm rot="13250190">
                <a:off x="7783529" y="5907002"/>
                <a:ext cx="43520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7" name="フリーフォーム 369">
                <a:extLst>
                  <a:ext uri="{FF2B5EF4-FFF2-40B4-BE49-F238E27FC236}">
                    <a16:creationId xmlns:a16="http://schemas.microsoft.com/office/drawing/2014/main" id="{C8F1A491-E2EB-4986-B277-8DE371C88A1D}"/>
                  </a:ext>
                </a:extLst>
              </p:cNvPr>
              <p:cNvSpPr/>
              <p:nvPr/>
            </p:nvSpPr>
            <p:spPr bwMode="auto">
              <a:xfrm rot="8596720" flipH="1">
                <a:off x="7787580" y="5906122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8" name="フリーフォーム 370">
                <a:extLst>
                  <a:ext uri="{FF2B5EF4-FFF2-40B4-BE49-F238E27FC236}">
                    <a16:creationId xmlns:a16="http://schemas.microsoft.com/office/drawing/2014/main" id="{4CF544B4-FD1F-43C6-A2DD-47508EC8321B}"/>
                  </a:ext>
                </a:extLst>
              </p:cNvPr>
              <p:cNvSpPr/>
              <p:nvPr/>
            </p:nvSpPr>
            <p:spPr bwMode="auto">
              <a:xfrm rot="13803469">
                <a:off x="7828947" y="5871914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9" name="フリーフォーム 371">
                <a:extLst>
                  <a:ext uri="{FF2B5EF4-FFF2-40B4-BE49-F238E27FC236}">
                    <a16:creationId xmlns:a16="http://schemas.microsoft.com/office/drawing/2014/main" id="{1FF62C1F-9CDC-4699-A444-128052BC2373}"/>
                  </a:ext>
                </a:extLst>
              </p:cNvPr>
              <p:cNvSpPr/>
              <p:nvPr/>
            </p:nvSpPr>
            <p:spPr bwMode="auto">
              <a:xfrm rot="9149999" flipH="1">
                <a:off x="7829006" y="5876331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0" name="フリーフォーム 372">
                <a:extLst>
                  <a:ext uri="{FF2B5EF4-FFF2-40B4-BE49-F238E27FC236}">
                    <a16:creationId xmlns:a16="http://schemas.microsoft.com/office/drawing/2014/main" id="{4FAF9DDE-554B-45C7-982A-CFF07D27DAC4}"/>
                  </a:ext>
                </a:extLst>
              </p:cNvPr>
              <p:cNvSpPr/>
              <p:nvPr/>
            </p:nvSpPr>
            <p:spPr bwMode="auto">
              <a:xfrm rot="15647625">
                <a:off x="7815831" y="5908595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1" name="フリーフォーム 373">
                <a:extLst>
                  <a:ext uri="{FF2B5EF4-FFF2-40B4-BE49-F238E27FC236}">
                    <a16:creationId xmlns:a16="http://schemas.microsoft.com/office/drawing/2014/main" id="{7110BDF4-AEE6-4EDA-A90B-2291C8082F05}"/>
                  </a:ext>
                </a:extLst>
              </p:cNvPr>
              <p:cNvSpPr/>
              <p:nvPr/>
            </p:nvSpPr>
            <p:spPr bwMode="auto">
              <a:xfrm rot="10994155" flipH="1">
                <a:off x="7815944" y="5914041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2" name="フリーフォーム 374">
                <a:extLst>
                  <a:ext uri="{FF2B5EF4-FFF2-40B4-BE49-F238E27FC236}">
                    <a16:creationId xmlns:a16="http://schemas.microsoft.com/office/drawing/2014/main" id="{E2202C65-564B-453E-AC4A-D1FCF8269FDF}"/>
                  </a:ext>
                </a:extLst>
              </p:cNvPr>
              <p:cNvSpPr/>
              <p:nvPr/>
            </p:nvSpPr>
            <p:spPr bwMode="auto">
              <a:xfrm rot="14675444">
                <a:off x="7895434" y="5858759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3" name="フリーフォーム 375">
                <a:extLst>
                  <a:ext uri="{FF2B5EF4-FFF2-40B4-BE49-F238E27FC236}">
                    <a16:creationId xmlns:a16="http://schemas.microsoft.com/office/drawing/2014/main" id="{7271A0DE-F67C-444F-9C4A-AC221AD38646}"/>
                  </a:ext>
                </a:extLst>
              </p:cNvPr>
              <p:cNvSpPr/>
              <p:nvPr/>
            </p:nvSpPr>
            <p:spPr bwMode="auto">
              <a:xfrm rot="10021974" flipH="1">
                <a:off x="7895605" y="5863660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4" name="フリーフォーム 376">
                <a:extLst>
                  <a:ext uri="{FF2B5EF4-FFF2-40B4-BE49-F238E27FC236}">
                    <a16:creationId xmlns:a16="http://schemas.microsoft.com/office/drawing/2014/main" id="{5D49C4BA-812E-499B-BC7A-8EBD63ADA573}"/>
                  </a:ext>
                </a:extLst>
              </p:cNvPr>
              <p:cNvSpPr/>
              <p:nvPr/>
            </p:nvSpPr>
            <p:spPr bwMode="auto">
              <a:xfrm rot="17887264">
                <a:off x="7964520" y="5877110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5" name="フリーフォーム 377">
                <a:extLst>
                  <a:ext uri="{FF2B5EF4-FFF2-40B4-BE49-F238E27FC236}">
                    <a16:creationId xmlns:a16="http://schemas.microsoft.com/office/drawing/2014/main" id="{6450DA20-8FF1-49B6-A082-804220D533B6}"/>
                  </a:ext>
                </a:extLst>
              </p:cNvPr>
              <p:cNvSpPr/>
              <p:nvPr/>
            </p:nvSpPr>
            <p:spPr bwMode="auto">
              <a:xfrm rot="13233794" flipH="1">
                <a:off x="7963826" y="5883615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6" name="フリーフォーム 378">
                <a:extLst>
                  <a:ext uri="{FF2B5EF4-FFF2-40B4-BE49-F238E27FC236}">
                    <a16:creationId xmlns:a16="http://schemas.microsoft.com/office/drawing/2014/main" id="{CBE01CE9-D496-4656-8BD8-FA5F7DE7E583}"/>
                  </a:ext>
                </a:extLst>
              </p:cNvPr>
              <p:cNvSpPr/>
              <p:nvPr/>
            </p:nvSpPr>
            <p:spPr bwMode="auto">
              <a:xfrm rot="18569542">
                <a:off x="7940190" y="5919661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7" name="フリーフォーム 379">
                <a:extLst>
                  <a:ext uri="{FF2B5EF4-FFF2-40B4-BE49-F238E27FC236}">
                    <a16:creationId xmlns:a16="http://schemas.microsoft.com/office/drawing/2014/main" id="{3172BF0B-CAA0-4DBF-AEF0-7BD9258D363B}"/>
                  </a:ext>
                </a:extLst>
              </p:cNvPr>
              <p:cNvSpPr/>
              <p:nvPr/>
            </p:nvSpPr>
            <p:spPr bwMode="auto">
              <a:xfrm rot="13916072" flipH="1">
                <a:off x="7942875" y="5921373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868" name="直線コネクタ 867">
                <a:extLst>
                  <a:ext uri="{FF2B5EF4-FFF2-40B4-BE49-F238E27FC236}">
                    <a16:creationId xmlns:a16="http://schemas.microsoft.com/office/drawing/2014/main" id="{35444736-0EA4-4BAA-AF43-4237A2B37A44}"/>
                  </a:ext>
                </a:extLst>
              </p:cNvPr>
              <p:cNvCxnSpPr/>
              <p:nvPr/>
            </p:nvCxnSpPr>
            <p:spPr>
              <a:xfrm flipV="1">
                <a:off x="7822106" y="5975422"/>
                <a:ext cx="50406" cy="6930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869" name="フリーフォーム 382">
                <a:extLst>
                  <a:ext uri="{FF2B5EF4-FFF2-40B4-BE49-F238E27FC236}">
                    <a16:creationId xmlns:a16="http://schemas.microsoft.com/office/drawing/2014/main" id="{D292816E-4C5E-4EB6-8976-96B16FA195B4}"/>
                  </a:ext>
                </a:extLst>
              </p:cNvPr>
              <p:cNvSpPr/>
              <p:nvPr/>
            </p:nvSpPr>
            <p:spPr bwMode="auto">
              <a:xfrm rot="16200000">
                <a:off x="7811523" y="5978888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0" name="フリーフォーム 383">
                <a:extLst>
                  <a:ext uri="{FF2B5EF4-FFF2-40B4-BE49-F238E27FC236}">
                    <a16:creationId xmlns:a16="http://schemas.microsoft.com/office/drawing/2014/main" id="{6F63B9D7-E64C-4BD2-A979-B7BF695796AF}"/>
                  </a:ext>
                </a:extLst>
              </p:cNvPr>
              <p:cNvSpPr/>
              <p:nvPr/>
            </p:nvSpPr>
            <p:spPr bwMode="auto">
              <a:xfrm rot="11546530" flipH="1">
                <a:off x="7811519" y="5984631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1" name="フリーフォーム 384">
                <a:extLst>
                  <a:ext uri="{FF2B5EF4-FFF2-40B4-BE49-F238E27FC236}">
                    <a16:creationId xmlns:a16="http://schemas.microsoft.com/office/drawing/2014/main" id="{49351EFF-8F8F-4EC9-88E2-0B05D44D3E29}"/>
                  </a:ext>
                </a:extLst>
              </p:cNvPr>
              <p:cNvSpPr/>
              <p:nvPr/>
            </p:nvSpPr>
            <p:spPr bwMode="auto">
              <a:xfrm rot="16707892">
                <a:off x="7909684" y="5899744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2" name="フリーフォーム 385">
                <a:extLst>
                  <a:ext uri="{FF2B5EF4-FFF2-40B4-BE49-F238E27FC236}">
                    <a16:creationId xmlns:a16="http://schemas.microsoft.com/office/drawing/2014/main" id="{1429D841-1654-4859-848E-7F1969716D04}"/>
                  </a:ext>
                </a:extLst>
              </p:cNvPr>
              <p:cNvSpPr/>
              <p:nvPr/>
            </p:nvSpPr>
            <p:spPr bwMode="auto">
              <a:xfrm rot="12054422" flipH="1">
                <a:off x="7909522" y="5905745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3" name="フリーフォーム 386">
                <a:extLst>
                  <a:ext uri="{FF2B5EF4-FFF2-40B4-BE49-F238E27FC236}">
                    <a16:creationId xmlns:a16="http://schemas.microsoft.com/office/drawing/2014/main" id="{ED16488A-D8C9-4555-BFB8-C09CCD1558C9}"/>
                  </a:ext>
                </a:extLst>
              </p:cNvPr>
              <p:cNvSpPr/>
              <p:nvPr/>
            </p:nvSpPr>
            <p:spPr bwMode="auto">
              <a:xfrm rot="17262079">
                <a:off x="7850573" y="5981571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4" name="フリーフォーム 388">
                <a:extLst>
                  <a:ext uri="{FF2B5EF4-FFF2-40B4-BE49-F238E27FC236}">
                    <a16:creationId xmlns:a16="http://schemas.microsoft.com/office/drawing/2014/main" id="{83CB69CE-BA5E-4F47-86AD-997BCF34FF83}"/>
                  </a:ext>
                </a:extLst>
              </p:cNvPr>
              <p:cNvSpPr/>
              <p:nvPr/>
            </p:nvSpPr>
            <p:spPr bwMode="auto">
              <a:xfrm rot="18569542">
                <a:off x="7872998" y="5952213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5" name="フリーフォーム 389">
                <a:extLst>
                  <a:ext uri="{FF2B5EF4-FFF2-40B4-BE49-F238E27FC236}">
                    <a16:creationId xmlns:a16="http://schemas.microsoft.com/office/drawing/2014/main" id="{E7C00FAE-F749-4E31-A73E-3414241D77A1}"/>
                  </a:ext>
                </a:extLst>
              </p:cNvPr>
              <p:cNvSpPr/>
              <p:nvPr/>
            </p:nvSpPr>
            <p:spPr bwMode="auto">
              <a:xfrm rot="13916072" flipH="1">
                <a:off x="7875684" y="5953925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6" name="フリーフォーム 390">
                <a:extLst>
                  <a:ext uri="{FF2B5EF4-FFF2-40B4-BE49-F238E27FC236}">
                    <a16:creationId xmlns:a16="http://schemas.microsoft.com/office/drawing/2014/main" id="{1FEEF7EF-3FA2-44ED-A2FE-275A875AB872}"/>
                  </a:ext>
                </a:extLst>
              </p:cNvPr>
              <p:cNvSpPr/>
              <p:nvPr/>
            </p:nvSpPr>
            <p:spPr bwMode="auto">
              <a:xfrm rot="12489039">
                <a:off x="7764627" y="5939071"/>
                <a:ext cx="43520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7" name="フリーフォーム 391">
                <a:extLst>
                  <a:ext uri="{FF2B5EF4-FFF2-40B4-BE49-F238E27FC236}">
                    <a16:creationId xmlns:a16="http://schemas.microsoft.com/office/drawing/2014/main" id="{6A8B9E2A-2DF1-43EE-8686-BE8453EFE0D3}"/>
                  </a:ext>
                </a:extLst>
              </p:cNvPr>
              <p:cNvSpPr/>
              <p:nvPr/>
            </p:nvSpPr>
            <p:spPr bwMode="auto">
              <a:xfrm rot="7835569" flipH="1">
                <a:off x="7772160" y="5932823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8" name="フリーフォーム 392">
                <a:extLst>
                  <a:ext uri="{FF2B5EF4-FFF2-40B4-BE49-F238E27FC236}">
                    <a16:creationId xmlns:a16="http://schemas.microsoft.com/office/drawing/2014/main" id="{0D050976-3DFE-4682-B6CF-854B72F466AA}"/>
                  </a:ext>
                </a:extLst>
              </p:cNvPr>
              <p:cNvSpPr/>
              <p:nvPr/>
            </p:nvSpPr>
            <p:spPr bwMode="auto">
              <a:xfrm rot="13803469">
                <a:off x="7767688" y="5973347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9" name="フリーフォーム 393">
                <a:extLst>
                  <a:ext uri="{FF2B5EF4-FFF2-40B4-BE49-F238E27FC236}">
                    <a16:creationId xmlns:a16="http://schemas.microsoft.com/office/drawing/2014/main" id="{88B4A7A9-7974-48B5-B93A-587E2C09FA6D}"/>
                  </a:ext>
                </a:extLst>
              </p:cNvPr>
              <p:cNvSpPr/>
              <p:nvPr/>
            </p:nvSpPr>
            <p:spPr bwMode="auto">
              <a:xfrm rot="9149999" flipH="1">
                <a:off x="7767748" y="5977764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0" name="フリーフォーム 394">
                <a:extLst>
                  <a:ext uri="{FF2B5EF4-FFF2-40B4-BE49-F238E27FC236}">
                    <a16:creationId xmlns:a16="http://schemas.microsoft.com/office/drawing/2014/main" id="{76DD5835-DC38-4D4E-B503-842C83A4F96C}"/>
                  </a:ext>
                </a:extLst>
              </p:cNvPr>
              <p:cNvSpPr/>
              <p:nvPr/>
            </p:nvSpPr>
            <p:spPr bwMode="auto">
              <a:xfrm rot="16680231">
                <a:off x="7836386" y="5933167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1" name="フリーフォーム 395">
                <a:extLst>
                  <a:ext uri="{FF2B5EF4-FFF2-40B4-BE49-F238E27FC236}">
                    <a16:creationId xmlns:a16="http://schemas.microsoft.com/office/drawing/2014/main" id="{9A00616E-1040-4C2B-88FA-69EB70E32D65}"/>
                  </a:ext>
                </a:extLst>
              </p:cNvPr>
              <p:cNvSpPr/>
              <p:nvPr/>
            </p:nvSpPr>
            <p:spPr bwMode="auto">
              <a:xfrm rot="12026761" flipH="1">
                <a:off x="7836234" y="5939154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2" name="フリーフォーム 396">
                <a:extLst>
                  <a:ext uri="{FF2B5EF4-FFF2-40B4-BE49-F238E27FC236}">
                    <a16:creationId xmlns:a16="http://schemas.microsoft.com/office/drawing/2014/main" id="{E2BE0142-5E0B-407F-AE90-4ADD9FADEEB5}"/>
                  </a:ext>
                </a:extLst>
              </p:cNvPr>
              <p:cNvSpPr/>
              <p:nvPr/>
            </p:nvSpPr>
            <p:spPr bwMode="auto">
              <a:xfrm rot="15841751">
                <a:off x="7861479" y="5893533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3" name="フリーフォーム 397">
                <a:extLst>
                  <a:ext uri="{FF2B5EF4-FFF2-40B4-BE49-F238E27FC236}">
                    <a16:creationId xmlns:a16="http://schemas.microsoft.com/office/drawing/2014/main" id="{0A2A3BC0-CCDC-4F68-8670-D496612EAAFE}"/>
                  </a:ext>
                </a:extLst>
              </p:cNvPr>
              <p:cNvSpPr/>
              <p:nvPr/>
            </p:nvSpPr>
            <p:spPr bwMode="auto">
              <a:xfrm rot="11188281" flipH="1">
                <a:off x="7861558" y="5899085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4" name="フリーフォーム 398">
                <a:extLst>
                  <a:ext uri="{FF2B5EF4-FFF2-40B4-BE49-F238E27FC236}">
                    <a16:creationId xmlns:a16="http://schemas.microsoft.com/office/drawing/2014/main" id="{2D1951DA-323F-40B6-82F8-DBA5983A4351}"/>
                  </a:ext>
                </a:extLst>
              </p:cNvPr>
              <p:cNvSpPr/>
              <p:nvPr/>
            </p:nvSpPr>
            <p:spPr bwMode="auto">
              <a:xfrm rot="15122579">
                <a:off x="7799178" y="5950903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5" name="フリーフォーム 399">
                <a:extLst>
                  <a:ext uri="{FF2B5EF4-FFF2-40B4-BE49-F238E27FC236}">
                    <a16:creationId xmlns:a16="http://schemas.microsoft.com/office/drawing/2014/main" id="{3DB9AAF3-4820-4690-8525-7D1534E5A34D}"/>
                  </a:ext>
                </a:extLst>
              </p:cNvPr>
              <p:cNvSpPr/>
              <p:nvPr/>
            </p:nvSpPr>
            <p:spPr bwMode="auto">
              <a:xfrm rot="10469109" flipH="1">
                <a:off x="7799346" y="5956057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6" name="フリーフォーム 400">
                <a:extLst>
                  <a:ext uri="{FF2B5EF4-FFF2-40B4-BE49-F238E27FC236}">
                    <a16:creationId xmlns:a16="http://schemas.microsoft.com/office/drawing/2014/main" id="{130E76F0-D9B3-44C9-B907-7542E3C02CE3}"/>
                  </a:ext>
                </a:extLst>
              </p:cNvPr>
              <p:cNvSpPr/>
              <p:nvPr/>
            </p:nvSpPr>
            <p:spPr bwMode="auto">
              <a:xfrm rot="18135457">
                <a:off x="7875716" y="5925072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7" name="フリーフォーム 401">
                <a:extLst>
                  <a:ext uri="{FF2B5EF4-FFF2-40B4-BE49-F238E27FC236}">
                    <a16:creationId xmlns:a16="http://schemas.microsoft.com/office/drawing/2014/main" id="{BACF9B41-9679-4758-A0B2-34474B652E6F}"/>
                  </a:ext>
                </a:extLst>
              </p:cNvPr>
              <p:cNvSpPr/>
              <p:nvPr/>
            </p:nvSpPr>
            <p:spPr bwMode="auto">
              <a:xfrm rot="13481987" flipH="1">
                <a:off x="7874884" y="5931662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8" name="フリーフォーム 408">
                <a:extLst>
                  <a:ext uri="{FF2B5EF4-FFF2-40B4-BE49-F238E27FC236}">
                    <a16:creationId xmlns:a16="http://schemas.microsoft.com/office/drawing/2014/main" id="{A2CCC8FC-C738-421C-8793-7C06F4BCC1A7}"/>
                  </a:ext>
                </a:extLst>
              </p:cNvPr>
              <p:cNvSpPr/>
              <p:nvPr/>
            </p:nvSpPr>
            <p:spPr bwMode="auto">
              <a:xfrm rot="15841751">
                <a:off x="7902029" y="5881596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9" name="フリーフォーム 409">
                <a:extLst>
                  <a:ext uri="{FF2B5EF4-FFF2-40B4-BE49-F238E27FC236}">
                    <a16:creationId xmlns:a16="http://schemas.microsoft.com/office/drawing/2014/main" id="{9A34BFFA-37C8-4C98-AFB2-130FE57CD14C}"/>
                  </a:ext>
                </a:extLst>
              </p:cNvPr>
              <p:cNvSpPr/>
              <p:nvPr/>
            </p:nvSpPr>
            <p:spPr bwMode="auto">
              <a:xfrm rot="11188281" flipH="1">
                <a:off x="7902107" y="5887148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0" name="フリーフォーム 669">
                <a:extLst>
                  <a:ext uri="{FF2B5EF4-FFF2-40B4-BE49-F238E27FC236}">
                    <a16:creationId xmlns:a16="http://schemas.microsoft.com/office/drawing/2014/main" id="{5B0E1AAF-817D-4B24-BE64-83A18A67D276}"/>
                  </a:ext>
                </a:extLst>
              </p:cNvPr>
              <p:cNvSpPr/>
              <p:nvPr/>
            </p:nvSpPr>
            <p:spPr>
              <a:xfrm flipH="1">
                <a:off x="7561425" y="5768552"/>
                <a:ext cx="191602" cy="462332"/>
              </a:xfrm>
              <a:custGeom>
                <a:avLst/>
                <a:gdLst>
                  <a:gd name="connsiteX0" fmla="*/ 23990 w 1076935"/>
                  <a:gd name="connsiteY0" fmla="*/ 2490891 h 2490891"/>
                  <a:gd name="connsiteX1" fmla="*/ 10135 w 1076935"/>
                  <a:gd name="connsiteY1" fmla="*/ 1368673 h 2490891"/>
                  <a:gd name="connsiteX2" fmla="*/ 155608 w 1076935"/>
                  <a:gd name="connsiteY2" fmla="*/ 592818 h 2490891"/>
                  <a:gd name="connsiteX3" fmla="*/ 675153 w 1076935"/>
                  <a:gd name="connsiteY3" fmla="*/ 87127 h 2490891"/>
                  <a:gd name="connsiteX4" fmla="*/ 1076935 w 1076935"/>
                  <a:gd name="connsiteY4" fmla="*/ 4000 h 2490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935" h="2490891">
                    <a:moveTo>
                      <a:pt x="23990" y="2490891"/>
                    </a:moveTo>
                    <a:cubicBezTo>
                      <a:pt x="6094" y="2087954"/>
                      <a:pt x="-11801" y="1685018"/>
                      <a:pt x="10135" y="1368673"/>
                    </a:cubicBezTo>
                    <a:cubicBezTo>
                      <a:pt x="32071" y="1052328"/>
                      <a:pt x="44772" y="806409"/>
                      <a:pt x="155608" y="592818"/>
                    </a:cubicBezTo>
                    <a:cubicBezTo>
                      <a:pt x="266444" y="379227"/>
                      <a:pt x="521599" y="185263"/>
                      <a:pt x="675153" y="87127"/>
                    </a:cubicBezTo>
                    <a:cubicBezTo>
                      <a:pt x="828707" y="-11009"/>
                      <a:pt x="952821" y="-3505"/>
                      <a:pt x="1076935" y="4000"/>
                    </a:cubicBezTo>
                  </a:path>
                </a:pathLst>
              </a:custGeom>
              <a:noFill/>
              <a:ln w="9525" cap="flat" cmpd="sng" algn="ctr">
                <a:solidFill>
                  <a:srgbClr val="9BBB5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891" name="直線コネクタ 890">
                <a:extLst>
                  <a:ext uri="{FF2B5EF4-FFF2-40B4-BE49-F238E27FC236}">
                    <a16:creationId xmlns:a16="http://schemas.microsoft.com/office/drawing/2014/main" id="{64D7DC88-42C2-41D1-A153-E7A21E552B59}"/>
                  </a:ext>
                </a:extLst>
              </p:cNvPr>
              <p:cNvCxnSpPr>
                <a:stCxn id="890" idx="3"/>
              </p:cNvCxnSpPr>
              <p:nvPr/>
            </p:nvCxnSpPr>
            <p:spPr>
              <a:xfrm flipH="1" flipV="1">
                <a:off x="7591167" y="5737715"/>
                <a:ext cx="41740" cy="47008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892" name="直線コネクタ 891">
                <a:extLst>
                  <a:ext uri="{FF2B5EF4-FFF2-40B4-BE49-F238E27FC236}">
                    <a16:creationId xmlns:a16="http://schemas.microsoft.com/office/drawing/2014/main" id="{76981DD5-08A5-4874-A664-D5EDE3482C73}"/>
                  </a:ext>
                </a:extLst>
              </p:cNvPr>
              <p:cNvCxnSpPr/>
              <p:nvPr/>
            </p:nvCxnSpPr>
            <p:spPr>
              <a:xfrm flipH="1" flipV="1">
                <a:off x="7657226" y="5765139"/>
                <a:ext cx="30329" cy="58482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893" name="直線コネクタ 892">
                <a:extLst>
                  <a:ext uri="{FF2B5EF4-FFF2-40B4-BE49-F238E27FC236}">
                    <a16:creationId xmlns:a16="http://schemas.microsoft.com/office/drawing/2014/main" id="{83638E7D-6E93-4399-A7A7-CAEE83A47EF9}"/>
                  </a:ext>
                </a:extLst>
              </p:cNvPr>
              <p:cNvCxnSpPr/>
              <p:nvPr/>
            </p:nvCxnSpPr>
            <p:spPr>
              <a:xfrm flipV="1">
                <a:off x="7579172" y="5798032"/>
                <a:ext cx="70207" cy="10196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894" name="直線コネクタ 893">
                <a:extLst>
                  <a:ext uri="{FF2B5EF4-FFF2-40B4-BE49-F238E27FC236}">
                    <a16:creationId xmlns:a16="http://schemas.microsoft.com/office/drawing/2014/main" id="{06F9873E-9006-41A4-A61E-3FCE9CBE5858}"/>
                  </a:ext>
                </a:extLst>
              </p:cNvPr>
              <p:cNvCxnSpPr>
                <a:stCxn id="890" idx="2"/>
              </p:cNvCxnSpPr>
              <p:nvPr/>
            </p:nvCxnSpPr>
            <p:spPr>
              <a:xfrm flipH="1" flipV="1">
                <a:off x="7699042" y="5793198"/>
                <a:ext cx="26300" cy="85386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895" name="フリーフォーム 675">
                <a:extLst>
                  <a:ext uri="{FF2B5EF4-FFF2-40B4-BE49-F238E27FC236}">
                    <a16:creationId xmlns:a16="http://schemas.microsoft.com/office/drawing/2014/main" id="{C207CE60-B79A-46D5-9058-04324F8861C3}"/>
                  </a:ext>
                </a:extLst>
              </p:cNvPr>
              <p:cNvSpPr/>
              <p:nvPr/>
            </p:nvSpPr>
            <p:spPr bwMode="auto">
              <a:xfrm rot="4495110" flipH="1">
                <a:off x="7563812" y="5723099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6" name="フリーフォーム 676">
                <a:extLst>
                  <a:ext uri="{FF2B5EF4-FFF2-40B4-BE49-F238E27FC236}">
                    <a16:creationId xmlns:a16="http://schemas.microsoft.com/office/drawing/2014/main" id="{09B21734-4795-4927-B0F0-5ABFF3735944}"/>
                  </a:ext>
                </a:extLst>
              </p:cNvPr>
              <p:cNvSpPr/>
              <p:nvPr/>
            </p:nvSpPr>
            <p:spPr bwMode="auto">
              <a:xfrm rot="9148580">
                <a:off x="7562117" y="5726331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7" name="フリーフォーム 677">
                <a:extLst>
                  <a:ext uri="{FF2B5EF4-FFF2-40B4-BE49-F238E27FC236}">
                    <a16:creationId xmlns:a16="http://schemas.microsoft.com/office/drawing/2014/main" id="{D893EE2D-B4B4-4EC3-9AD9-2F4F7DB0326F}"/>
                  </a:ext>
                </a:extLst>
              </p:cNvPr>
              <p:cNvSpPr/>
              <p:nvPr/>
            </p:nvSpPr>
            <p:spPr bwMode="auto">
              <a:xfrm rot="8349810" flipH="1">
                <a:off x="7689742" y="5765025"/>
                <a:ext cx="38639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8" name="フリーフォーム 678">
                <a:extLst>
                  <a:ext uri="{FF2B5EF4-FFF2-40B4-BE49-F238E27FC236}">
                    <a16:creationId xmlns:a16="http://schemas.microsoft.com/office/drawing/2014/main" id="{AA0B9520-E43F-4B72-B731-1E87939DAE99}"/>
                  </a:ext>
                </a:extLst>
              </p:cNvPr>
              <p:cNvSpPr/>
              <p:nvPr/>
            </p:nvSpPr>
            <p:spPr bwMode="auto">
              <a:xfrm rot="13003280">
                <a:off x="7689539" y="5764144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9" name="フリーフォーム 679">
                <a:extLst>
                  <a:ext uri="{FF2B5EF4-FFF2-40B4-BE49-F238E27FC236}">
                    <a16:creationId xmlns:a16="http://schemas.microsoft.com/office/drawing/2014/main" id="{04351BD7-17A8-47CA-8507-0E52EE352FB2}"/>
                  </a:ext>
                </a:extLst>
              </p:cNvPr>
              <p:cNvSpPr/>
              <p:nvPr/>
            </p:nvSpPr>
            <p:spPr bwMode="auto">
              <a:xfrm rot="7796531" flipH="1">
                <a:off x="7654789" y="5732891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0" name="フリーフォーム 680">
                <a:extLst>
                  <a:ext uri="{FF2B5EF4-FFF2-40B4-BE49-F238E27FC236}">
                    <a16:creationId xmlns:a16="http://schemas.microsoft.com/office/drawing/2014/main" id="{1DDAE5CF-0CCA-414A-81E2-267822008F33}"/>
                  </a:ext>
                </a:extLst>
              </p:cNvPr>
              <p:cNvSpPr/>
              <p:nvPr/>
            </p:nvSpPr>
            <p:spPr bwMode="auto">
              <a:xfrm rot="12450001">
                <a:off x="7652759" y="5734353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1" name="フリーフォーム 681">
                <a:extLst>
                  <a:ext uri="{FF2B5EF4-FFF2-40B4-BE49-F238E27FC236}">
                    <a16:creationId xmlns:a16="http://schemas.microsoft.com/office/drawing/2014/main" id="{03696454-CD52-421D-9FD6-AFCFAEA8718E}"/>
                  </a:ext>
                </a:extLst>
              </p:cNvPr>
              <p:cNvSpPr/>
              <p:nvPr/>
            </p:nvSpPr>
            <p:spPr bwMode="auto">
              <a:xfrm rot="5952375" flipH="1">
                <a:off x="7666433" y="5769572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2" name="フリーフォーム 682">
                <a:extLst>
                  <a:ext uri="{FF2B5EF4-FFF2-40B4-BE49-F238E27FC236}">
                    <a16:creationId xmlns:a16="http://schemas.microsoft.com/office/drawing/2014/main" id="{5DB9F49E-6C18-45DD-9355-32DA6D535E77}"/>
                  </a:ext>
                </a:extLst>
              </p:cNvPr>
              <p:cNvSpPr/>
              <p:nvPr/>
            </p:nvSpPr>
            <p:spPr bwMode="auto">
              <a:xfrm rot="10605845">
                <a:off x="7664357" y="5772063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3" name="フリーフォーム 683">
                <a:extLst>
                  <a:ext uri="{FF2B5EF4-FFF2-40B4-BE49-F238E27FC236}">
                    <a16:creationId xmlns:a16="http://schemas.microsoft.com/office/drawing/2014/main" id="{FA87EDA9-C613-49CC-8937-4587E96ADA39}"/>
                  </a:ext>
                </a:extLst>
              </p:cNvPr>
              <p:cNvSpPr/>
              <p:nvPr/>
            </p:nvSpPr>
            <p:spPr bwMode="auto">
              <a:xfrm rot="6924556" flipH="1">
                <a:off x="7595759" y="5719736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4" name="フリーフォーム 684">
                <a:extLst>
                  <a:ext uri="{FF2B5EF4-FFF2-40B4-BE49-F238E27FC236}">
                    <a16:creationId xmlns:a16="http://schemas.microsoft.com/office/drawing/2014/main" id="{E44002CA-64EF-476A-97DC-F02EDE5C2773}"/>
                  </a:ext>
                </a:extLst>
              </p:cNvPr>
              <p:cNvSpPr/>
              <p:nvPr/>
            </p:nvSpPr>
            <p:spPr bwMode="auto">
              <a:xfrm rot="11578026">
                <a:off x="7593631" y="5721682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5" name="フリーフォーム 685">
                <a:extLst>
                  <a:ext uri="{FF2B5EF4-FFF2-40B4-BE49-F238E27FC236}">
                    <a16:creationId xmlns:a16="http://schemas.microsoft.com/office/drawing/2014/main" id="{B268EE8B-9A49-4FD6-8764-2F4863FB3E0B}"/>
                  </a:ext>
                </a:extLst>
              </p:cNvPr>
              <p:cNvSpPr/>
              <p:nvPr/>
            </p:nvSpPr>
            <p:spPr bwMode="auto">
              <a:xfrm rot="3712736" flipH="1">
                <a:off x="7534423" y="5738087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6" name="フリーフォーム 686">
                <a:extLst>
                  <a:ext uri="{FF2B5EF4-FFF2-40B4-BE49-F238E27FC236}">
                    <a16:creationId xmlns:a16="http://schemas.microsoft.com/office/drawing/2014/main" id="{524CA906-1E78-4FB0-B19E-B8B25B182D64}"/>
                  </a:ext>
                </a:extLst>
              </p:cNvPr>
              <p:cNvSpPr/>
              <p:nvPr/>
            </p:nvSpPr>
            <p:spPr bwMode="auto">
              <a:xfrm rot="8366206">
                <a:off x="7533062" y="5741637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7" name="フリーフォーム 687">
                <a:extLst>
                  <a:ext uri="{FF2B5EF4-FFF2-40B4-BE49-F238E27FC236}">
                    <a16:creationId xmlns:a16="http://schemas.microsoft.com/office/drawing/2014/main" id="{28CACF2B-6ECE-4F62-832B-954339B16FFF}"/>
                  </a:ext>
                </a:extLst>
              </p:cNvPr>
              <p:cNvSpPr/>
              <p:nvPr/>
            </p:nvSpPr>
            <p:spPr bwMode="auto">
              <a:xfrm rot="3030458" flipH="1">
                <a:off x="7556023" y="5780639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8" name="フリーフォーム 688">
                <a:extLst>
                  <a:ext uri="{FF2B5EF4-FFF2-40B4-BE49-F238E27FC236}">
                    <a16:creationId xmlns:a16="http://schemas.microsoft.com/office/drawing/2014/main" id="{38D2DE5A-0D35-421E-B314-778A62A2068C}"/>
                  </a:ext>
                </a:extLst>
              </p:cNvPr>
              <p:cNvSpPr/>
              <p:nvPr/>
            </p:nvSpPr>
            <p:spPr bwMode="auto">
              <a:xfrm rot="7683928">
                <a:off x="7556560" y="5782350"/>
                <a:ext cx="32149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909" name="直線コネクタ 908">
                <a:extLst>
                  <a:ext uri="{FF2B5EF4-FFF2-40B4-BE49-F238E27FC236}">
                    <a16:creationId xmlns:a16="http://schemas.microsoft.com/office/drawing/2014/main" id="{F6BE762C-6052-4621-BB8C-08657EFE4E35}"/>
                  </a:ext>
                </a:extLst>
              </p:cNvPr>
              <p:cNvCxnSpPr/>
              <p:nvPr/>
            </p:nvCxnSpPr>
            <p:spPr>
              <a:xfrm flipH="1" flipV="1">
                <a:off x="7649379" y="5833444"/>
                <a:ext cx="44752" cy="6930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910" name="フリーフォーム 690">
                <a:extLst>
                  <a:ext uri="{FF2B5EF4-FFF2-40B4-BE49-F238E27FC236}">
                    <a16:creationId xmlns:a16="http://schemas.microsoft.com/office/drawing/2014/main" id="{35B740A1-A468-47E7-B851-D39247F1CDCB}"/>
                  </a:ext>
                </a:extLst>
              </p:cNvPr>
              <p:cNvSpPr/>
              <p:nvPr/>
            </p:nvSpPr>
            <p:spPr bwMode="auto">
              <a:xfrm rot="5400000" flipH="1">
                <a:off x="7670257" y="5839865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1" name="フリーフォーム 691">
                <a:extLst>
                  <a:ext uri="{FF2B5EF4-FFF2-40B4-BE49-F238E27FC236}">
                    <a16:creationId xmlns:a16="http://schemas.microsoft.com/office/drawing/2014/main" id="{B2E7EF7E-7F10-4D5C-8609-B3CB03A4AE6A}"/>
                  </a:ext>
                </a:extLst>
              </p:cNvPr>
              <p:cNvSpPr/>
              <p:nvPr/>
            </p:nvSpPr>
            <p:spPr bwMode="auto">
              <a:xfrm rot="10053470">
                <a:off x="7668285" y="5842654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2" name="フリーフォーム 692">
                <a:extLst>
                  <a:ext uri="{FF2B5EF4-FFF2-40B4-BE49-F238E27FC236}">
                    <a16:creationId xmlns:a16="http://schemas.microsoft.com/office/drawing/2014/main" id="{8E067EB7-7D27-44FA-8624-098FF14E1E66}"/>
                  </a:ext>
                </a:extLst>
              </p:cNvPr>
              <p:cNvSpPr/>
              <p:nvPr/>
            </p:nvSpPr>
            <p:spPr bwMode="auto">
              <a:xfrm rot="4892108" flipH="1">
                <a:off x="7583107" y="5760722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3" name="フリーフォーム 693">
                <a:extLst>
                  <a:ext uri="{FF2B5EF4-FFF2-40B4-BE49-F238E27FC236}">
                    <a16:creationId xmlns:a16="http://schemas.microsoft.com/office/drawing/2014/main" id="{41AB03C5-9153-4304-AEDF-40A95F4D5B96}"/>
                  </a:ext>
                </a:extLst>
              </p:cNvPr>
              <p:cNvSpPr/>
              <p:nvPr/>
            </p:nvSpPr>
            <p:spPr bwMode="auto">
              <a:xfrm rot="9545578">
                <a:off x="7581275" y="5763767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4" name="フリーフォーム 695">
                <a:extLst>
                  <a:ext uri="{FF2B5EF4-FFF2-40B4-BE49-F238E27FC236}">
                    <a16:creationId xmlns:a16="http://schemas.microsoft.com/office/drawing/2014/main" id="{00F30F70-B4FD-4111-A76B-EF7DC0D37381}"/>
                  </a:ext>
                </a:extLst>
              </p:cNvPr>
              <p:cNvSpPr/>
              <p:nvPr/>
            </p:nvSpPr>
            <p:spPr bwMode="auto">
              <a:xfrm rot="3030458" flipH="1">
                <a:off x="7615678" y="5813190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5" name="フリーフォーム 696">
                <a:extLst>
                  <a:ext uri="{FF2B5EF4-FFF2-40B4-BE49-F238E27FC236}">
                    <a16:creationId xmlns:a16="http://schemas.microsoft.com/office/drawing/2014/main" id="{A356FEFC-7C5C-4F92-AE68-A5AF18134E73}"/>
                  </a:ext>
                </a:extLst>
              </p:cNvPr>
              <p:cNvSpPr/>
              <p:nvPr/>
            </p:nvSpPr>
            <p:spPr bwMode="auto">
              <a:xfrm rot="7683928">
                <a:off x="7616216" y="5814902"/>
                <a:ext cx="32149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6" name="フリーフォーム 697">
                <a:extLst>
                  <a:ext uri="{FF2B5EF4-FFF2-40B4-BE49-F238E27FC236}">
                    <a16:creationId xmlns:a16="http://schemas.microsoft.com/office/drawing/2014/main" id="{688D1529-9B10-4232-A649-0B354A1B38F9}"/>
                  </a:ext>
                </a:extLst>
              </p:cNvPr>
              <p:cNvSpPr/>
              <p:nvPr/>
            </p:nvSpPr>
            <p:spPr bwMode="auto">
              <a:xfrm rot="9110961" flipH="1">
                <a:off x="7706524" y="5797094"/>
                <a:ext cx="38639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7" name="フリーフォーム 698">
                <a:extLst>
                  <a:ext uri="{FF2B5EF4-FFF2-40B4-BE49-F238E27FC236}">
                    <a16:creationId xmlns:a16="http://schemas.microsoft.com/office/drawing/2014/main" id="{95A79EC9-E531-4923-AA8B-0E7B353FCCC6}"/>
                  </a:ext>
                </a:extLst>
              </p:cNvPr>
              <p:cNvSpPr/>
              <p:nvPr/>
            </p:nvSpPr>
            <p:spPr bwMode="auto">
              <a:xfrm rot="13764431">
                <a:off x="7708128" y="5793800"/>
                <a:ext cx="32149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8" name="フリーフォーム 699">
                <a:extLst>
                  <a:ext uri="{FF2B5EF4-FFF2-40B4-BE49-F238E27FC236}">
                    <a16:creationId xmlns:a16="http://schemas.microsoft.com/office/drawing/2014/main" id="{2F8B0AD0-BAC8-42BE-AE4D-B8EED4496708}"/>
                  </a:ext>
                </a:extLst>
              </p:cNvPr>
              <p:cNvSpPr/>
              <p:nvPr/>
            </p:nvSpPr>
            <p:spPr bwMode="auto">
              <a:xfrm rot="7796531" flipH="1">
                <a:off x="7709176" y="5834324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19" name="フリーフォーム 700">
                <a:extLst>
                  <a:ext uri="{FF2B5EF4-FFF2-40B4-BE49-F238E27FC236}">
                    <a16:creationId xmlns:a16="http://schemas.microsoft.com/office/drawing/2014/main" id="{BF3E87BF-2A12-494D-BAB3-7FE2369D7947}"/>
                  </a:ext>
                </a:extLst>
              </p:cNvPr>
              <p:cNvSpPr/>
              <p:nvPr/>
            </p:nvSpPr>
            <p:spPr bwMode="auto">
              <a:xfrm rot="12450001">
                <a:off x="7707147" y="5835786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0" name="フリーフォーム 701">
                <a:extLst>
                  <a:ext uri="{FF2B5EF4-FFF2-40B4-BE49-F238E27FC236}">
                    <a16:creationId xmlns:a16="http://schemas.microsoft.com/office/drawing/2014/main" id="{612C1600-C754-4304-B10B-1DA948C4DE96}"/>
                  </a:ext>
                </a:extLst>
              </p:cNvPr>
              <p:cNvSpPr/>
              <p:nvPr/>
            </p:nvSpPr>
            <p:spPr bwMode="auto">
              <a:xfrm rot="4919769" flipH="1">
                <a:off x="7648183" y="5794144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1" name="フリーフォーム 702">
                <a:extLst>
                  <a:ext uri="{FF2B5EF4-FFF2-40B4-BE49-F238E27FC236}">
                    <a16:creationId xmlns:a16="http://schemas.microsoft.com/office/drawing/2014/main" id="{4C79E025-6336-49E4-80C2-F6B84A891AA9}"/>
                  </a:ext>
                </a:extLst>
              </p:cNvPr>
              <p:cNvSpPr/>
              <p:nvPr/>
            </p:nvSpPr>
            <p:spPr bwMode="auto">
              <a:xfrm rot="9573239">
                <a:off x="7646343" y="5797177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2" name="フリーフォーム 703">
                <a:extLst>
                  <a:ext uri="{FF2B5EF4-FFF2-40B4-BE49-F238E27FC236}">
                    <a16:creationId xmlns:a16="http://schemas.microsoft.com/office/drawing/2014/main" id="{5AEFA936-F3D8-48FA-BBB3-24761BCAB530}"/>
                  </a:ext>
                </a:extLst>
              </p:cNvPr>
              <p:cNvSpPr/>
              <p:nvPr/>
            </p:nvSpPr>
            <p:spPr bwMode="auto">
              <a:xfrm rot="5758249" flipH="1">
                <a:off x="7625905" y="5754510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3" name="フリーフォーム 704">
                <a:extLst>
                  <a:ext uri="{FF2B5EF4-FFF2-40B4-BE49-F238E27FC236}">
                    <a16:creationId xmlns:a16="http://schemas.microsoft.com/office/drawing/2014/main" id="{244DE99D-71EA-40A7-AD01-D2EF0329AD0F}"/>
                  </a:ext>
                </a:extLst>
              </p:cNvPr>
              <p:cNvSpPr/>
              <p:nvPr/>
            </p:nvSpPr>
            <p:spPr bwMode="auto">
              <a:xfrm rot="10411719">
                <a:off x="7623859" y="5757108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4" name="フリーフォーム 705">
                <a:extLst>
                  <a:ext uri="{FF2B5EF4-FFF2-40B4-BE49-F238E27FC236}">
                    <a16:creationId xmlns:a16="http://schemas.microsoft.com/office/drawing/2014/main" id="{AEB95088-39E7-4D09-AB63-E6DAD9943D6B}"/>
                  </a:ext>
                </a:extLst>
              </p:cNvPr>
              <p:cNvSpPr/>
              <p:nvPr/>
            </p:nvSpPr>
            <p:spPr bwMode="auto">
              <a:xfrm rot="6477421" flipH="1">
                <a:off x="7681218" y="5811881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5" name="フリーフォーム 706">
                <a:extLst>
                  <a:ext uri="{FF2B5EF4-FFF2-40B4-BE49-F238E27FC236}">
                    <a16:creationId xmlns:a16="http://schemas.microsoft.com/office/drawing/2014/main" id="{62022499-BC58-4233-B156-FEC1E509B744}"/>
                  </a:ext>
                </a:extLst>
              </p:cNvPr>
              <p:cNvSpPr/>
              <p:nvPr/>
            </p:nvSpPr>
            <p:spPr bwMode="auto">
              <a:xfrm rot="11130891">
                <a:off x="7679093" y="5814079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6" name="フリーフォーム 707">
                <a:extLst>
                  <a:ext uri="{FF2B5EF4-FFF2-40B4-BE49-F238E27FC236}">
                    <a16:creationId xmlns:a16="http://schemas.microsoft.com/office/drawing/2014/main" id="{11A60E41-B953-4F1D-9EC1-FF05C6C59D82}"/>
                  </a:ext>
                </a:extLst>
              </p:cNvPr>
              <p:cNvSpPr/>
              <p:nvPr/>
            </p:nvSpPr>
            <p:spPr bwMode="auto">
              <a:xfrm rot="3464543" flipH="1">
                <a:off x="7613266" y="5786048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7" name="フリーフォーム 708">
                <a:extLst>
                  <a:ext uri="{FF2B5EF4-FFF2-40B4-BE49-F238E27FC236}">
                    <a16:creationId xmlns:a16="http://schemas.microsoft.com/office/drawing/2014/main" id="{83D6AAAF-091D-4464-AE7B-D7348589A84A}"/>
                  </a:ext>
                </a:extLst>
              </p:cNvPr>
              <p:cNvSpPr/>
              <p:nvPr/>
            </p:nvSpPr>
            <p:spPr bwMode="auto">
              <a:xfrm rot="8118013">
                <a:off x="7612027" y="5789685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8" name="フリーフォーム 709">
                <a:extLst>
                  <a:ext uri="{FF2B5EF4-FFF2-40B4-BE49-F238E27FC236}">
                    <a16:creationId xmlns:a16="http://schemas.microsoft.com/office/drawing/2014/main" id="{0C46BD10-FB2F-4B9C-8349-82B170608055}"/>
                  </a:ext>
                </a:extLst>
              </p:cNvPr>
              <p:cNvSpPr/>
              <p:nvPr/>
            </p:nvSpPr>
            <p:spPr bwMode="auto">
              <a:xfrm rot="5758249" flipH="1">
                <a:off x="7589904" y="5742573"/>
                <a:ext cx="35245" cy="4677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9" name="フリーフォーム 710">
                <a:extLst>
                  <a:ext uri="{FF2B5EF4-FFF2-40B4-BE49-F238E27FC236}">
                    <a16:creationId xmlns:a16="http://schemas.microsoft.com/office/drawing/2014/main" id="{56492E16-92E6-4BC3-AA8F-EC41FF211B9E}"/>
                  </a:ext>
                </a:extLst>
              </p:cNvPr>
              <p:cNvSpPr/>
              <p:nvPr/>
            </p:nvSpPr>
            <p:spPr bwMode="auto">
              <a:xfrm rot="10411719">
                <a:off x="7587858" y="5745170"/>
                <a:ext cx="35245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0" name="フリーフォーム 355">
                <a:extLst>
                  <a:ext uri="{FF2B5EF4-FFF2-40B4-BE49-F238E27FC236}">
                    <a16:creationId xmlns:a16="http://schemas.microsoft.com/office/drawing/2014/main" id="{DB94651F-C870-46E1-B1EF-CDAE9E825B26}"/>
                  </a:ext>
                </a:extLst>
              </p:cNvPr>
              <p:cNvSpPr/>
              <p:nvPr/>
            </p:nvSpPr>
            <p:spPr>
              <a:xfrm rot="21239362">
                <a:off x="7545152" y="5880918"/>
                <a:ext cx="181460" cy="484733"/>
              </a:xfrm>
              <a:custGeom>
                <a:avLst/>
                <a:gdLst>
                  <a:gd name="connsiteX0" fmla="*/ 893618 w 905530"/>
                  <a:gd name="connsiteY0" fmla="*/ 2611582 h 2611582"/>
                  <a:gd name="connsiteX1" fmla="*/ 879764 w 905530"/>
                  <a:gd name="connsiteY1" fmla="*/ 1094509 h 2611582"/>
                  <a:gd name="connsiteX2" fmla="*/ 665018 w 905530"/>
                  <a:gd name="connsiteY2" fmla="*/ 290946 h 2611582"/>
                  <a:gd name="connsiteX3" fmla="*/ 0 w 905530"/>
                  <a:gd name="connsiteY3" fmla="*/ 0 h 261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5530" h="2611582">
                    <a:moveTo>
                      <a:pt x="893618" y="2611582"/>
                    </a:moveTo>
                    <a:cubicBezTo>
                      <a:pt x="905741" y="2046432"/>
                      <a:pt x="917864" y="1481282"/>
                      <a:pt x="879764" y="1094509"/>
                    </a:cubicBezTo>
                    <a:cubicBezTo>
                      <a:pt x="841664" y="707736"/>
                      <a:pt x="811645" y="473364"/>
                      <a:pt x="665018" y="290946"/>
                    </a:cubicBezTo>
                    <a:cubicBezTo>
                      <a:pt x="518391" y="108528"/>
                      <a:pt x="259195" y="54264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9BBB59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931" name="直線コネクタ 930">
                <a:extLst>
                  <a:ext uri="{FF2B5EF4-FFF2-40B4-BE49-F238E27FC236}">
                    <a16:creationId xmlns:a16="http://schemas.microsoft.com/office/drawing/2014/main" id="{450C06C5-DA63-431F-9E55-1C6F400C3A4F}"/>
                  </a:ext>
                </a:extLst>
              </p:cNvPr>
              <p:cNvCxnSpPr/>
              <p:nvPr/>
            </p:nvCxnSpPr>
            <p:spPr>
              <a:xfrm rot="21239362" flipH="1" flipV="1">
                <a:off x="7530935" y="5866375"/>
                <a:ext cx="57133" cy="39042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932" name="フリーフォーム 448">
                <a:extLst>
                  <a:ext uri="{FF2B5EF4-FFF2-40B4-BE49-F238E27FC236}">
                    <a16:creationId xmlns:a16="http://schemas.microsoft.com/office/drawing/2014/main" id="{86807CD4-F503-41CA-82C2-419E70CDA6EC}"/>
                  </a:ext>
                </a:extLst>
              </p:cNvPr>
              <p:cNvSpPr/>
              <p:nvPr/>
            </p:nvSpPr>
            <p:spPr bwMode="auto">
              <a:xfrm rot="7609737">
                <a:off x="7477341" y="5865644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3" name="フリーフォーム 449">
                <a:extLst>
                  <a:ext uri="{FF2B5EF4-FFF2-40B4-BE49-F238E27FC236}">
                    <a16:creationId xmlns:a16="http://schemas.microsoft.com/office/drawing/2014/main" id="{4B6F7134-C297-4CB4-8343-BF1ECEDB1025}"/>
                  </a:ext>
                </a:extLst>
              </p:cNvPr>
              <p:cNvSpPr/>
              <p:nvPr/>
            </p:nvSpPr>
            <p:spPr bwMode="auto">
              <a:xfrm rot="2956267" flipH="1">
                <a:off x="7478073" y="5863324"/>
                <a:ext cx="31340" cy="540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934" name="直線コネクタ 933">
                <a:extLst>
                  <a:ext uri="{FF2B5EF4-FFF2-40B4-BE49-F238E27FC236}">
                    <a16:creationId xmlns:a16="http://schemas.microsoft.com/office/drawing/2014/main" id="{1F0EF2B8-6838-46DC-A6D5-2ED6B1E829DD}"/>
                  </a:ext>
                </a:extLst>
              </p:cNvPr>
              <p:cNvCxnSpPr/>
              <p:nvPr/>
            </p:nvCxnSpPr>
            <p:spPr>
              <a:xfrm rot="21239362" flipH="1">
                <a:off x="7532716" y="5901565"/>
                <a:ext cx="36156" cy="5533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935" name="直線コネクタ 934">
                <a:extLst>
                  <a:ext uri="{FF2B5EF4-FFF2-40B4-BE49-F238E27FC236}">
                    <a16:creationId xmlns:a16="http://schemas.microsoft.com/office/drawing/2014/main" id="{3A61D5ED-FB31-4499-AD03-14401BB39709}"/>
                  </a:ext>
                </a:extLst>
              </p:cNvPr>
              <p:cNvCxnSpPr/>
              <p:nvPr/>
            </p:nvCxnSpPr>
            <p:spPr>
              <a:xfrm rot="21239362" flipH="1" flipV="1">
                <a:off x="7639927" y="5916208"/>
                <a:ext cx="36921" cy="47008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936" name="直線コネクタ 935">
                <a:extLst>
                  <a:ext uri="{FF2B5EF4-FFF2-40B4-BE49-F238E27FC236}">
                    <a16:creationId xmlns:a16="http://schemas.microsoft.com/office/drawing/2014/main" id="{1E529F08-580A-414C-ADE9-983A42131ECD}"/>
                  </a:ext>
                </a:extLst>
              </p:cNvPr>
              <p:cNvCxnSpPr/>
              <p:nvPr/>
            </p:nvCxnSpPr>
            <p:spPr>
              <a:xfrm rot="21239362" flipV="1">
                <a:off x="7555693" y="5911938"/>
                <a:ext cx="53519" cy="14552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937" name="直線コネクタ 936">
                <a:extLst>
                  <a:ext uri="{FF2B5EF4-FFF2-40B4-BE49-F238E27FC236}">
                    <a16:creationId xmlns:a16="http://schemas.microsoft.com/office/drawing/2014/main" id="{DF845F88-DF40-4871-AEE0-1D87F175901C}"/>
                  </a:ext>
                </a:extLst>
              </p:cNvPr>
              <p:cNvCxnSpPr/>
              <p:nvPr/>
            </p:nvCxnSpPr>
            <p:spPr>
              <a:xfrm rot="21239362">
                <a:off x="7595954" y="5871454"/>
                <a:ext cx="38067" cy="51058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938" name="直線コネクタ 937">
                <a:extLst>
                  <a:ext uri="{FF2B5EF4-FFF2-40B4-BE49-F238E27FC236}">
                    <a16:creationId xmlns:a16="http://schemas.microsoft.com/office/drawing/2014/main" id="{C56A4351-492B-4DA2-ACAD-DDB41BF2E014}"/>
                  </a:ext>
                </a:extLst>
              </p:cNvPr>
              <p:cNvCxnSpPr/>
              <p:nvPr/>
            </p:nvCxnSpPr>
            <p:spPr>
              <a:xfrm rot="21239362">
                <a:off x="7615729" y="5931905"/>
                <a:ext cx="42191" cy="10346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cxnSp>
            <p:nvCxnSpPr>
              <p:cNvPr id="939" name="直線コネクタ 938">
                <a:extLst>
                  <a:ext uri="{FF2B5EF4-FFF2-40B4-BE49-F238E27FC236}">
                    <a16:creationId xmlns:a16="http://schemas.microsoft.com/office/drawing/2014/main" id="{85B3039B-091F-4F89-AA90-E076E6F19421}"/>
                  </a:ext>
                </a:extLst>
              </p:cNvPr>
              <p:cNvCxnSpPr/>
              <p:nvPr/>
            </p:nvCxnSpPr>
            <p:spPr>
              <a:xfrm rot="21239362">
                <a:off x="7657244" y="5901599"/>
                <a:ext cx="18460" cy="58315"/>
              </a:xfrm>
              <a:prstGeom prst="line">
                <a:avLst/>
              </a:prstGeom>
              <a:noFill/>
              <a:ln w="3175" cap="flat" cmpd="sng" algn="ctr">
                <a:solidFill>
                  <a:srgbClr val="9BBB59"/>
                </a:solidFill>
                <a:prstDash val="solid"/>
              </a:ln>
              <a:effectLst/>
            </p:spPr>
          </p:cxnSp>
          <p:sp>
            <p:nvSpPr>
              <p:cNvPr id="940" name="フリーフォーム 446">
                <a:extLst>
                  <a:ext uri="{FF2B5EF4-FFF2-40B4-BE49-F238E27FC236}">
                    <a16:creationId xmlns:a16="http://schemas.microsoft.com/office/drawing/2014/main" id="{18319A43-E97D-4AC1-8D10-4FC135B4B74F}"/>
                  </a:ext>
                </a:extLst>
              </p:cNvPr>
              <p:cNvSpPr/>
              <p:nvPr/>
            </p:nvSpPr>
            <p:spPr bwMode="auto">
              <a:xfrm rot="8655539">
                <a:off x="7596467" y="5915241"/>
                <a:ext cx="43520" cy="42666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1" name="フリーフォーム 447">
                <a:extLst>
                  <a:ext uri="{FF2B5EF4-FFF2-40B4-BE49-F238E27FC236}">
                    <a16:creationId xmlns:a16="http://schemas.microsoft.com/office/drawing/2014/main" id="{BEC5519A-D5EB-47A0-BA01-DDA4BD535AE1}"/>
                  </a:ext>
                </a:extLst>
              </p:cNvPr>
              <p:cNvSpPr/>
              <p:nvPr/>
            </p:nvSpPr>
            <p:spPr bwMode="auto">
              <a:xfrm rot="4002069" flipH="1">
                <a:off x="7601557" y="5908354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2" name="フリーフォーム 444">
                <a:extLst>
                  <a:ext uri="{FF2B5EF4-FFF2-40B4-BE49-F238E27FC236}">
                    <a16:creationId xmlns:a16="http://schemas.microsoft.com/office/drawing/2014/main" id="{9E2FF79B-13F1-447F-961C-A2FEC8470EC4}"/>
                  </a:ext>
                </a:extLst>
              </p:cNvPr>
              <p:cNvSpPr/>
              <p:nvPr/>
            </p:nvSpPr>
            <p:spPr bwMode="auto">
              <a:xfrm rot="5860758">
                <a:off x="7535012" y="5906875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3" name="フリーフォーム 445">
                <a:extLst>
                  <a:ext uri="{FF2B5EF4-FFF2-40B4-BE49-F238E27FC236}">
                    <a16:creationId xmlns:a16="http://schemas.microsoft.com/office/drawing/2014/main" id="{77B3E22A-07F4-4347-AA8F-3356C1B51347}"/>
                  </a:ext>
                </a:extLst>
              </p:cNvPr>
              <p:cNvSpPr/>
              <p:nvPr/>
            </p:nvSpPr>
            <p:spPr bwMode="auto">
              <a:xfrm rot="1207288" flipH="1">
                <a:off x="7530708" y="5910920"/>
                <a:ext cx="39697" cy="42666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4" name="フリーフォーム 442">
                <a:extLst>
                  <a:ext uri="{FF2B5EF4-FFF2-40B4-BE49-F238E27FC236}">
                    <a16:creationId xmlns:a16="http://schemas.microsoft.com/office/drawing/2014/main" id="{83212B0A-77C1-4C7E-8DC2-ADB56DF4F3D9}"/>
                  </a:ext>
                </a:extLst>
              </p:cNvPr>
              <p:cNvSpPr/>
              <p:nvPr/>
            </p:nvSpPr>
            <p:spPr bwMode="auto">
              <a:xfrm rot="6002896">
                <a:off x="7505915" y="5889290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5" name="フリーフォーム 443">
                <a:extLst>
                  <a:ext uri="{FF2B5EF4-FFF2-40B4-BE49-F238E27FC236}">
                    <a16:creationId xmlns:a16="http://schemas.microsoft.com/office/drawing/2014/main" id="{5F0DED3F-11DC-430F-89FB-8C24049B7EE7}"/>
                  </a:ext>
                </a:extLst>
              </p:cNvPr>
              <p:cNvSpPr/>
              <p:nvPr/>
            </p:nvSpPr>
            <p:spPr bwMode="auto">
              <a:xfrm rot="1349426" flipH="1">
                <a:off x="7501663" y="5893268"/>
                <a:ext cx="39697" cy="42666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6" name="フリーフォーム 440">
                <a:extLst>
                  <a:ext uri="{FF2B5EF4-FFF2-40B4-BE49-F238E27FC236}">
                    <a16:creationId xmlns:a16="http://schemas.microsoft.com/office/drawing/2014/main" id="{69DC2357-03DC-4670-8536-502F3FB61D86}"/>
                  </a:ext>
                </a:extLst>
              </p:cNvPr>
              <p:cNvSpPr/>
              <p:nvPr/>
            </p:nvSpPr>
            <p:spPr bwMode="auto">
              <a:xfrm rot="10242986">
                <a:off x="7572733" y="5852951"/>
                <a:ext cx="43520" cy="42666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7" name="フリーフォーム 441">
                <a:extLst>
                  <a:ext uri="{FF2B5EF4-FFF2-40B4-BE49-F238E27FC236}">
                    <a16:creationId xmlns:a16="http://schemas.microsoft.com/office/drawing/2014/main" id="{3DC6D88F-C50A-4B4F-8BFC-1AD880F71858}"/>
                  </a:ext>
                </a:extLst>
              </p:cNvPr>
              <p:cNvSpPr/>
              <p:nvPr/>
            </p:nvSpPr>
            <p:spPr bwMode="auto">
              <a:xfrm rot="5589516" flipH="1">
                <a:off x="7578946" y="5846052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8" name="フリーフォーム 438">
                <a:extLst>
                  <a:ext uri="{FF2B5EF4-FFF2-40B4-BE49-F238E27FC236}">
                    <a16:creationId xmlns:a16="http://schemas.microsoft.com/office/drawing/2014/main" id="{0B79FF81-40BE-46E3-8732-882405E8B8FF}"/>
                  </a:ext>
                </a:extLst>
              </p:cNvPr>
              <p:cNvSpPr/>
              <p:nvPr/>
            </p:nvSpPr>
            <p:spPr bwMode="auto">
              <a:xfrm rot="10242986">
                <a:off x="7510933" y="5847008"/>
                <a:ext cx="43520" cy="42666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49" name="フリーフォーム 439">
                <a:extLst>
                  <a:ext uri="{FF2B5EF4-FFF2-40B4-BE49-F238E27FC236}">
                    <a16:creationId xmlns:a16="http://schemas.microsoft.com/office/drawing/2014/main" id="{FA20DCC1-C427-4CBD-9924-4E939DFF9D0F}"/>
                  </a:ext>
                </a:extLst>
              </p:cNvPr>
              <p:cNvSpPr/>
              <p:nvPr/>
            </p:nvSpPr>
            <p:spPr bwMode="auto">
              <a:xfrm rot="5589516" flipH="1">
                <a:off x="7517145" y="5840109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0" name="フリーフォーム 436">
                <a:extLst>
                  <a:ext uri="{FF2B5EF4-FFF2-40B4-BE49-F238E27FC236}">
                    <a16:creationId xmlns:a16="http://schemas.microsoft.com/office/drawing/2014/main" id="{80B5DA7B-039E-404D-ACAA-9580A44A6B4F}"/>
                  </a:ext>
                </a:extLst>
              </p:cNvPr>
              <p:cNvSpPr/>
              <p:nvPr/>
            </p:nvSpPr>
            <p:spPr bwMode="auto">
              <a:xfrm rot="7657284">
                <a:off x="7517266" y="5879591"/>
                <a:ext cx="35245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1" name="フリーフォーム 437">
                <a:extLst>
                  <a:ext uri="{FF2B5EF4-FFF2-40B4-BE49-F238E27FC236}">
                    <a16:creationId xmlns:a16="http://schemas.microsoft.com/office/drawing/2014/main" id="{A9EC59EB-1C9B-41BF-B1DA-99BE07B60FCB}"/>
                  </a:ext>
                </a:extLst>
              </p:cNvPr>
              <p:cNvSpPr/>
              <p:nvPr/>
            </p:nvSpPr>
            <p:spPr bwMode="auto">
              <a:xfrm rot="3003814" flipH="1">
                <a:off x="7518027" y="5877257"/>
                <a:ext cx="31340" cy="540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2" name="フリーフォーム 434">
                <a:extLst>
                  <a:ext uri="{FF2B5EF4-FFF2-40B4-BE49-F238E27FC236}">
                    <a16:creationId xmlns:a16="http://schemas.microsoft.com/office/drawing/2014/main" id="{1B72D4AA-06A2-42AE-AD0C-0713417DBD3C}"/>
                  </a:ext>
                </a:extLst>
              </p:cNvPr>
              <p:cNvSpPr/>
              <p:nvPr/>
            </p:nvSpPr>
            <p:spPr bwMode="auto">
              <a:xfrm rot="9919481">
                <a:off x="7547586" y="5863073"/>
                <a:ext cx="43520" cy="42666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3" name="フリーフォーム 435">
                <a:extLst>
                  <a:ext uri="{FF2B5EF4-FFF2-40B4-BE49-F238E27FC236}">
                    <a16:creationId xmlns:a16="http://schemas.microsoft.com/office/drawing/2014/main" id="{CF48F758-1EAE-4777-903E-C8803930BE48}"/>
                  </a:ext>
                </a:extLst>
              </p:cNvPr>
              <p:cNvSpPr/>
              <p:nvPr/>
            </p:nvSpPr>
            <p:spPr bwMode="auto">
              <a:xfrm rot="5266011" flipH="1">
                <a:off x="7553571" y="5856143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4" name="フリーフォーム 432">
                <a:extLst>
                  <a:ext uri="{FF2B5EF4-FFF2-40B4-BE49-F238E27FC236}">
                    <a16:creationId xmlns:a16="http://schemas.microsoft.com/office/drawing/2014/main" id="{1AF0BC4B-3CE6-436B-837F-A45196687EC2}"/>
                  </a:ext>
                </a:extLst>
              </p:cNvPr>
              <p:cNvSpPr/>
              <p:nvPr/>
            </p:nvSpPr>
            <p:spPr bwMode="auto">
              <a:xfrm rot="9919481">
                <a:off x="7597987" y="5898157"/>
                <a:ext cx="43520" cy="42666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5" name="フリーフォーム 433">
                <a:extLst>
                  <a:ext uri="{FF2B5EF4-FFF2-40B4-BE49-F238E27FC236}">
                    <a16:creationId xmlns:a16="http://schemas.microsoft.com/office/drawing/2014/main" id="{331E58FC-DAE2-4DED-AC09-673DBFE19BF8}"/>
                  </a:ext>
                </a:extLst>
              </p:cNvPr>
              <p:cNvSpPr/>
              <p:nvPr/>
            </p:nvSpPr>
            <p:spPr bwMode="auto">
              <a:xfrm rot="5266011" flipH="1">
                <a:off x="7603972" y="5891227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6" name="フリーフォーム 430">
                <a:extLst>
                  <a:ext uri="{FF2B5EF4-FFF2-40B4-BE49-F238E27FC236}">
                    <a16:creationId xmlns:a16="http://schemas.microsoft.com/office/drawing/2014/main" id="{22757A14-D9DF-4370-966F-CF6E0E0655EE}"/>
                  </a:ext>
                </a:extLst>
              </p:cNvPr>
              <p:cNvSpPr/>
              <p:nvPr/>
            </p:nvSpPr>
            <p:spPr bwMode="auto">
              <a:xfrm rot="11370171">
                <a:off x="7613603" y="5879024"/>
                <a:ext cx="43520" cy="42666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7" name="フリーフォーム 431">
                <a:extLst>
                  <a:ext uri="{FF2B5EF4-FFF2-40B4-BE49-F238E27FC236}">
                    <a16:creationId xmlns:a16="http://schemas.microsoft.com/office/drawing/2014/main" id="{C6776DB7-0BF0-460F-A294-64BEF751347C}"/>
                  </a:ext>
                </a:extLst>
              </p:cNvPr>
              <p:cNvSpPr/>
              <p:nvPr/>
            </p:nvSpPr>
            <p:spPr bwMode="auto">
              <a:xfrm rot="6716701" flipH="1">
                <a:off x="7620559" y="5872359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8" name="フリーフォーム 428">
                <a:extLst>
                  <a:ext uri="{FF2B5EF4-FFF2-40B4-BE49-F238E27FC236}">
                    <a16:creationId xmlns:a16="http://schemas.microsoft.com/office/drawing/2014/main" id="{BF9D01DE-C2D6-4B93-9750-0C10512119F9}"/>
                  </a:ext>
                </a:extLst>
              </p:cNvPr>
              <p:cNvSpPr/>
              <p:nvPr/>
            </p:nvSpPr>
            <p:spPr bwMode="auto">
              <a:xfrm rot="8096541">
                <a:off x="7563868" y="5889115"/>
                <a:ext cx="34358" cy="54043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9" name="フリーフォーム 429">
                <a:extLst>
                  <a:ext uri="{FF2B5EF4-FFF2-40B4-BE49-F238E27FC236}">
                    <a16:creationId xmlns:a16="http://schemas.microsoft.com/office/drawing/2014/main" id="{76C1D003-B7BB-43AC-A79C-EC109D1858B9}"/>
                  </a:ext>
                </a:extLst>
              </p:cNvPr>
              <p:cNvSpPr/>
              <p:nvPr/>
            </p:nvSpPr>
            <p:spPr bwMode="auto">
              <a:xfrm rot="3443071" flipH="1">
                <a:off x="7564000" y="5888017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0" name="フリーフォーム 362">
                <a:extLst>
                  <a:ext uri="{FF2B5EF4-FFF2-40B4-BE49-F238E27FC236}">
                    <a16:creationId xmlns:a16="http://schemas.microsoft.com/office/drawing/2014/main" id="{82801AE4-C0D0-46BE-85DC-4EBEF478A7C6}"/>
                  </a:ext>
                </a:extLst>
              </p:cNvPr>
              <p:cNvSpPr/>
              <p:nvPr/>
            </p:nvSpPr>
            <p:spPr>
              <a:xfrm>
                <a:off x="7746394" y="6226989"/>
                <a:ext cx="165655" cy="152693"/>
              </a:xfrm>
              <a:custGeom>
                <a:avLst/>
                <a:gdLst>
                  <a:gd name="connsiteX0" fmla="*/ 112332 w 826659"/>
                  <a:gd name="connsiteY0" fmla="*/ 792837 h 822660"/>
                  <a:gd name="connsiteX1" fmla="*/ 271660 w 826659"/>
                  <a:gd name="connsiteY1" fmla="*/ 453401 h 822660"/>
                  <a:gd name="connsiteX2" fmla="*/ 638805 w 826659"/>
                  <a:gd name="connsiteY2" fmla="*/ 134746 h 822660"/>
                  <a:gd name="connsiteX3" fmla="*/ 811987 w 826659"/>
                  <a:gd name="connsiteY3" fmla="*/ 3128 h 822660"/>
                  <a:gd name="connsiteX4" fmla="*/ 271660 w 826659"/>
                  <a:gd name="connsiteY4" fmla="*/ 252510 h 822660"/>
                  <a:gd name="connsiteX5" fmla="*/ 22278 w 826659"/>
                  <a:gd name="connsiteY5" fmla="*/ 612728 h 822660"/>
                  <a:gd name="connsiteX6" fmla="*/ 22278 w 826659"/>
                  <a:gd name="connsiteY6" fmla="*/ 785910 h 822660"/>
                  <a:gd name="connsiteX7" fmla="*/ 112332 w 826659"/>
                  <a:gd name="connsiteY7" fmla="*/ 792837 h 8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6659" h="822660">
                    <a:moveTo>
                      <a:pt x="112332" y="792837"/>
                    </a:moveTo>
                    <a:cubicBezTo>
                      <a:pt x="153896" y="737419"/>
                      <a:pt x="183915" y="563083"/>
                      <a:pt x="271660" y="453401"/>
                    </a:cubicBezTo>
                    <a:cubicBezTo>
                      <a:pt x="359405" y="343719"/>
                      <a:pt x="548750" y="209792"/>
                      <a:pt x="638805" y="134746"/>
                    </a:cubicBezTo>
                    <a:cubicBezTo>
                      <a:pt x="728860" y="59700"/>
                      <a:pt x="873178" y="-16499"/>
                      <a:pt x="811987" y="3128"/>
                    </a:cubicBezTo>
                    <a:cubicBezTo>
                      <a:pt x="750796" y="22755"/>
                      <a:pt x="403278" y="150910"/>
                      <a:pt x="271660" y="252510"/>
                    </a:cubicBezTo>
                    <a:cubicBezTo>
                      <a:pt x="140042" y="354110"/>
                      <a:pt x="63842" y="523828"/>
                      <a:pt x="22278" y="612728"/>
                    </a:cubicBezTo>
                    <a:cubicBezTo>
                      <a:pt x="-19286" y="701628"/>
                      <a:pt x="7269" y="757046"/>
                      <a:pt x="22278" y="785910"/>
                    </a:cubicBezTo>
                    <a:cubicBezTo>
                      <a:pt x="37287" y="814774"/>
                      <a:pt x="70768" y="848255"/>
                      <a:pt x="112332" y="7928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D050"/>
                  </a:gs>
                  <a:gs pos="100000">
                    <a:srgbClr val="9BBB59">
                      <a:lumMod val="75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1" name="フリーフォーム 363">
                <a:extLst>
                  <a:ext uri="{FF2B5EF4-FFF2-40B4-BE49-F238E27FC236}">
                    <a16:creationId xmlns:a16="http://schemas.microsoft.com/office/drawing/2014/main" id="{745728D2-9A6F-490C-B541-10FE3F18E652}"/>
                  </a:ext>
                </a:extLst>
              </p:cNvPr>
              <p:cNvSpPr/>
              <p:nvPr/>
            </p:nvSpPr>
            <p:spPr>
              <a:xfrm>
                <a:off x="7596461" y="6155567"/>
                <a:ext cx="179636" cy="217921"/>
              </a:xfrm>
              <a:custGeom>
                <a:avLst/>
                <a:gdLst>
                  <a:gd name="connsiteX0" fmla="*/ 895173 w 896428"/>
                  <a:gd name="connsiteY0" fmla="*/ 1136073 h 1174082"/>
                  <a:gd name="connsiteX1" fmla="*/ 805118 w 896428"/>
                  <a:gd name="connsiteY1" fmla="*/ 692727 h 1174082"/>
                  <a:gd name="connsiteX2" fmla="*/ 389482 w 896428"/>
                  <a:gd name="connsiteY2" fmla="*/ 193964 h 1174082"/>
                  <a:gd name="connsiteX3" fmla="*/ 1554 w 896428"/>
                  <a:gd name="connsiteY3" fmla="*/ 0 h 1174082"/>
                  <a:gd name="connsiteX4" fmla="*/ 264791 w 896428"/>
                  <a:gd name="connsiteY4" fmla="*/ 193964 h 1174082"/>
                  <a:gd name="connsiteX5" fmla="*/ 548809 w 896428"/>
                  <a:gd name="connsiteY5" fmla="*/ 602673 h 1174082"/>
                  <a:gd name="connsiteX6" fmla="*/ 701209 w 896428"/>
                  <a:gd name="connsiteY6" fmla="*/ 942109 h 1174082"/>
                  <a:gd name="connsiteX7" fmla="*/ 770482 w 896428"/>
                  <a:gd name="connsiteY7" fmla="*/ 1129145 h 1174082"/>
                  <a:gd name="connsiteX8" fmla="*/ 895173 w 896428"/>
                  <a:gd name="connsiteY8" fmla="*/ 1136073 h 117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6428" h="1174082">
                    <a:moveTo>
                      <a:pt x="895173" y="1136073"/>
                    </a:moveTo>
                    <a:cubicBezTo>
                      <a:pt x="900946" y="1063337"/>
                      <a:pt x="889400" y="849745"/>
                      <a:pt x="805118" y="692727"/>
                    </a:cubicBezTo>
                    <a:cubicBezTo>
                      <a:pt x="720836" y="535709"/>
                      <a:pt x="523409" y="309418"/>
                      <a:pt x="389482" y="193964"/>
                    </a:cubicBezTo>
                    <a:cubicBezTo>
                      <a:pt x="255555" y="78510"/>
                      <a:pt x="22336" y="0"/>
                      <a:pt x="1554" y="0"/>
                    </a:cubicBezTo>
                    <a:cubicBezTo>
                      <a:pt x="-19228" y="0"/>
                      <a:pt x="173582" y="93518"/>
                      <a:pt x="264791" y="193964"/>
                    </a:cubicBezTo>
                    <a:cubicBezTo>
                      <a:pt x="356000" y="294410"/>
                      <a:pt x="476073" y="477982"/>
                      <a:pt x="548809" y="602673"/>
                    </a:cubicBezTo>
                    <a:cubicBezTo>
                      <a:pt x="621545" y="727364"/>
                      <a:pt x="664263" y="854364"/>
                      <a:pt x="701209" y="942109"/>
                    </a:cubicBezTo>
                    <a:cubicBezTo>
                      <a:pt x="738154" y="1029854"/>
                      <a:pt x="737000" y="1097972"/>
                      <a:pt x="770482" y="1129145"/>
                    </a:cubicBezTo>
                    <a:cubicBezTo>
                      <a:pt x="803964" y="1160318"/>
                      <a:pt x="889400" y="1208809"/>
                      <a:pt x="895173" y="11360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D050"/>
                  </a:gs>
                  <a:gs pos="100000">
                    <a:srgbClr val="9BBB59">
                      <a:lumMod val="75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2" name="フリーフォーム 364">
                <a:extLst>
                  <a:ext uri="{FF2B5EF4-FFF2-40B4-BE49-F238E27FC236}">
                    <a16:creationId xmlns:a16="http://schemas.microsoft.com/office/drawing/2014/main" id="{A31EFF15-EA4E-4290-804E-B2484EA37720}"/>
                  </a:ext>
                </a:extLst>
              </p:cNvPr>
              <p:cNvSpPr/>
              <p:nvPr/>
            </p:nvSpPr>
            <p:spPr>
              <a:xfrm>
                <a:off x="7737778" y="6015161"/>
                <a:ext cx="218476" cy="361134"/>
              </a:xfrm>
              <a:custGeom>
                <a:avLst/>
                <a:gdLst>
                  <a:gd name="connsiteX0" fmla="*/ 63169 w 1090246"/>
                  <a:gd name="connsiteY0" fmla="*/ 1869647 h 1945671"/>
                  <a:gd name="connsiteX1" fmla="*/ 187860 w 1090246"/>
                  <a:gd name="connsiteY1" fmla="*/ 1869647 h 1945671"/>
                  <a:gd name="connsiteX2" fmla="*/ 229424 w 1090246"/>
                  <a:gd name="connsiteY2" fmla="*/ 1121501 h 1945671"/>
                  <a:gd name="connsiteX3" fmla="*/ 561933 w 1090246"/>
                  <a:gd name="connsiteY3" fmla="*/ 421847 h 1945671"/>
                  <a:gd name="connsiteX4" fmla="*/ 1039914 w 1090246"/>
                  <a:gd name="connsiteY4" fmla="*/ 40847 h 1945671"/>
                  <a:gd name="connsiteX5" fmla="*/ 1032987 w 1090246"/>
                  <a:gd name="connsiteY5" fmla="*/ 20065 h 1945671"/>
                  <a:gd name="connsiteX6" fmla="*/ 658914 w 1090246"/>
                  <a:gd name="connsiteY6" fmla="*/ 123974 h 1945671"/>
                  <a:gd name="connsiteX7" fmla="*/ 264060 w 1090246"/>
                  <a:gd name="connsiteY7" fmla="*/ 546538 h 1945671"/>
                  <a:gd name="connsiteX8" fmla="*/ 83951 w 1090246"/>
                  <a:gd name="connsiteY8" fmla="*/ 1031447 h 1945671"/>
                  <a:gd name="connsiteX9" fmla="*/ 824 w 1090246"/>
                  <a:gd name="connsiteY9" fmla="*/ 1419374 h 1945671"/>
                  <a:gd name="connsiteX10" fmla="*/ 63169 w 1090246"/>
                  <a:gd name="connsiteY10" fmla="*/ 1869647 h 194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0246" h="1945671">
                    <a:moveTo>
                      <a:pt x="63169" y="1869647"/>
                    </a:moveTo>
                    <a:cubicBezTo>
                      <a:pt x="94342" y="1944693"/>
                      <a:pt x="160151" y="1994338"/>
                      <a:pt x="187860" y="1869647"/>
                    </a:cubicBezTo>
                    <a:cubicBezTo>
                      <a:pt x="215569" y="1744956"/>
                      <a:pt x="167079" y="1362801"/>
                      <a:pt x="229424" y="1121501"/>
                    </a:cubicBezTo>
                    <a:cubicBezTo>
                      <a:pt x="291769" y="880201"/>
                      <a:pt x="426851" y="601956"/>
                      <a:pt x="561933" y="421847"/>
                    </a:cubicBezTo>
                    <a:cubicBezTo>
                      <a:pt x="697015" y="241738"/>
                      <a:pt x="961405" y="107811"/>
                      <a:pt x="1039914" y="40847"/>
                    </a:cubicBezTo>
                    <a:cubicBezTo>
                      <a:pt x="1118423" y="-26117"/>
                      <a:pt x="1096487" y="6211"/>
                      <a:pt x="1032987" y="20065"/>
                    </a:cubicBezTo>
                    <a:cubicBezTo>
                      <a:pt x="969487" y="33919"/>
                      <a:pt x="787069" y="36228"/>
                      <a:pt x="658914" y="123974"/>
                    </a:cubicBezTo>
                    <a:cubicBezTo>
                      <a:pt x="530760" y="211719"/>
                      <a:pt x="359887" y="395292"/>
                      <a:pt x="264060" y="546538"/>
                    </a:cubicBezTo>
                    <a:cubicBezTo>
                      <a:pt x="168233" y="697783"/>
                      <a:pt x="127824" y="885974"/>
                      <a:pt x="83951" y="1031447"/>
                    </a:cubicBezTo>
                    <a:cubicBezTo>
                      <a:pt x="40078" y="1176920"/>
                      <a:pt x="7751" y="1279674"/>
                      <a:pt x="824" y="1419374"/>
                    </a:cubicBezTo>
                    <a:cubicBezTo>
                      <a:pt x="-6103" y="1559074"/>
                      <a:pt x="31996" y="1794601"/>
                      <a:pt x="63169" y="18696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D050"/>
                  </a:gs>
                  <a:gs pos="100000">
                    <a:srgbClr val="9BBB59">
                      <a:lumMod val="75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3" name="フリーフォーム 365">
                <a:extLst>
                  <a:ext uri="{FF2B5EF4-FFF2-40B4-BE49-F238E27FC236}">
                    <a16:creationId xmlns:a16="http://schemas.microsoft.com/office/drawing/2014/main" id="{11476CA6-79E5-4741-A93B-801DF5CACFBC}"/>
                  </a:ext>
                </a:extLst>
              </p:cNvPr>
              <p:cNvSpPr/>
              <p:nvPr/>
            </p:nvSpPr>
            <p:spPr>
              <a:xfrm>
                <a:off x="7496462" y="5952102"/>
                <a:ext cx="278576" cy="429455"/>
              </a:xfrm>
              <a:custGeom>
                <a:avLst/>
                <a:gdLst>
                  <a:gd name="connsiteX0" fmla="*/ 1359554 w 1390159"/>
                  <a:gd name="connsiteY0" fmla="*/ 2259984 h 2313757"/>
                  <a:gd name="connsiteX1" fmla="*/ 1380336 w 1390159"/>
                  <a:gd name="connsiteY1" fmla="*/ 1678093 h 2313757"/>
                  <a:gd name="connsiteX2" fmla="*/ 1207154 w 1390159"/>
                  <a:gd name="connsiteY2" fmla="*/ 923020 h 2313757"/>
                  <a:gd name="connsiteX3" fmla="*/ 708391 w 1390159"/>
                  <a:gd name="connsiteY3" fmla="*/ 320347 h 2313757"/>
                  <a:gd name="connsiteX4" fmla="*/ 161136 w 1390159"/>
                  <a:gd name="connsiteY4" fmla="*/ 29402 h 2313757"/>
                  <a:gd name="connsiteX5" fmla="*/ 1809 w 1390159"/>
                  <a:gd name="connsiteY5" fmla="*/ 22475 h 2313757"/>
                  <a:gd name="connsiteX6" fmla="*/ 237336 w 1390159"/>
                  <a:gd name="connsiteY6" fmla="*/ 140238 h 2313757"/>
                  <a:gd name="connsiteX7" fmla="*/ 611409 w 1390159"/>
                  <a:gd name="connsiteY7" fmla="*/ 431184 h 2313757"/>
                  <a:gd name="connsiteX8" fmla="*/ 895427 w 1390159"/>
                  <a:gd name="connsiteY8" fmla="*/ 826038 h 2313757"/>
                  <a:gd name="connsiteX9" fmla="*/ 1096318 w 1390159"/>
                  <a:gd name="connsiteY9" fmla="*/ 1248602 h 2313757"/>
                  <a:gd name="connsiteX10" fmla="*/ 1200227 w 1390159"/>
                  <a:gd name="connsiteY10" fmla="*/ 1678093 h 2313757"/>
                  <a:gd name="connsiteX11" fmla="*/ 1241791 w 1390159"/>
                  <a:gd name="connsiteY11" fmla="*/ 2121438 h 2313757"/>
                  <a:gd name="connsiteX12" fmla="*/ 1283354 w 1390159"/>
                  <a:gd name="connsiteY12" fmla="*/ 2273838 h 2313757"/>
                  <a:gd name="connsiteX13" fmla="*/ 1359554 w 1390159"/>
                  <a:gd name="connsiteY13" fmla="*/ 2259984 h 231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90159" h="2313757">
                    <a:moveTo>
                      <a:pt x="1359554" y="2259984"/>
                    </a:moveTo>
                    <a:cubicBezTo>
                      <a:pt x="1375718" y="2160693"/>
                      <a:pt x="1405736" y="1900920"/>
                      <a:pt x="1380336" y="1678093"/>
                    </a:cubicBezTo>
                    <a:cubicBezTo>
                      <a:pt x="1354936" y="1455266"/>
                      <a:pt x="1319145" y="1149311"/>
                      <a:pt x="1207154" y="923020"/>
                    </a:cubicBezTo>
                    <a:cubicBezTo>
                      <a:pt x="1095163" y="696729"/>
                      <a:pt x="882727" y="469283"/>
                      <a:pt x="708391" y="320347"/>
                    </a:cubicBezTo>
                    <a:cubicBezTo>
                      <a:pt x="534055" y="171411"/>
                      <a:pt x="278900" y="79047"/>
                      <a:pt x="161136" y="29402"/>
                    </a:cubicBezTo>
                    <a:cubicBezTo>
                      <a:pt x="43372" y="-20243"/>
                      <a:pt x="-10891" y="4002"/>
                      <a:pt x="1809" y="22475"/>
                    </a:cubicBezTo>
                    <a:cubicBezTo>
                      <a:pt x="14509" y="40948"/>
                      <a:pt x="135736" y="72120"/>
                      <a:pt x="237336" y="140238"/>
                    </a:cubicBezTo>
                    <a:cubicBezTo>
                      <a:pt x="338936" y="208356"/>
                      <a:pt x="501727" y="316884"/>
                      <a:pt x="611409" y="431184"/>
                    </a:cubicBezTo>
                    <a:cubicBezTo>
                      <a:pt x="721091" y="545484"/>
                      <a:pt x="814609" y="689802"/>
                      <a:pt x="895427" y="826038"/>
                    </a:cubicBezTo>
                    <a:cubicBezTo>
                      <a:pt x="976245" y="962274"/>
                      <a:pt x="1045518" y="1106593"/>
                      <a:pt x="1096318" y="1248602"/>
                    </a:cubicBezTo>
                    <a:cubicBezTo>
                      <a:pt x="1147118" y="1390611"/>
                      <a:pt x="1175982" y="1532620"/>
                      <a:pt x="1200227" y="1678093"/>
                    </a:cubicBezTo>
                    <a:cubicBezTo>
                      <a:pt x="1224472" y="1823566"/>
                      <a:pt x="1227937" y="2022147"/>
                      <a:pt x="1241791" y="2121438"/>
                    </a:cubicBezTo>
                    <a:cubicBezTo>
                      <a:pt x="1255645" y="2220729"/>
                      <a:pt x="1259109" y="2253056"/>
                      <a:pt x="1283354" y="2273838"/>
                    </a:cubicBezTo>
                    <a:cubicBezTo>
                      <a:pt x="1307599" y="2294620"/>
                      <a:pt x="1343390" y="2359275"/>
                      <a:pt x="1359554" y="22599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D050"/>
                  </a:gs>
                  <a:gs pos="100000">
                    <a:srgbClr val="9BBB59">
                      <a:lumMod val="75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4" name="フリーフォーム 387">
                <a:extLst>
                  <a:ext uri="{FF2B5EF4-FFF2-40B4-BE49-F238E27FC236}">
                    <a16:creationId xmlns:a16="http://schemas.microsoft.com/office/drawing/2014/main" id="{D0510D42-3686-43B6-97EF-2F4DADE74674}"/>
                  </a:ext>
                </a:extLst>
              </p:cNvPr>
              <p:cNvSpPr/>
              <p:nvPr/>
            </p:nvSpPr>
            <p:spPr bwMode="auto">
              <a:xfrm rot="12608609" flipH="1">
                <a:off x="7850188" y="5987826"/>
                <a:ext cx="39697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5" name="フリーフォーム 402">
                <a:extLst>
                  <a:ext uri="{FF2B5EF4-FFF2-40B4-BE49-F238E27FC236}">
                    <a16:creationId xmlns:a16="http://schemas.microsoft.com/office/drawing/2014/main" id="{B4BEEE9D-FF88-4BA9-A432-62B588DCE309}"/>
                  </a:ext>
                </a:extLst>
              </p:cNvPr>
              <p:cNvSpPr/>
              <p:nvPr/>
            </p:nvSpPr>
            <p:spPr bwMode="auto">
              <a:xfrm rot="12700987">
                <a:off x="7643806" y="5886343"/>
                <a:ext cx="43520" cy="42665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6" name="フリーフォーム 403">
                <a:extLst>
                  <a:ext uri="{FF2B5EF4-FFF2-40B4-BE49-F238E27FC236}">
                    <a16:creationId xmlns:a16="http://schemas.microsoft.com/office/drawing/2014/main" id="{951F0B0F-E29A-432C-9971-04EBB675B3DD}"/>
                  </a:ext>
                </a:extLst>
              </p:cNvPr>
              <p:cNvSpPr/>
              <p:nvPr/>
            </p:nvSpPr>
            <p:spPr bwMode="auto">
              <a:xfrm rot="8047517" flipH="1">
                <a:off x="7651431" y="5880189"/>
                <a:ext cx="32149" cy="52682"/>
              </a:xfrm>
              <a:custGeom>
                <a:avLst/>
                <a:gdLst>
                  <a:gd name="connsiteX0" fmla="*/ 37214 w 779720"/>
                  <a:gd name="connsiteY0" fmla="*/ 122274 h 985283"/>
                  <a:gd name="connsiteX1" fmla="*/ 451883 w 779720"/>
                  <a:gd name="connsiteY1" fmla="*/ 132907 h 985283"/>
                  <a:gd name="connsiteX2" fmla="*/ 664535 w 779720"/>
                  <a:gd name="connsiteY2" fmla="*/ 345558 h 985283"/>
                  <a:gd name="connsiteX3" fmla="*/ 717697 w 779720"/>
                  <a:gd name="connsiteY3" fmla="*/ 558209 h 985283"/>
                  <a:gd name="connsiteX4" fmla="*/ 675167 w 779720"/>
                  <a:gd name="connsiteY4" fmla="*/ 845288 h 985283"/>
                  <a:gd name="connsiteX5" fmla="*/ 675167 w 779720"/>
                  <a:gd name="connsiteY5" fmla="*/ 866553 h 985283"/>
                  <a:gd name="connsiteX6" fmla="*/ 37214 w 779720"/>
                  <a:gd name="connsiteY6" fmla="*/ 122274 h 98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720" h="985283">
                    <a:moveTo>
                      <a:pt x="37214" y="122274"/>
                    </a:moveTo>
                    <a:cubicBezTo>
                      <a:pt x="0" y="0"/>
                      <a:pt x="347330" y="95693"/>
                      <a:pt x="451883" y="132907"/>
                    </a:cubicBezTo>
                    <a:cubicBezTo>
                      <a:pt x="556437" y="170121"/>
                      <a:pt x="620233" y="274674"/>
                      <a:pt x="664535" y="345558"/>
                    </a:cubicBezTo>
                    <a:cubicBezTo>
                      <a:pt x="708837" y="416442"/>
                      <a:pt x="715925" y="474921"/>
                      <a:pt x="717697" y="558209"/>
                    </a:cubicBezTo>
                    <a:cubicBezTo>
                      <a:pt x="719469" y="641497"/>
                      <a:pt x="682255" y="793897"/>
                      <a:pt x="675167" y="845288"/>
                    </a:cubicBezTo>
                    <a:cubicBezTo>
                      <a:pt x="668079" y="896679"/>
                      <a:pt x="779720" y="985283"/>
                      <a:pt x="675167" y="866553"/>
                    </a:cubicBezTo>
                    <a:cubicBezTo>
                      <a:pt x="570614" y="747823"/>
                      <a:pt x="74428" y="244548"/>
                      <a:pt x="37214" y="1222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7" name="フリーフォーム 404">
                <a:extLst>
                  <a:ext uri="{FF2B5EF4-FFF2-40B4-BE49-F238E27FC236}">
                    <a16:creationId xmlns:a16="http://schemas.microsoft.com/office/drawing/2014/main" id="{DB18FEF0-55E0-46E3-B4DF-6FEA412528DA}"/>
                  </a:ext>
                </a:extLst>
              </p:cNvPr>
              <p:cNvSpPr/>
              <p:nvPr/>
            </p:nvSpPr>
            <p:spPr>
              <a:xfrm>
                <a:off x="7527034" y="5966728"/>
                <a:ext cx="205643" cy="192345"/>
              </a:xfrm>
              <a:custGeom>
                <a:avLst/>
                <a:gdLst>
                  <a:gd name="connsiteX0" fmla="*/ 772886 w 772886"/>
                  <a:gd name="connsiteY0" fmla="*/ 892628 h 892628"/>
                  <a:gd name="connsiteX1" fmla="*/ 696686 w 772886"/>
                  <a:gd name="connsiteY1" fmla="*/ 674914 h 892628"/>
                  <a:gd name="connsiteX2" fmla="*/ 571500 w 772886"/>
                  <a:gd name="connsiteY2" fmla="*/ 484414 h 892628"/>
                  <a:gd name="connsiteX3" fmla="*/ 277586 w 772886"/>
                  <a:gd name="connsiteY3" fmla="*/ 152400 h 892628"/>
                  <a:gd name="connsiteX4" fmla="*/ 0 w 772886"/>
                  <a:gd name="connsiteY4" fmla="*/ 0 h 89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886" h="892628">
                    <a:moveTo>
                      <a:pt x="772886" y="892628"/>
                    </a:moveTo>
                    <a:cubicBezTo>
                      <a:pt x="751568" y="817789"/>
                      <a:pt x="730250" y="742950"/>
                      <a:pt x="696686" y="674914"/>
                    </a:cubicBezTo>
                    <a:cubicBezTo>
                      <a:pt x="663122" y="606878"/>
                      <a:pt x="641350" y="571500"/>
                      <a:pt x="571500" y="484414"/>
                    </a:cubicBezTo>
                    <a:cubicBezTo>
                      <a:pt x="501650" y="397328"/>
                      <a:pt x="372836" y="233136"/>
                      <a:pt x="277586" y="152400"/>
                    </a:cubicBezTo>
                    <a:cubicBezTo>
                      <a:pt x="182336" y="71664"/>
                      <a:pt x="91168" y="35832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8" name="フリーフォーム 405">
                <a:extLst>
                  <a:ext uri="{FF2B5EF4-FFF2-40B4-BE49-F238E27FC236}">
                    <a16:creationId xmlns:a16="http://schemas.microsoft.com/office/drawing/2014/main" id="{2A59B971-6044-45AD-B5DC-D9EDF53EAE8F}"/>
                  </a:ext>
                </a:extLst>
              </p:cNvPr>
              <p:cNvSpPr/>
              <p:nvPr/>
            </p:nvSpPr>
            <p:spPr>
              <a:xfrm>
                <a:off x="7729780" y="6220060"/>
                <a:ext cx="46342" cy="123148"/>
              </a:xfrm>
              <a:custGeom>
                <a:avLst/>
                <a:gdLst>
                  <a:gd name="connsiteX0" fmla="*/ 0 w 174171"/>
                  <a:gd name="connsiteY0" fmla="*/ 0 h 571500"/>
                  <a:gd name="connsiteX1" fmla="*/ 174171 w 174171"/>
                  <a:gd name="connsiteY1" fmla="*/ 57150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4171" h="571500">
                    <a:moveTo>
                      <a:pt x="0" y="0"/>
                    </a:moveTo>
                    <a:lnTo>
                      <a:pt x="174171" y="571500"/>
                    </a:lnTo>
                  </a:path>
                </a:pathLst>
              </a:custGeom>
              <a:noFill/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9" name="フリーフォーム 406">
                <a:extLst>
                  <a:ext uri="{FF2B5EF4-FFF2-40B4-BE49-F238E27FC236}">
                    <a16:creationId xmlns:a16="http://schemas.microsoft.com/office/drawing/2014/main" id="{527E0C9F-DFCC-4766-AA59-D816E79AD369}"/>
                  </a:ext>
                </a:extLst>
              </p:cNvPr>
              <p:cNvSpPr/>
              <p:nvPr/>
            </p:nvSpPr>
            <p:spPr>
              <a:xfrm>
                <a:off x="7792052" y="6029344"/>
                <a:ext cx="127440" cy="115654"/>
              </a:xfrm>
              <a:custGeom>
                <a:avLst/>
                <a:gdLst>
                  <a:gd name="connsiteX0" fmla="*/ 0 w 478971"/>
                  <a:gd name="connsiteY0" fmla="*/ 536724 h 536724"/>
                  <a:gd name="connsiteX1" fmla="*/ 168728 w 478971"/>
                  <a:gd name="connsiteY1" fmla="*/ 259138 h 536724"/>
                  <a:gd name="connsiteX2" fmla="*/ 402771 w 478971"/>
                  <a:gd name="connsiteY2" fmla="*/ 30538 h 536724"/>
                  <a:gd name="connsiteX3" fmla="*/ 478971 w 478971"/>
                  <a:gd name="connsiteY3" fmla="*/ 8767 h 53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971" h="536724">
                    <a:moveTo>
                      <a:pt x="0" y="536724"/>
                    </a:moveTo>
                    <a:cubicBezTo>
                      <a:pt x="50800" y="440113"/>
                      <a:pt x="101600" y="343502"/>
                      <a:pt x="168728" y="259138"/>
                    </a:cubicBezTo>
                    <a:cubicBezTo>
                      <a:pt x="235857" y="174774"/>
                      <a:pt x="351064" y="72266"/>
                      <a:pt x="402771" y="30538"/>
                    </a:cubicBezTo>
                    <a:cubicBezTo>
                      <a:pt x="454478" y="-11191"/>
                      <a:pt x="466724" y="-1212"/>
                      <a:pt x="478971" y="8767"/>
                    </a:cubicBezTo>
                  </a:path>
                </a:pathLst>
              </a:custGeom>
              <a:noFill/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70" name="フリーフォーム 407">
                <a:extLst>
                  <a:ext uri="{FF2B5EF4-FFF2-40B4-BE49-F238E27FC236}">
                    <a16:creationId xmlns:a16="http://schemas.microsoft.com/office/drawing/2014/main" id="{2618B326-40F2-493D-96D5-382F00F248C6}"/>
                  </a:ext>
                </a:extLst>
              </p:cNvPr>
              <p:cNvSpPr/>
              <p:nvPr/>
            </p:nvSpPr>
            <p:spPr>
              <a:xfrm>
                <a:off x="7797845" y="6231788"/>
                <a:ext cx="107166" cy="57469"/>
              </a:xfrm>
              <a:custGeom>
                <a:avLst/>
                <a:gdLst>
                  <a:gd name="connsiteX0" fmla="*/ 0 w 402772"/>
                  <a:gd name="connsiteY0" fmla="*/ 266700 h 266700"/>
                  <a:gd name="connsiteX1" fmla="*/ 272143 w 402772"/>
                  <a:gd name="connsiteY1" fmla="*/ 65315 h 266700"/>
                  <a:gd name="connsiteX2" fmla="*/ 402772 w 402772"/>
                  <a:gd name="connsiteY2" fmla="*/ 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772" h="266700">
                    <a:moveTo>
                      <a:pt x="0" y="266700"/>
                    </a:moveTo>
                    <a:cubicBezTo>
                      <a:pt x="102507" y="188232"/>
                      <a:pt x="205014" y="109765"/>
                      <a:pt x="272143" y="65315"/>
                    </a:cubicBezTo>
                    <a:cubicBezTo>
                      <a:pt x="339272" y="20865"/>
                      <a:pt x="371022" y="10432"/>
                      <a:pt x="402772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+mn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778" name="テキスト ボックス 777">
            <a:extLst>
              <a:ext uri="{FF2B5EF4-FFF2-40B4-BE49-F238E27FC236}">
                <a16:creationId xmlns:a16="http://schemas.microsoft.com/office/drawing/2014/main" id="{900F0533-C745-4AF3-B549-0E3023CA4CB8}"/>
              </a:ext>
            </a:extLst>
          </p:cNvPr>
          <p:cNvSpPr txBox="1"/>
          <p:nvPr/>
        </p:nvSpPr>
        <p:spPr>
          <a:xfrm>
            <a:off x="8281988" y="6605589"/>
            <a:ext cx="2074862" cy="231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>
                <a:solidFill>
                  <a:srgbClr val="C0504D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Climate-resilient crops</a:t>
            </a:r>
            <a:endParaRPr kumimoji="0" lang="ja-JP" altLang="en-US" sz="1200" b="1" kern="0" dirty="0">
              <a:solidFill>
                <a:srgbClr val="C0504D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79" name="テキスト ボックス 778">
            <a:extLst>
              <a:ext uri="{FF2B5EF4-FFF2-40B4-BE49-F238E27FC236}">
                <a16:creationId xmlns:a16="http://schemas.microsoft.com/office/drawing/2014/main" id="{5E90A9A7-5041-4392-B763-A8D997CC5366}"/>
              </a:ext>
            </a:extLst>
          </p:cNvPr>
          <p:cNvSpPr txBox="1"/>
          <p:nvPr/>
        </p:nvSpPr>
        <p:spPr>
          <a:xfrm>
            <a:off x="6311900" y="5783264"/>
            <a:ext cx="1682750" cy="231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>
                <a:solidFill>
                  <a:prstClr val="white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Model validation</a:t>
            </a:r>
            <a:endParaRPr kumimoji="0" lang="ja-JP" altLang="en-US" sz="1200" b="1" kern="0" dirty="0">
              <a:solidFill>
                <a:prstClr val="white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77" name="図 776">
            <a:extLst>
              <a:ext uri="{FF2B5EF4-FFF2-40B4-BE49-F238E27FC236}">
                <a16:creationId xmlns:a16="http://schemas.microsoft.com/office/drawing/2014/main" id="{420153A6-2406-4296-91C7-6228848ABF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350" y="4897674"/>
            <a:ext cx="613929" cy="746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0" name="図 779">
            <a:extLst>
              <a:ext uri="{FF2B5EF4-FFF2-40B4-BE49-F238E27FC236}">
                <a16:creationId xmlns:a16="http://schemas.microsoft.com/office/drawing/2014/main" id="{D9F811B4-CA5A-4C9E-8756-97ED641F7B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0609" y="2852936"/>
            <a:ext cx="652166" cy="794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2" name="図 781">
            <a:extLst>
              <a:ext uri="{FF2B5EF4-FFF2-40B4-BE49-F238E27FC236}">
                <a16:creationId xmlns:a16="http://schemas.microsoft.com/office/drawing/2014/main" id="{2D32B4E7-9F9A-4FDE-B62E-B0C9592F53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168" y="5255609"/>
            <a:ext cx="571828" cy="730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3" name="図 782">
            <a:extLst>
              <a:ext uri="{FF2B5EF4-FFF2-40B4-BE49-F238E27FC236}">
                <a16:creationId xmlns:a16="http://schemas.microsoft.com/office/drawing/2014/main" id="{96AF63A8-A108-4690-A5D3-C4BCDF7044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1195" y="3433476"/>
            <a:ext cx="681426" cy="772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1" name="図 780">
            <a:extLst>
              <a:ext uri="{FF2B5EF4-FFF2-40B4-BE49-F238E27FC236}">
                <a16:creationId xmlns:a16="http://schemas.microsoft.com/office/drawing/2014/main" id="{A83347FB-8D3E-4E05-A8F7-C89A7C7C000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6304538"/>
            <a:ext cx="2143937" cy="508838"/>
          </a:xfrm>
          <a:prstGeom prst="rect">
            <a:avLst/>
          </a:prstGeom>
        </p:spPr>
      </p:pic>
      <p:pic>
        <p:nvPicPr>
          <p:cNvPr id="784" name="図 783">
            <a:extLst>
              <a:ext uri="{FF2B5EF4-FFF2-40B4-BE49-F238E27FC236}">
                <a16:creationId xmlns:a16="http://schemas.microsoft.com/office/drawing/2014/main" id="{49647ED2-E09C-4ADB-9EED-A294C245D1B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41374" y="6372545"/>
            <a:ext cx="188401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02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CF8E2F9-AB2C-44E9-B577-CD924F68E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09" y="1204361"/>
            <a:ext cx="7113251" cy="516936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D011001-4927-419D-BBBF-AC0611B32CEF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999655" y="1369611"/>
            <a:ext cx="2376264" cy="260120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DB0E74-E5E3-4D01-8C76-DFAEE059F5B7}"/>
              </a:ext>
            </a:extLst>
          </p:cNvPr>
          <p:cNvSpPr txBox="1"/>
          <p:nvPr/>
        </p:nvSpPr>
        <p:spPr>
          <a:xfrm>
            <a:off x="1056883" y="2184828"/>
            <a:ext cx="1942773" cy="77590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ja-JP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2.</a:t>
            </a:r>
            <a:r>
              <a:rPr lang="ja-JP" altLang="en-US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 </a:t>
            </a:r>
            <a:r>
              <a:rPr lang="en-US" altLang="ja-JP" sz="1400" dirty="0">
                <a:ea typeface="HGPｺﾞｼｯｸM" panose="020B0600000000000000" pitchFamily="50" charset="-128"/>
              </a:rPr>
              <a:t>Automatic measuring system of soil water content and temp. by environmental sensors</a:t>
            </a:r>
            <a:endParaRPr lang="en-US" altLang="ja-JP" sz="1400" dirty="0">
              <a:solidFill>
                <a:schemeClr val="tx1"/>
              </a:solidFill>
              <a:ea typeface="HGPｺﾞｼｯｸM" panose="020B06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65C5B9-C8D3-4712-BE2C-D1F9F46E9C7E}"/>
              </a:ext>
            </a:extLst>
          </p:cNvPr>
          <p:cNvSpPr txBox="1"/>
          <p:nvPr/>
        </p:nvSpPr>
        <p:spPr>
          <a:xfrm>
            <a:off x="1056883" y="3382289"/>
            <a:ext cx="1942773" cy="942616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ja-JP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3.</a:t>
            </a:r>
            <a:r>
              <a:rPr lang="ja-JP" altLang="en-US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 </a:t>
            </a:r>
            <a:r>
              <a:rPr lang="en-US" altLang="ja-JP" sz="1400" dirty="0">
                <a:ea typeface="HGPｺﾞｼｯｸM" panose="020B0600000000000000" pitchFamily="50" charset="-128"/>
              </a:rPr>
              <a:t>Automatic control of soil moisture content and temp. based on data obtained from sensors</a:t>
            </a:r>
            <a:endParaRPr lang="en-US" altLang="ja-JP" sz="1400" dirty="0">
              <a:solidFill>
                <a:schemeClr val="tx1"/>
              </a:solidFill>
              <a:ea typeface="HGPｺﾞｼｯｸM" panose="020B06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B80996-A853-43C1-A3A6-6850B5EA0145}"/>
              </a:ext>
            </a:extLst>
          </p:cNvPr>
          <p:cNvSpPr txBox="1"/>
          <p:nvPr/>
        </p:nvSpPr>
        <p:spPr>
          <a:xfrm>
            <a:off x="1056883" y="4752170"/>
            <a:ext cx="1942773" cy="77590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ja-JP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4. Non-destructive 3D image analysis for </a:t>
            </a:r>
          </a:p>
          <a:p>
            <a:pPr algn="ctr">
              <a:lnSpc>
                <a:spcPts val="1300"/>
              </a:lnSpc>
            </a:pPr>
            <a:r>
              <a:rPr lang="en-US" altLang="ja-JP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root system in soil </a:t>
            </a:r>
          </a:p>
          <a:p>
            <a:pPr algn="ctr">
              <a:lnSpc>
                <a:spcPts val="1300"/>
              </a:lnSpc>
            </a:pPr>
            <a:r>
              <a:rPr lang="en-US" altLang="ja-JP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by X-ray CT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767C58-916E-42EE-8E6D-876906F2ED2A}"/>
              </a:ext>
            </a:extLst>
          </p:cNvPr>
          <p:cNvSpPr txBox="1"/>
          <p:nvPr/>
        </p:nvSpPr>
        <p:spPr>
          <a:xfrm>
            <a:off x="1056883" y="981659"/>
            <a:ext cx="1942773" cy="77590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ja-JP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1. Large growth chamber with controlled temperature, humidity &amp; illuminance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11C39EA-0CE0-4882-9224-F33F8875505B}"/>
              </a:ext>
            </a:extLst>
          </p:cNvPr>
          <p:cNvSpPr txBox="1"/>
          <p:nvPr/>
        </p:nvSpPr>
        <p:spPr>
          <a:xfrm>
            <a:off x="1056883" y="5949631"/>
            <a:ext cx="1942773" cy="6091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ja-JP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5. </a:t>
            </a:r>
            <a:r>
              <a:rPr lang="en-US" altLang="ja-JP" sz="1400" dirty="0">
                <a:solidFill>
                  <a:schemeClr val="tx1"/>
                </a:solidFill>
              </a:rPr>
              <a:t>3D image analysis for aerial part of plants by multi-camera system</a:t>
            </a:r>
            <a:endParaRPr lang="ja-JP" altLang="en-US" sz="1400" dirty="0">
              <a:solidFill>
                <a:schemeClr val="tx1"/>
              </a:solidFill>
              <a:ea typeface="HGPｺﾞｼｯｸM" panose="020B0600000000000000" pitchFamily="50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8F48CEB-37A0-486F-8975-EDD99917E0B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999656" y="5140122"/>
            <a:ext cx="4032448" cy="387952"/>
          </a:xfrm>
          <a:prstGeom prst="line">
            <a:avLst/>
          </a:prstGeom>
          <a:ln w="28575" cap="rnd">
            <a:solidFill>
              <a:srgbClr val="FFFF00"/>
            </a:solidFill>
          </a:ln>
          <a:effectLst>
            <a:outerShdw blurRad="50800" dist="63500" dir="2700000" algn="tl" rotWithShape="0">
              <a:schemeClr val="tx1">
                <a:alpha val="7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2906E6FA-327E-4248-A255-92793FF9AC34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999655" y="2572780"/>
            <a:ext cx="864096" cy="820392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D6F8F73F-AD11-4D31-B5E7-879E05098183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99655" y="3853598"/>
            <a:ext cx="1728192" cy="1015563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3A7EA43-89F3-4A8E-AF43-C56779F25D76}"/>
              </a:ext>
            </a:extLst>
          </p:cNvPr>
          <p:cNvCxnSpPr>
            <a:cxnSpLocks/>
          </p:cNvCxnSpPr>
          <p:nvPr/>
        </p:nvCxnSpPr>
        <p:spPr>
          <a:xfrm flipV="1">
            <a:off x="7032104" y="3789041"/>
            <a:ext cx="648072" cy="1757890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145F676B-9861-44A8-80AA-75391CD876FB}"/>
              </a:ext>
            </a:extLst>
          </p:cNvPr>
          <p:cNvCxnSpPr>
            <a:cxnSpLocks/>
            <a:stCxn id="14" idx="3"/>
            <a:endCxn id="2" idx="2"/>
          </p:cNvCxnSpPr>
          <p:nvPr/>
        </p:nvCxnSpPr>
        <p:spPr>
          <a:xfrm>
            <a:off x="2999656" y="6254227"/>
            <a:ext cx="3958479" cy="119495"/>
          </a:xfrm>
          <a:prstGeom prst="line">
            <a:avLst/>
          </a:prstGeom>
          <a:ln w="28575" cap="rnd">
            <a:solidFill>
              <a:srgbClr val="FFFF00"/>
            </a:solidFill>
          </a:ln>
          <a:effectLst>
            <a:outerShdw blurRad="50800" dist="63500" dir="2700000" algn="tl" rotWithShape="0">
              <a:schemeClr val="tx1">
                <a:alpha val="7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DDB95AB5-6E7E-4B54-87DF-9E5625E8776A}"/>
              </a:ext>
            </a:extLst>
          </p:cNvPr>
          <p:cNvCxnSpPr>
            <a:cxnSpLocks/>
            <a:stCxn id="2" idx="2"/>
          </p:cNvCxnSpPr>
          <p:nvPr/>
        </p:nvCxnSpPr>
        <p:spPr>
          <a:xfrm flipV="1">
            <a:off x="6958134" y="4959259"/>
            <a:ext cx="1082082" cy="1414462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3">
            <a:extLst>
              <a:ext uri="{FF2B5EF4-FFF2-40B4-BE49-F238E27FC236}">
                <a16:creationId xmlns:a16="http://schemas.microsoft.com/office/drawing/2014/main" id="{8C137431-3E9F-4EB8-A2D4-93626D4BD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159024"/>
            <a:ext cx="8676456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Development of non-destructive 3D root phenotyping platform using X-ray CT</a:t>
            </a:r>
          </a:p>
        </p:txBody>
      </p:sp>
    </p:spTree>
    <p:extLst>
      <p:ext uri="{BB962C8B-B14F-4D97-AF65-F5344CB8AC3E}">
        <p14:creationId xmlns:p14="http://schemas.microsoft.com/office/powerpoint/2010/main" val="1235020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右矢印 10">
            <a:extLst>
              <a:ext uri="{FF2B5EF4-FFF2-40B4-BE49-F238E27FC236}">
                <a16:creationId xmlns:a16="http://schemas.microsoft.com/office/drawing/2014/main" id="{315A5883-89EC-42E3-98AF-B92BC866E92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17573" y="3518126"/>
            <a:ext cx="4113966" cy="460311"/>
          </a:xfrm>
          <a:prstGeom prst="rightArrow">
            <a:avLst>
              <a:gd name="adj1" fmla="val 50000"/>
              <a:gd name="adj2" fmla="val 49852"/>
            </a:avLst>
          </a:prstGeom>
          <a:solidFill>
            <a:srgbClr val="00B050">
              <a:alpha val="47843"/>
            </a:srgbClr>
          </a:solidFill>
          <a:ln>
            <a:noFill/>
          </a:ln>
          <a:extLst/>
        </p:spPr>
        <p:txBody>
          <a:bodyPr wrap="none" lIns="108000" tIns="72000" rIns="108000" bIns="7200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1300"/>
              </a:lnSpc>
              <a:spcBef>
                <a:spcPct val="0"/>
              </a:spcBef>
              <a:buNone/>
              <a:defRPr/>
            </a:pPr>
            <a:endParaRPr lang="ja-JP" altLang="en-US" sz="1200">
              <a:latin typeface="+mn-lt"/>
              <a:ea typeface="HGPｺﾞｼｯｸM" panose="020B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316D116-F375-46B5-9B6D-5C84CB640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257186"/>
            <a:ext cx="6984776" cy="4967708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043D7CC-4E16-4C57-906B-6E8247C2C012}"/>
              </a:ext>
            </a:extLst>
          </p:cNvPr>
          <p:cNvSpPr/>
          <p:nvPr/>
        </p:nvSpPr>
        <p:spPr>
          <a:xfrm>
            <a:off x="8868536" y="5877273"/>
            <a:ext cx="2412040" cy="46812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ja-JP" b="1" dirty="0">
                <a:ea typeface="HGPｺﾞｼｯｸM" panose="020B0600000000000000" pitchFamily="50" charset="-128"/>
              </a:rPr>
              <a:t>Development of climate-resilient crops</a:t>
            </a:r>
            <a:endParaRPr lang="ja-JP" altLang="en-US" b="1" dirty="0">
              <a:ea typeface="HGPｺﾞｼｯｸM" panose="020B0600000000000000" pitchFamily="50" charset="-128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99C757C9-31E9-4219-B6FB-3D95B50D068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56040" y="1714079"/>
            <a:ext cx="2484504" cy="130745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17E6C9D5-182D-4AD0-93FA-4E903A3525FF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375920" y="2925567"/>
            <a:ext cx="3564624" cy="431425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E59085E1-41BA-4E1B-945D-AD61212CBD1F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7788416" y="3933059"/>
            <a:ext cx="1152128" cy="114229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16D6DBB-C9BE-4E8D-84BA-B002AFB576C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284360" y="5079239"/>
            <a:ext cx="1656184" cy="437995"/>
          </a:xfrm>
          <a:prstGeom prst="line">
            <a:avLst/>
          </a:prstGeom>
          <a:ln w="28575" cap="flat">
            <a:solidFill>
              <a:srgbClr val="FFFF00"/>
            </a:solidFill>
            <a:miter lim="800000"/>
            <a:tailEnd type="oval"/>
          </a:ln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607E7B-EE27-4906-AB31-14B5A17FBFC4}"/>
              </a:ext>
            </a:extLst>
          </p:cNvPr>
          <p:cNvSpPr/>
          <p:nvPr/>
        </p:nvSpPr>
        <p:spPr>
          <a:xfrm>
            <a:off x="8940544" y="3723455"/>
            <a:ext cx="2268024" cy="64766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ja-JP" sz="1400" dirty="0">
                <a:ea typeface="HGPｺﾞｼｯｸM" panose="020B0600000000000000" pitchFamily="50" charset="-128"/>
              </a:rPr>
              <a:t>3. Modeling of ideal root system based on </a:t>
            </a:r>
            <a:r>
              <a:rPr lang="en-US" altLang="ja-JP" sz="1400" dirty="0" err="1">
                <a:ea typeface="HGPｺﾞｼｯｸM" panose="020B0600000000000000" pitchFamily="50" charset="-128"/>
              </a:rPr>
              <a:t>ROOTomics</a:t>
            </a:r>
            <a:endParaRPr lang="en-US" altLang="ja-JP" sz="1400" dirty="0">
              <a:ea typeface="HGPｺﾞｼｯｸM" panose="020B06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B9624E-2DF1-4F14-AF92-C1E87C7D3578}"/>
              </a:ext>
            </a:extLst>
          </p:cNvPr>
          <p:cNvSpPr/>
          <p:nvPr/>
        </p:nvSpPr>
        <p:spPr>
          <a:xfrm>
            <a:off x="8940544" y="4845175"/>
            <a:ext cx="2268024" cy="468127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ja-JP" sz="1400" dirty="0">
                <a:ea typeface="HGPｺﾞｼｯｸM" panose="020B0600000000000000" pitchFamily="50" charset="-128"/>
              </a:rPr>
              <a:t>4.</a:t>
            </a:r>
            <a:r>
              <a:rPr lang="en-US" altLang="ja-JP" sz="1400" dirty="0">
                <a:solidFill>
                  <a:schemeClr val="tx1"/>
                </a:solidFill>
                <a:ea typeface="HGPｺﾞｼｯｸM" panose="020B0600000000000000" pitchFamily="50" charset="-128"/>
              </a:rPr>
              <a:t> Model validation in natural fields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46A67CB-9B16-4D0D-8CC4-46C87EB2A3A8}"/>
              </a:ext>
            </a:extLst>
          </p:cNvPr>
          <p:cNvSpPr/>
          <p:nvPr/>
        </p:nvSpPr>
        <p:spPr>
          <a:xfrm>
            <a:off x="8940544" y="1300479"/>
            <a:ext cx="2268024" cy="8272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ja-JP" sz="1400" dirty="0">
                <a:ea typeface="HGPｺﾞｼｯｸM" panose="020B0600000000000000" pitchFamily="50" charset="-128"/>
              </a:rPr>
              <a:t>1.</a:t>
            </a:r>
            <a:r>
              <a:rPr lang="ja-JP" altLang="en-US" sz="1400" dirty="0">
                <a:ea typeface="HGPｺﾞｼｯｸM" panose="020B0600000000000000" pitchFamily="50" charset="-128"/>
              </a:rPr>
              <a:t> </a:t>
            </a:r>
            <a:r>
              <a:rPr lang="en-US" altLang="ja-JP" sz="1400" dirty="0">
                <a:ea typeface="HGPｺﾞｼｯｸM" panose="020B0600000000000000" pitchFamily="50" charset="-128"/>
              </a:rPr>
              <a:t>Acquisition of </a:t>
            </a:r>
            <a:r>
              <a:rPr lang="en-US" altLang="ja-JP" sz="1400" dirty="0" err="1">
                <a:ea typeface="HGPｺﾞｼｯｸM" panose="020B0600000000000000" pitchFamily="50" charset="-128"/>
              </a:rPr>
              <a:t>ROOTomics</a:t>
            </a:r>
            <a:r>
              <a:rPr lang="en-US" altLang="ja-JP" sz="1400" dirty="0">
                <a:ea typeface="HGPｺﾞｼｯｸM" panose="020B0600000000000000" pitchFamily="50" charset="-128"/>
              </a:rPr>
              <a:t> </a:t>
            </a:r>
            <a:br>
              <a:rPr lang="en-US" altLang="ja-JP" sz="1400" dirty="0">
                <a:ea typeface="HGPｺﾞｼｯｸM" panose="020B0600000000000000" pitchFamily="50" charset="-128"/>
              </a:rPr>
            </a:br>
            <a:r>
              <a:rPr lang="en-US" altLang="ja-JP" sz="1400" dirty="0">
                <a:ea typeface="HGPｺﾞｼｯｸM" panose="020B0600000000000000" pitchFamily="50" charset="-128"/>
              </a:rPr>
              <a:t>in multiple environmental stresses &amp; its database construction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B00D52D-F5F6-4260-890A-196ED0720999}"/>
              </a:ext>
            </a:extLst>
          </p:cNvPr>
          <p:cNvSpPr/>
          <p:nvPr/>
        </p:nvSpPr>
        <p:spPr>
          <a:xfrm>
            <a:off x="8940544" y="2601735"/>
            <a:ext cx="2268024" cy="64766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36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ja-JP" sz="1400" dirty="0">
                <a:ea typeface="HGPｺﾞｼｯｸM" panose="020B0600000000000000" pitchFamily="50" charset="-128"/>
              </a:rPr>
              <a:t>2. Development of stress biomarkers monitoring plant stress response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42AE4EF-F327-496D-B27C-690105024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159024"/>
            <a:ext cx="7092280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Modeling of ideal root system based on </a:t>
            </a:r>
            <a:r>
              <a:rPr lang="en-US" altLang="ja-JP" sz="2400" b="1" dirty="0" err="1">
                <a:solidFill>
                  <a:schemeClr val="tx1"/>
                </a:solidFill>
                <a:cs typeface="Arial" pitchFamily="34" charset="0"/>
              </a:rPr>
              <a:t>ROOTomics</a:t>
            </a: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 and its validation in natural fields</a:t>
            </a:r>
          </a:p>
        </p:txBody>
      </p:sp>
    </p:spTree>
    <p:extLst>
      <p:ext uri="{BB962C8B-B14F-4D97-AF65-F5344CB8AC3E}">
        <p14:creationId xmlns:p14="http://schemas.microsoft.com/office/powerpoint/2010/main" val="4275998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1524000" y="149732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What is next </a:t>
            </a:r>
            <a:r>
              <a:rPr lang="en-US" altLang="ja-JP" sz="2400" b="1" dirty="0" err="1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Ideotype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 for second ‘Green revolution’ ?</a:t>
            </a:r>
          </a:p>
        </p:txBody>
      </p:sp>
      <p:pic>
        <p:nvPicPr>
          <p:cNvPr id="43" name="Picture 2" descr="http://www.knowledgebank.irri.org/ericeproduction/module_2_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28800"/>
            <a:ext cx="39624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正方形/長方形 43"/>
          <p:cNvSpPr/>
          <p:nvPr/>
        </p:nvSpPr>
        <p:spPr>
          <a:xfrm>
            <a:off x="2354452" y="5413948"/>
            <a:ext cx="4320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i="1" dirty="0"/>
              <a:t>Modified from </a:t>
            </a:r>
            <a:r>
              <a:rPr lang="ja-JP" altLang="en-US" sz="800" i="1" dirty="0"/>
              <a:t>http://www.knowledgebank.irri.org/ericeproduction/Module_0.htm</a:t>
            </a:r>
          </a:p>
        </p:txBody>
      </p:sp>
      <p:sp>
        <p:nvSpPr>
          <p:cNvPr id="45" name="右矢印 44"/>
          <p:cNvSpPr/>
          <p:nvPr/>
        </p:nvSpPr>
        <p:spPr>
          <a:xfrm>
            <a:off x="3935760" y="4149080"/>
            <a:ext cx="792088" cy="504056"/>
          </a:xfrm>
          <a:prstGeom prst="rightArrow">
            <a:avLst/>
          </a:prstGeom>
          <a:ln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右矢印 45"/>
          <p:cNvSpPr/>
          <p:nvPr/>
        </p:nvSpPr>
        <p:spPr>
          <a:xfrm>
            <a:off x="5882916" y="4149080"/>
            <a:ext cx="792088" cy="504056"/>
          </a:xfrm>
          <a:prstGeom prst="rightArrow">
            <a:avLst/>
          </a:prstGeom>
          <a:ln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61B2BF5-726C-4846-9364-6F61CB6A5CF3}"/>
              </a:ext>
            </a:extLst>
          </p:cNvPr>
          <p:cNvGrpSpPr/>
          <p:nvPr/>
        </p:nvGrpSpPr>
        <p:grpSpPr>
          <a:xfrm>
            <a:off x="6960096" y="3068960"/>
            <a:ext cx="3139144" cy="2592288"/>
            <a:chOff x="5436096" y="3068960"/>
            <a:chExt cx="3139144" cy="2592288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4"/>
            <a:srcRect t="1764" b="34704"/>
            <a:stretch/>
          </p:blipFill>
          <p:spPr>
            <a:xfrm>
              <a:off x="5436096" y="3068960"/>
              <a:ext cx="3139144" cy="2592288"/>
            </a:xfrm>
            <a:prstGeom prst="rect">
              <a:avLst/>
            </a:prstGeom>
          </p:spPr>
        </p:pic>
        <p:sp>
          <p:nvSpPr>
            <p:cNvPr id="10" name="正方形/長方形 9"/>
            <p:cNvSpPr/>
            <p:nvPr/>
          </p:nvSpPr>
          <p:spPr>
            <a:xfrm>
              <a:off x="7254044" y="5445804"/>
              <a:ext cx="132119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800" i="1" dirty="0">
                  <a:solidFill>
                    <a:schemeClr val="bg1"/>
                  </a:solidFill>
                </a:rPr>
                <a:t>Rice Today, 12 (4), 2013</a:t>
              </a:r>
              <a:endParaRPr lang="ja-JP" altLang="en-US" sz="8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B939AA4-557B-48E5-B830-97B130DB2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0236"/>
          <a:stretch/>
        </p:blipFill>
        <p:spPr>
          <a:xfrm>
            <a:off x="1779252" y="746315"/>
            <a:ext cx="3308637" cy="2076137"/>
          </a:xfrm>
          <a:prstGeom prst="rect">
            <a:avLst/>
          </a:prstGeom>
        </p:spPr>
      </p:pic>
      <p:grpSp>
        <p:nvGrpSpPr>
          <p:cNvPr id="1032" name="グループ化 1031">
            <a:extLst>
              <a:ext uri="{FF2B5EF4-FFF2-40B4-BE49-F238E27FC236}">
                <a16:creationId xmlns:a16="http://schemas.microsoft.com/office/drawing/2014/main" id="{77596CE2-ADB5-4348-9D95-86B37BC4554F}"/>
              </a:ext>
            </a:extLst>
          </p:cNvPr>
          <p:cNvGrpSpPr/>
          <p:nvPr/>
        </p:nvGrpSpPr>
        <p:grpSpPr>
          <a:xfrm>
            <a:off x="1631505" y="4761000"/>
            <a:ext cx="3482537" cy="360000"/>
            <a:chOff x="4790115" y="962941"/>
            <a:chExt cx="3482537" cy="360000"/>
          </a:xfrm>
        </p:grpSpPr>
        <p:pic>
          <p:nvPicPr>
            <p:cNvPr id="2" name="Picture 2" descr="http://secondnaturebos.files.wordpress.com/2010/10/culogo187.jpg?w=471&amp;h=16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15" y="962941"/>
              <a:ext cx="116129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正方形/長方形 7"/>
            <p:cNvSpPr/>
            <p:nvPr/>
          </p:nvSpPr>
          <p:spPr>
            <a:xfrm>
              <a:off x="6084168" y="989053"/>
              <a:ext cx="21884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ja-JP" sz="1400" b="1" dirty="0" err="1">
                  <a:latin typeface="+mn-lt"/>
                </a:rPr>
                <a:t>McCouch</a:t>
              </a:r>
              <a:r>
                <a:rPr lang="en-US" altLang="ja-JP" sz="1400" b="1" dirty="0">
                  <a:latin typeface="+mn-lt"/>
                </a:rPr>
                <a:t> S., </a:t>
              </a:r>
              <a:r>
                <a:rPr lang="en-US" altLang="ja-JP" sz="1400" b="1" dirty="0" err="1">
                  <a:latin typeface="+mn-lt"/>
                </a:rPr>
                <a:t>Assaranurak</a:t>
              </a:r>
              <a:r>
                <a:rPr lang="en-US" altLang="ja-JP" sz="1400" b="1" dirty="0">
                  <a:latin typeface="+mn-lt"/>
                </a:rPr>
                <a:t> I.</a:t>
              </a:r>
              <a:endParaRPr lang="ja-JP" altLang="en-US" sz="1400" b="1" dirty="0">
                <a:latin typeface="+mn-lt"/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8040216" y="4941168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400" b="1" dirty="0" err="1">
                <a:latin typeface="+mn-lt"/>
              </a:rPr>
              <a:t>Kochian</a:t>
            </a:r>
            <a:r>
              <a:rPr lang="en-US" altLang="ja-JP" sz="1400" b="1" dirty="0">
                <a:latin typeface="+mn-lt"/>
              </a:rPr>
              <a:t> L., Larson B., Craft E., </a:t>
            </a:r>
            <a:r>
              <a:rPr lang="en-US" altLang="ja-JP" sz="1400" b="1" dirty="0" err="1">
                <a:latin typeface="+mn-lt"/>
              </a:rPr>
              <a:t>Shaff</a:t>
            </a:r>
            <a:r>
              <a:rPr lang="en-US" altLang="ja-JP" sz="1400" b="1" dirty="0">
                <a:latin typeface="+mn-lt"/>
              </a:rPr>
              <a:t> J.</a:t>
            </a:r>
            <a:endParaRPr lang="ja-JP" altLang="en-US" sz="1400" b="1" dirty="0">
              <a:latin typeface="+mn-lt"/>
            </a:endParaRPr>
          </a:p>
        </p:txBody>
      </p:sp>
      <p:pic>
        <p:nvPicPr>
          <p:cNvPr id="1028" name="Picture 4" descr="https://encrypted-tbn3.gstatic.com/images?q=tbn:ANd9GcTQ0iTx16q0X8fXxQyboLy2QYpX3gZ4Hg475uwA6Gj24jZLw4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31" y="5022778"/>
            <a:ext cx="112535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77" y="3582224"/>
            <a:ext cx="154286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正方形/長方形 50"/>
          <p:cNvSpPr/>
          <p:nvPr/>
        </p:nvSpPr>
        <p:spPr>
          <a:xfrm>
            <a:off x="8040216" y="3608337"/>
            <a:ext cx="1355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>
                <a:latin typeface="+mn-lt"/>
                <a:cs typeface="Arial" pitchFamily="34" charset="0"/>
              </a:rPr>
              <a:t>Nakao E.,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Irie</a:t>
            </a:r>
            <a:r>
              <a:rPr lang="en-US" altLang="ja-JP" sz="1400" b="1" dirty="0">
                <a:latin typeface="+mn-lt"/>
                <a:cs typeface="Arial" pitchFamily="34" charset="0"/>
              </a:rPr>
              <a:t> K.</a:t>
            </a:r>
            <a:endParaRPr lang="ja-JP" altLang="ja-JP" sz="1400" b="1" dirty="0">
              <a:latin typeface="+mn-lt"/>
              <a:cs typeface="Arial" pitchFamily="34" charset="0"/>
            </a:endParaRPr>
          </a:p>
        </p:txBody>
      </p:sp>
      <p:pic>
        <p:nvPicPr>
          <p:cNvPr id="43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57" y="3170948"/>
            <a:ext cx="121970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正方形/長方形 51"/>
          <p:cNvSpPr/>
          <p:nvPr/>
        </p:nvSpPr>
        <p:spPr>
          <a:xfrm>
            <a:off x="8040217" y="3197061"/>
            <a:ext cx="1611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 err="1">
                <a:latin typeface="+mn-lt"/>
                <a:cs typeface="Arial" pitchFamily="34" charset="0"/>
              </a:rPr>
              <a:t>Hanzawa</a:t>
            </a:r>
            <a:r>
              <a:rPr lang="en-US" altLang="ja-JP" sz="1400" b="1" dirty="0">
                <a:latin typeface="+mn-lt"/>
                <a:cs typeface="Arial" pitchFamily="34" charset="0"/>
              </a:rPr>
              <a:t> E., Sato T.</a:t>
            </a:r>
            <a:endParaRPr lang="ja-JP" altLang="ja-JP" sz="1400" b="1" dirty="0">
              <a:latin typeface="+mn-lt"/>
              <a:cs typeface="Arial" pitchFamily="34" charset="0"/>
            </a:endParaRPr>
          </a:p>
        </p:txBody>
      </p:sp>
      <p:grpSp>
        <p:nvGrpSpPr>
          <p:cNvPr id="1031" name="グループ化 1030">
            <a:extLst>
              <a:ext uri="{FF2B5EF4-FFF2-40B4-BE49-F238E27FC236}">
                <a16:creationId xmlns:a16="http://schemas.microsoft.com/office/drawing/2014/main" id="{5EC12340-695D-4038-9811-0AF062A81540}"/>
              </a:ext>
            </a:extLst>
          </p:cNvPr>
          <p:cNvGrpSpPr/>
          <p:nvPr/>
        </p:nvGrpSpPr>
        <p:grpSpPr>
          <a:xfrm>
            <a:off x="1836240" y="4257144"/>
            <a:ext cx="3761615" cy="523220"/>
            <a:chOff x="4854654" y="457508"/>
            <a:chExt cx="3761615" cy="523220"/>
          </a:xfrm>
        </p:grpSpPr>
        <p:pic>
          <p:nvPicPr>
            <p:cNvPr id="42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654" y="539118"/>
              <a:ext cx="1024743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正方形/長方形 43"/>
            <p:cNvSpPr/>
            <p:nvPr/>
          </p:nvSpPr>
          <p:spPr>
            <a:xfrm>
              <a:off x="5946063" y="457508"/>
              <a:ext cx="26702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1400" b="1" dirty="0" err="1">
                  <a:latin typeface="+mn-lt"/>
                  <a:cs typeface="Arial" pitchFamily="34" charset="0"/>
                </a:rPr>
                <a:t>Ishitani</a:t>
              </a:r>
              <a:r>
                <a:rPr lang="en-US" altLang="ja-JP" sz="1400" b="1" dirty="0">
                  <a:latin typeface="+mn-lt"/>
                  <a:cs typeface="Arial" pitchFamily="34" charset="0"/>
                </a:rPr>
                <a:t> M., Selvaraj M., </a:t>
              </a:r>
              <a:r>
                <a:rPr lang="en-US" altLang="ja-JP" sz="1400" b="1" dirty="0" err="1">
                  <a:latin typeface="+mn-lt"/>
                  <a:cs typeface="Arial" pitchFamily="34" charset="0"/>
                </a:rPr>
                <a:t>Tohme</a:t>
              </a:r>
              <a:r>
                <a:rPr lang="en-US" altLang="ja-JP" sz="1400" b="1" dirty="0">
                  <a:latin typeface="+mn-lt"/>
                  <a:cs typeface="Arial" pitchFamily="34" charset="0"/>
                </a:rPr>
                <a:t> J., Valencia M.</a:t>
              </a:r>
              <a:endParaRPr lang="ja-JP" altLang="ja-JP" sz="1400" b="1" dirty="0">
                <a:latin typeface="+mn-lt"/>
                <a:cs typeface="Arial" pitchFamily="34" charset="0"/>
              </a:endParaRPr>
            </a:p>
          </p:txBody>
        </p:sp>
      </p:grpSp>
      <p:pic>
        <p:nvPicPr>
          <p:cNvPr id="57" name="Picture 2" descr="理化学研究所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13" y="2759672"/>
            <a:ext cx="1736993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正方形/長方形 57"/>
          <p:cNvSpPr/>
          <p:nvPr/>
        </p:nvSpPr>
        <p:spPr>
          <a:xfrm>
            <a:off x="8040217" y="2785785"/>
            <a:ext cx="2044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>
                <a:latin typeface="+mn-lt"/>
                <a:cs typeface="Arial" pitchFamily="34" charset="0"/>
              </a:rPr>
              <a:t>Kojima M.,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Sakakibara</a:t>
            </a:r>
            <a:r>
              <a:rPr lang="en-US" altLang="ja-JP" sz="1400" b="1" dirty="0">
                <a:latin typeface="+mn-lt"/>
                <a:cs typeface="Arial" pitchFamily="34" charset="0"/>
              </a:rPr>
              <a:t> H.</a:t>
            </a:r>
            <a:endParaRPr lang="ja-JP" altLang="ja-JP" sz="1400" b="1" dirty="0">
              <a:latin typeface="+mn-lt"/>
              <a:cs typeface="Arial" pitchFamily="34" charset="0"/>
            </a:endParaRP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515196" y="87016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Many</a:t>
            </a:r>
            <a:r>
              <a:rPr lang="ja-JP" altLang="en-US" sz="24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ja-JP" sz="2400" b="1" dirty="0">
                <a:solidFill>
                  <a:schemeClr val="tx1"/>
                </a:solidFill>
                <a:cs typeface="Arial" pitchFamily="34" charset="0"/>
              </a:rPr>
              <a:t>thanks to all of you!!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604755" y="2836094"/>
            <a:ext cx="4147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400" b="1" dirty="0">
                <a:latin typeface="+mn-lt"/>
                <a:cs typeface="Arial" pitchFamily="34" charset="0"/>
              </a:rPr>
              <a:t>Ando T., Arai-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Sanoh</a:t>
            </a:r>
            <a:r>
              <a:rPr lang="en-US" altLang="ja-JP" sz="1400" b="1" dirty="0">
                <a:latin typeface="+mn-lt"/>
                <a:cs typeface="Arial" pitchFamily="34" charset="0"/>
              </a:rPr>
              <a:t> Y., Endo M., Fukuoka S., Hara N., Hayashi T., Inoue H., Ishikawa S.,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Kanno</a:t>
            </a:r>
            <a:r>
              <a:rPr lang="en-US" altLang="ja-JP" sz="1400" b="1" dirty="0">
                <a:latin typeface="+mn-lt"/>
                <a:cs typeface="Arial" pitchFamily="34" charset="0"/>
              </a:rPr>
              <a:t> N., Kawai S.,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Kawakatsu</a:t>
            </a:r>
            <a:r>
              <a:rPr lang="en-US" altLang="ja-JP" sz="1400" b="1" dirty="0">
                <a:latin typeface="+mn-lt"/>
                <a:cs typeface="Arial" pitchFamily="34" charset="0"/>
              </a:rPr>
              <a:t> T., Kondo M., Matsumoto T., Nakano H.,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Nagamura</a:t>
            </a:r>
            <a:r>
              <a:rPr lang="en-US" altLang="ja-JP" sz="1400" b="1" dirty="0">
                <a:latin typeface="+mn-lt"/>
                <a:cs typeface="Arial" pitchFamily="34" charset="0"/>
              </a:rPr>
              <a:t> Y.,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Nishijima</a:t>
            </a:r>
            <a:r>
              <a:rPr lang="en-US" altLang="ja-JP" sz="1400" b="1" dirty="0">
                <a:latin typeface="+mn-lt"/>
                <a:cs typeface="Arial" pitchFamily="34" charset="0"/>
              </a:rPr>
              <a:t> R.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Mizubayashi</a:t>
            </a:r>
            <a:r>
              <a:rPr lang="en-US" altLang="ja-JP" sz="1400" b="1" dirty="0">
                <a:latin typeface="+mn-lt"/>
                <a:cs typeface="Arial" pitchFamily="34" charset="0"/>
              </a:rPr>
              <a:t> T.,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Motoyama</a:t>
            </a:r>
            <a:r>
              <a:rPr lang="en-US" altLang="ja-JP" sz="1400" b="1" dirty="0">
                <a:latin typeface="+mn-lt"/>
                <a:cs typeface="Arial" pitchFamily="34" charset="0"/>
              </a:rPr>
              <a:t> R., Ono K., Sugimoto K.,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Takai</a:t>
            </a:r>
            <a:r>
              <a:rPr lang="en-US" altLang="ja-JP" sz="1400" b="1" dirty="0">
                <a:latin typeface="+mn-lt"/>
                <a:cs typeface="Arial" pitchFamily="34" charset="0"/>
              </a:rPr>
              <a:t> T.,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Takehisa</a:t>
            </a:r>
            <a:r>
              <a:rPr lang="en-US" altLang="ja-JP" sz="1400" b="1" dirty="0">
                <a:latin typeface="+mn-lt"/>
                <a:cs typeface="Arial" pitchFamily="34" charset="0"/>
              </a:rPr>
              <a:t> H., Tanaka T., Wu J., Yamamoto E., Yano M., </a:t>
            </a:r>
            <a:r>
              <a:rPr lang="en-US" altLang="ja-JP" sz="1400" b="1" dirty="0" err="1">
                <a:latin typeface="+mn-lt"/>
                <a:cs typeface="Arial" pitchFamily="34" charset="0"/>
              </a:rPr>
              <a:t>Yoshinaga</a:t>
            </a:r>
            <a:r>
              <a:rPr lang="en-US" altLang="ja-JP" sz="1400" b="1" dirty="0">
                <a:latin typeface="+mn-lt"/>
                <a:cs typeface="Arial" pitchFamily="34" charset="0"/>
              </a:rPr>
              <a:t> S.</a:t>
            </a:r>
          </a:p>
        </p:txBody>
      </p:sp>
      <p:pic>
        <p:nvPicPr>
          <p:cNvPr id="1026" name="Picture 2" descr="農研機構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711893"/>
            <a:ext cx="1256896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631504" y="5530570"/>
            <a:ext cx="8861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600" b="1" i="1" dirty="0">
                <a:solidFill>
                  <a:srgbClr val="0070C0"/>
                </a:solidFill>
                <a:latin typeface="+mn-lt"/>
              </a:rPr>
              <a:t>Funders</a:t>
            </a:r>
            <a:r>
              <a:rPr lang="en-US" altLang="ja-JP" sz="1200" b="1" i="1" dirty="0">
                <a:solidFill>
                  <a:srgbClr val="0070C0"/>
                </a:solidFill>
                <a:latin typeface="+mn-lt"/>
              </a:rPr>
              <a:t>: Our works are supported by JST/JICA SATREPS (Japan), JST CREST (JPMJCR17O1, Japan), JSPS KAKENHI (#23380189, Japan), Japan Tobacco Inc., Yamada Science Foundation (Japan), &amp; MAFF (QTL4003 &amp; RBS2009, Japan).</a:t>
            </a:r>
            <a:endParaRPr lang="ja-JP" altLang="en-US" sz="1200" b="1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5" name="Picture 2" descr="東京大学 The University of Toky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70" y="4529894"/>
            <a:ext cx="149267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正方形/長方形 36"/>
          <p:cNvSpPr/>
          <p:nvPr/>
        </p:nvSpPr>
        <p:spPr>
          <a:xfrm>
            <a:off x="8040217" y="4556007"/>
            <a:ext cx="867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>
                <a:latin typeface="+mn-lt"/>
              </a:rPr>
              <a:t>Ogawa S.</a:t>
            </a:r>
            <a:endParaRPr lang="ja-JP" altLang="ja-JP" sz="1400" b="1" dirty="0">
              <a:latin typeface="+mn-lt"/>
              <a:cs typeface="Arial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3361AF3-DC78-41BE-A6A3-BFB29AA9FC60}"/>
              </a:ext>
            </a:extLst>
          </p:cNvPr>
          <p:cNvSpPr/>
          <p:nvPr/>
        </p:nvSpPr>
        <p:spPr>
          <a:xfrm>
            <a:off x="4076856" y="2528317"/>
            <a:ext cx="9361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>
                <a:solidFill>
                  <a:schemeClr val="bg1"/>
                </a:solidFill>
                <a:latin typeface="+mn-lt"/>
              </a:rPr>
              <a:t>Dr. </a:t>
            </a:r>
            <a:r>
              <a:rPr lang="en-US" altLang="ja-JP" sz="1400" b="1" dirty="0" err="1">
                <a:solidFill>
                  <a:schemeClr val="bg1"/>
                </a:solidFill>
                <a:latin typeface="+mn-lt"/>
              </a:rPr>
              <a:t>Kitomi</a:t>
            </a:r>
            <a:endParaRPr lang="ja-JP" altLang="en-US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C86E9FA8-FF9F-4ABF-BDCD-57CD0EE6D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5520" y="6093336"/>
            <a:ext cx="1363312" cy="3600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CC112280-005C-48E7-92E2-763DF34DA0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910" y="6422277"/>
            <a:ext cx="1884010" cy="360000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56FFE3AF-B567-4753-AAC6-7B8068728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38666" r="68261" b="50001"/>
          <a:stretch/>
        </p:blipFill>
        <p:spPr bwMode="auto">
          <a:xfrm>
            <a:off x="3526452" y="6093336"/>
            <a:ext cx="1015648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B71495-487A-427B-AD68-3CA762FEFD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81114" y="6422277"/>
            <a:ext cx="635294" cy="36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B504D81-1520-4A2B-A2CE-0C4F9A426C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3731" y="6093336"/>
            <a:ext cx="845753" cy="36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7FC3C43-E6F8-4F35-A7B8-A336FF72AB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7304" y="6093336"/>
            <a:ext cx="1760000" cy="360000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03464484-8432-4572-A3E4-187EF62E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2348396"/>
            <a:ext cx="95007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2771AD37-A891-4652-8518-33E02B085D1F}"/>
              </a:ext>
            </a:extLst>
          </p:cNvPr>
          <p:cNvSpPr/>
          <p:nvPr/>
        </p:nvSpPr>
        <p:spPr>
          <a:xfrm>
            <a:off x="7032104" y="2280851"/>
            <a:ext cx="3625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400" b="1" dirty="0" err="1">
                <a:latin typeface="+mn-lt"/>
              </a:rPr>
              <a:t>Kawachi</a:t>
            </a:r>
            <a:r>
              <a:rPr lang="en-US" altLang="ja-JP" sz="1400" b="1" dirty="0">
                <a:latin typeface="+mn-lt"/>
              </a:rPr>
              <a:t> N., </a:t>
            </a:r>
            <a:r>
              <a:rPr lang="en-US" altLang="ja-JP" sz="1400" b="1" dirty="0" err="1">
                <a:latin typeface="+mn-lt"/>
              </a:rPr>
              <a:t>Suzui</a:t>
            </a:r>
            <a:r>
              <a:rPr lang="en-US" altLang="ja-JP" sz="1400" b="1" dirty="0">
                <a:latin typeface="+mn-lt"/>
              </a:rPr>
              <a:t> N., Ishii S., In E., Yamaguchi M., Kurita K., Nagao Y., Miyoshi Y., </a:t>
            </a:r>
            <a:r>
              <a:rPr lang="en-US" altLang="ja-JP" sz="1400" b="1" dirty="0" err="1">
                <a:latin typeface="+mn-lt"/>
              </a:rPr>
              <a:t>Hase</a:t>
            </a:r>
            <a:r>
              <a:rPr lang="en-US" altLang="ja-JP" sz="1400" b="1" dirty="0">
                <a:latin typeface="+mn-lt"/>
              </a:rPr>
              <a:t> Y.</a:t>
            </a:r>
            <a:endParaRPr lang="ja-JP" altLang="ja-JP" sz="1400" b="1" dirty="0">
              <a:latin typeface="+mn-lt"/>
              <a:cs typeface="Arial" pitchFamily="34" charset="0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CFC3BF12-994A-47D3-902C-DCB208A3280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195184"/>
            <a:ext cx="2036032" cy="315384"/>
          </a:xfrm>
          <a:prstGeom prst="rect">
            <a:avLst/>
          </a:prstGeom>
        </p:spPr>
      </p:pic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276F02FF-A500-4BE8-9F01-BD5B5D7E591B}"/>
              </a:ext>
            </a:extLst>
          </p:cNvPr>
          <p:cNvSpPr/>
          <p:nvPr/>
        </p:nvSpPr>
        <p:spPr>
          <a:xfrm>
            <a:off x="8040216" y="1198989"/>
            <a:ext cx="1024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 err="1">
                <a:latin typeface="+mn-lt"/>
              </a:rPr>
              <a:t>Tanabata</a:t>
            </a:r>
            <a:r>
              <a:rPr lang="en-US" altLang="ja-JP" sz="1400" b="1" dirty="0">
                <a:latin typeface="+mn-lt"/>
              </a:rPr>
              <a:t> T.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45EE299-DEDF-4F0B-9426-4883A9E005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11933" y="3993500"/>
            <a:ext cx="1860153" cy="485118"/>
          </a:xfrm>
          <a:prstGeom prst="rect">
            <a:avLst/>
          </a:prstGeom>
        </p:spPr>
      </p:pic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2127575B-67FD-4169-B43D-3C75EB7330AE}"/>
              </a:ext>
            </a:extLst>
          </p:cNvPr>
          <p:cNvSpPr/>
          <p:nvPr/>
        </p:nvSpPr>
        <p:spPr>
          <a:xfrm>
            <a:off x="8040216" y="4082172"/>
            <a:ext cx="1688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 err="1">
                <a:latin typeface="+mn-lt"/>
              </a:rPr>
              <a:t>Ookawa</a:t>
            </a:r>
            <a:r>
              <a:rPr lang="en-US" altLang="ja-JP" sz="1400" b="1" dirty="0">
                <a:latin typeface="+mn-lt"/>
              </a:rPr>
              <a:t> T., Okura M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ABD11929-5EA9-46C5-8A1E-620FBCEFE251}"/>
              </a:ext>
            </a:extLst>
          </p:cNvPr>
          <p:cNvSpPr/>
          <p:nvPr/>
        </p:nvSpPr>
        <p:spPr>
          <a:xfrm>
            <a:off x="2944475" y="2365866"/>
            <a:ext cx="1144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>
                <a:solidFill>
                  <a:schemeClr val="bg1"/>
                </a:solidFill>
                <a:latin typeface="+mn-lt"/>
              </a:rPr>
              <a:t>Dr. </a:t>
            </a:r>
            <a:r>
              <a:rPr lang="en-US" altLang="ja-JP" sz="1400" b="1" dirty="0" err="1">
                <a:solidFill>
                  <a:schemeClr val="bg1"/>
                </a:solidFill>
                <a:latin typeface="+mn-lt"/>
              </a:rPr>
              <a:t>Teramoto</a:t>
            </a:r>
            <a:endParaRPr lang="ja-JP" altLang="en-US" sz="1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図 1026">
            <a:extLst>
              <a:ext uri="{FF2B5EF4-FFF2-40B4-BE49-F238E27FC236}">
                <a16:creationId xmlns:a16="http://schemas.microsoft.com/office/drawing/2014/main" id="{EB727FA7-87CB-44F9-8698-ECDC03A1018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61" y="1937120"/>
            <a:ext cx="1619694" cy="360000"/>
          </a:xfrm>
          <a:prstGeom prst="rect">
            <a:avLst/>
          </a:prstGeom>
        </p:spPr>
      </p:pic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C85D8880-CF00-4F3F-849D-E302BA46B016}"/>
              </a:ext>
            </a:extLst>
          </p:cNvPr>
          <p:cNvSpPr/>
          <p:nvPr/>
        </p:nvSpPr>
        <p:spPr>
          <a:xfrm>
            <a:off x="8097792" y="1963233"/>
            <a:ext cx="803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 err="1">
                <a:latin typeface="+mn-lt"/>
              </a:rPr>
              <a:t>Inukai</a:t>
            </a:r>
            <a:r>
              <a:rPr lang="en-US" altLang="ja-JP" sz="1400" b="1" dirty="0">
                <a:latin typeface="+mn-lt"/>
              </a:rPr>
              <a:t> Y.</a:t>
            </a: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383B6852-AA87-447D-8699-CFAE305C5CBB}"/>
              </a:ext>
            </a:extLst>
          </p:cNvPr>
          <p:cNvSpPr/>
          <p:nvPr/>
        </p:nvSpPr>
        <p:spPr>
          <a:xfrm>
            <a:off x="8040217" y="1594009"/>
            <a:ext cx="1773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400" b="1" dirty="0" err="1">
                <a:latin typeface="+mn-lt"/>
              </a:rPr>
              <a:t>Kashihara</a:t>
            </a:r>
            <a:r>
              <a:rPr lang="en-US" altLang="ja-JP" sz="1400" b="1" dirty="0">
                <a:latin typeface="+mn-lt"/>
              </a:rPr>
              <a:t> M., Kum R.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CF8C8B7-2BA4-4C26-AB15-F188C93281C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3294" y="6422277"/>
            <a:ext cx="780201" cy="36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47E1A86-6680-4895-BE80-11B2ACD74C3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42" y="6422277"/>
            <a:ext cx="400000" cy="360000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504D59A-9259-47DB-8EED-7B2E8B49C80A}"/>
              </a:ext>
            </a:extLst>
          </p:cNvPr>
          <p:cNvGrpSpPr/>
          <p:nvPr/>
        </p:nvGrpSpPr>
        <p:grpSpPr>
          <a:xfrm>
            <a:off x="1836240" y="5101636"/>
            <a:ext cx="3827713" cy="324000"/>
            <a:chOff x="312239" y="5101636"/>
            <a:chExt cx="3827713" cy="324000"/>
          </a:xfrm>
        </p:grpSpPr>
        <p:sp>
          <p:nvSpPr>
            <p:cNvPr id="38" name="正方形/長方形 37"/>
            <p:cNvSpPr/>
            <p:nvPr/>
          </p:nvSpPr>
          <p:spPr>
            <a:xfrm>
              <a:off x="1371052" y="5109748"/>
              <a:ext cx="27689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ja-JP" sz="1400" b="1" dirty="0">
                  <a:latin typeface="+mn-lt"/>
                </a:rPr>
                <a:t>Guzman P., Bayer N., Amezquita N.</a:t>
              </a:r>
              <a:endParaRPr lang="ja-JP" altLang="ja-JP" sz="1400" b="1" dirty="0">
                <a:latin typeface="+mn-lt"/>
                <a:cs typeface="Arial" pitchFamily="34" charset="0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FCA4696-EE1B-4C01-AC14-FC33F6F5F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12239" y="5101636"/>
              <a:ext cx="1054723" cy="324000"/>
            </a:xfrm>
            <a:prstGeom prst="rect">
              <a:avLst/>
            </a:prstGeom>
          </p:spPr>
        </p:pic>
      </p:grpSp>
      <p:sp>
        <p:nvSpPr>
          <p:cNvPr id="39" name="正方形/長方形 38"/>
          <p:cNvSpPr/>
          <p:nvPr/>
        </p:nvSpPr>
        <p:spPr>
          <a:xfrm>
            <a:off x="8040217" y="620688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400" b="1" dirty="0">
                <a:latin typeface="+mn-lt"/>
                <a:cs typeface="Arial" pitchFamily="34" charset="0"/>
              </a:rPr>
              <a:t>Kumar A., Henry A., Singh A., Leung H.</a:t>
            </a:r>
            <a:endParaRPr lang="ja-JP" altLang="ja-JP" sz="1400" b="1" dirty="0">
              <a:latin typeface="+mn-lt"/>
              <a:cs typeface="Arial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612D94D-DE38-4E5C-9A71-2F335CFCF6B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53799" y="702298"/>
            <a:ext cx="1576421" cy="36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8336725-DE78-4CE2-BF61-049E0EE705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09271" y="1560554"/>
            <a:ext cx="465477" cy="3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0" y="151521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tx1"/>
                </a:solidFill>
                <a:cs typeface="Arial" panose="020B0604020202020204" pitchFamily="34" charset="0"/>
              </a:rPr>
              <a:t>Water and nutrients are heterogeneously distributed in soil</a:t>
            </a:r>
          </a:p>
        </p:txBody>
      </p:sp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70" y="1268761"/>
            <a:ext cx="7776863" cy="445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3231730" y="2349152"/>
            <a:ext cx="1208087" cy="3162228"/>
            <a:chOff x="1528763" y="1930473"/>
            <a:chExt cx="1208087" cy="3580908"/>
          </a:xfrm>
        </p:grpSpPr>
        <p:sp>
          <p:nvSpPr>
            <p:cNvPr id="5" name="二等辺三角形 4"/>
            <p:cNvSpPr/>
            <p:nvPr/>
          </p:nvSpPr>
          <p:spPr>
            <a:xfrm>
              <a:off x="1691680" y="1930473"/>
              <a:ext cx="882747" cy="3580908"/>
            </a:xfrm>
            <a:prstGeom prst="triangle">
              <a:avLst/>
            </a:prstGeom>
            <a:gradFill flip="none" rotWithShape="1">
              <a:gsLst>
                <a:gs pos="51000">
                  <a:srgbClr val="03D4A8">
                    <a:alpha val="84000"/>
                  </a:srgbClr>
                </a:gs>
                <a:gs pos="25000">
                  <a:srgbClr val="21D6E0">
                    <a:alpha val="49000"/>
                  </a:srgbClr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528763" y="4843391"/>
              <a:ext cx="1208087" cy="45308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2000" dirty="0">
                  <a:solidFill>
                    <a:schemeClr val="bg1"/>
                  </a:solidFill>
                </a:rPr>
                <a:t>H</a:t>
              </a:r>
              <a:r>
                <a:rPr lang="en-US" altLang="ja-JP" sz="2000" baseline="-25000" dirty="0">
                  <a:solidFill>
                    <a:schemeClr val="bg1"/>
                  </a:solidFill>
                </a:rPr>
                <a:t>2</a:t>
              </a:r>
              <a:r>
                <a:rPr lang="en-US" altLang="ja-JP" sz="2000" dirty="0">
                  <a:solidFill>
                    <a:schemeClr val="bg1"/>
                  </a:solidFill>
                </a:rPr>
                <a:t>O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729460" y="2348880"/>
            <a:ext cx="1079500" cy="3161260"/>
            <a:chOff x="3386286" y="2348880"/>
            <a:chExt cx="1079500" cy="3161260"/>
          </a:xfrm>
        </p:grpSpPr>
        <p:sp>
          <p:nvSpPr>
            <p:cNvPr id="6" name="二等辺三角形 5"/>
            <p:cNvSpPr/>
            <p:nvPr/>
          </p:nvSpPr>
          <p:spPr>
            <a:xfrm flipV="1">
              <a:off x="3484711" y="2348880"/>
              <a:ext cx="882650" cy="3161260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rgbClr val="FFF200">
                    <a:alpha val="8000"/>
                  </a:srgbClr>
                </a:gs>
                <a:gs pos="45000">
                  <a:srgbClr val="FFFF00">
                    <a:alpha val="56000"/>
                  </a:srgbClr>
                </a:gs>
                <a:gs pos="70000">
                  <a:srgbClr val="FFC000"/>
                </a:gs>
                <a:gs pos="100000">
                  <a:srgbClr val="4D080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386286" y="2400550"/>
              <a:ext cx="1079500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2000" dirty="0">
                  <a:solidFill>
                    <a:schemeClr val="bg1"/>
                  </a:solidFill>
                </a:rPr>
                <a:t>PO</a:t>
              </a:r>
              <a:r>
                <a:rPr lang="en-US" altLang="ja-JP" sz="2000" baseline="-25000" dirty="0">
                  <a:solidFill>
                    <a:schemeClr val="bg1"/>
                  </a:solidFill>
                </a:rPr>
                <a:t>4</a:t>
              </a:r>
              <a:r>
                <a:rPr lang="en-US" altLang="ja-JP" sz="2000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dirty="0">
                  <a:solidFill>
                    <a:schemeClr val="bg1"/>
                  </a:solidFill>
                </a:rPr>
                <a:t> K</a:t>
              </a:r>
              <a:r>
                <a:rPr lang="en-US" altLang="ja-JP" sz="2000" baseline="30000" dirty="0">
                  <a:solidFill>
                    <a:schemeClr val="bg1"/>
                  </a:solidFill>
                </a:rPr>
                <a:t>+</a:t>
              </a:r>
              <a:r>
                <a:rPr lang="en-US" altLang="ja-JP" sz="2000" dirty="0">
                  <a:solidFill>
                    <a:schemeClr val="bg1"/>
                  </a:solidFill>
                </a:rPr>
                <a:t> Mn</a:t>
              </a:r>
              <a:r>
                <a:rPr lang="en-US" altLang="ja-JP" sz="2000" baseline="30000" dirty="0">
                  <a:solidFill>
                    <a:schemeClr val="bg1"/>
                  </a:solidFill>
                </a:rPr>
                <a:t>+2</a:t>
              </a:r>
              <a:endParaRPr lang="ja-JP" altLang="en-US" sz="20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6098605" y="2348881"/>
            <a:ext cx="1323975" cy="3175931"/>
            <a:chOff x="4393778" y="2348880"/>
            <a:chExt cx="1323975" cy="3175931"/>
          </a:xfrm>
        </p:grpSpPr>
        <p:sp>
          <p:nvSpPr>
            <p:cNvPr id="7" name="二等辺三角形 6"/>
            <p:cNvSpPr/>
            <p:nvPr/>
          </p:nvSpPr>
          <p:spPr>
            <a:xfrm>
              <a:off x="4613646" y="2348880"/>
              <a:ext cx="884238" cy="3161260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FFF200">
                    <a:alpha val="29000"/>
                  </a:srgbClr>
                </a:gs>
                <a:gs pos="45000">
                  <a:srgbClr val="FFFF00">
                    <a:alpha val="54000"/>
                  </a:srgbClr>
                </a:gs>
                <a:gs pos="70000">
                  <a:srgbClr val="FFC000"/>
                </a:gs>
                <a:gs pos="100000">
                  <a:srgbClr val="4D080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393778" y="4816925"/>
              <a:ext cx="132397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2000" dirty="0">
                  <a:solidFill>
                    <a:schemeClr val="bg1"/>
                  </a:solidFill>
                </a:rPr>
                <a:t>Na</a:t>
              </a:r>
              <a:r>
                <a:rPr lang="en-US" altLang="ja-JP" sz="2000" baseline="30000" dirty="0">
                  <a:solidFill>
                    <a:schemeClr val="bg1"/>
                  </a:solidFill>
                </a:rPr>
                <a:t>+</a:t>
              </a:r>
              <a:r>
                <a:rPr lang="en-US" altLang="ja-JP" sz="2000" dirty="0">
                  <a:solidFill>
                    <a:schemeClr val="bg1"/>
                  </a:solidFill>
                </a:rPr>
                <a:t> NO</a:t>
              </a:r>
              <a:r>
                <a:rPr lang="en-US" altLang="ja-JP" sz="2000" baseline="-25000" dirty="0">
                  <a:solidFill>
                    <a:schemeClr val="bg1"/>
                  </a:solidFill>
                </a:rPr>
                <a:t>3</a:t>
              </a:r>
              <a:r>
                <a:rPr lang="en-US" altLang="ja-JP" sz="2000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dirty="0">
                  <a:solidFill>
                    <a:schemeClr val="bg1"/>
                  </a:solidFill>
                </a:rPr>
                <a:t> SO</a:t>
              </a:r>
              <a:r>
                <a:rPr lang="en-US" altLang="ja-JP" sz="2000" baseline="-25000" dirty="0">
                  <a:solidFill>
                    <a:schemeClr val="bg1"/>
                  </a:solidFill>
                </a:rPr>
                <a:t>4</a:t>
              </a:r>
              <a:r>
                <a:rPr lang="en-US" altLang="ja-JP" sz="2000" baseline="30000" dirty="0">
                  <a:solidFill>
                    <a:schemeClr val="bg1"/>
                  </a:solidFill>
                </a:rPr>
                <a:t>2-</a:t>
              </a:r>
              <a:endParaRPr lang="ja-JP" altLang="en-US" sz="2000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小波 2"/>
          <p:cNvSpPr/>
          <p:nvPr/>
        </p:nvSpPr>
        <p:spPr bwMode="auto">
          <a:xfrm rot="5400000">
            <a:off x="6835650" y="3605083"/>
            <a:ext cx="3161261" cy="648857"/>
          </a:xfrm>
          <a:prstGeom prst="doubleWave">
            <a:avLst/>
          </a:prstGeom>
          <a:gradFill flip="none" rotWithShape="1">
            <a:gsLst>
              <a:gs pos="0">
                <a:schemeClr val="accent6">
                  <a:alpha val="88000"/>
                </a:schemeClr>
              </a:gs>
              <a:gs pos="40000">
                <a:schemeClr val="accent6">
                  <a:lumMod val="75000"/>
                  <a:alpha val="78000"/>
                </a:schemeClr>
              </a:gs>
              <a:gs pos="68000">
                <a:schemeClr val="accent6">
                  <a:alpha val="74000"/>
                </a:schemeClr>
              </a:gs>
              <a:gs pos="100000">
                <a:schemeClr val="accent6">
                  <a:lumMod val="75000"/>
                  <a:alpha val="76000"/>
                </a:schemeClr>
              </a:gs>
            </a:gsLst>
            <a:lin ang="10800000" scaled="1"/>
            <a:tileRect/>
          </a:gradFill>
          <a:ln w="1588" cap="flat">
            <a:noFill/>
            <a:prstDash val="solid"/>
            <a:bevel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12224" y="3508428"/>
            <a:ext cx="1408113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chemeClr val="bg1"/>
                </a:solidFill>
              </a:rPr>
              <a:t>Ca</a:t>
            </a:r>
            <a:r>
              <a:rPr lang="en-US" altLang="ja-JP" sz="2000" baseline="30000" dirty="0">
                <a:solidFill>
                  <a:schemeClr val="bg1"/>
                </a:solidFill>
              </a:rPr>
              <a:t>2+</a:t>
            </a:r>
            <a:endParaRPr lang="en-US" altLang="ja-JP" sz="20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altLang="ja-JP" sz="2000" dirty="0">
                <a:solidFill>
                  <a:schemeClr val="bg1"/>
                </a:solidFill>
              </a:rPr>
              <a:t>Mg</a:t>
            </a:r>
            <a:r>
              <a:rPr lang="en-US" altLang="ja-JP" sz="2000" baseline="30000" dirty="0">
                <a:solidFill>
                  <a:schemeClr val="bg1"/>
                </a:solidFill>
              </a:rPr>
              <a:t>2+</a:t>
            </a:r>
            <a:endParaRPr lang="ja-JP" altLang="en-US" sz="20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351584" y="149732"/>
            <a:ext cx="7488832" cy="830997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Root system architecture (RSA) determines foraging area of water &amp; nutrients</a:t>
            </a:r>
          </a:p>
        </p:txBody>
      </p:sp>
      <p:sp>
        <p:nvSpPr>
          <p:cNvPr id="18" name="Rectangle 409"/>
          <p:cNvSpPr>
            <a:spLocks noChangeAspect="1" noChangeArrowheads="1"/>
          </p:cNvSpPr>
          <p:nvPr/>
        </p:nvSpPr>
        <p:spPr bwMode="auto">
          <a:xfrm>
            <a:off x="3071664" y="3169528"/>
            <a:ext cx="2520280" cy="2287266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44000">
                <a:srgbClr val="9933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+mn-lt"/>
              <a:ea typeface="+mn-ea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4277573" y="3130602"/>
            <a:ext cx="24739" cy="732739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3735194" y="3130601"/>
            <a:ext cx="567120" cy="622154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49" idx="4"/>
          </p:cNvCxnSpPr>
          <p:nvPr/>
        </p:nvCxnSpPr>
        <p:spPr>
          <a:xfrm>
            <a:off x="4302310" y="3130602"/>
            <a:ext cx="691072" cy="732739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302310" y="3130602"/>
            <a:ext cx="966194" cy="470975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3525353" y="3130601"/>
            <a:ext cx="776960" cy="385076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リーフォーム 24"/>
          <p:cNvSpPr/>
          <p:nvPr/>
        </p:nvSpPr>
        <p:spPr>
          <a:xfrm>
            <a:off x="4252705" y="2637134"/>
            <a:ext cx="549278" cy="520105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7" name="フリーフォーム 26"/>
          <p:cNvSpPr/>
          <p:nvPr/>
        </p:nvSpPr>
        <p:spPr>
          <a:xfrm>
            <a:off x="3755558" y="2393855"/>
            <a:ext cx="595636" cy="742285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8" name="フリーフォーム 27"/>
          <p:cNvSpPr/>
          <p:nvPr/>
        </p:nvSpPr>
        <p:spPr>
          <a:xfrm>
            <a:off x="4224135" y="1915601"/>
            <a:ext cx="724419" cy="1230101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29" name="フリーフォーム 28"/>
          <p:cNvSpPr/>
          <p:nvPr/>
        </p:nvSpPr>
        <p:spPr>
          <a:xfrm>
            <a:off x="3423985" y="1700808"/>
            <a:ext cx="923699" cy="1462814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33" name="フリーフォーム 32"/>
          <p:cNvSpPr/>
          <p:nvPr/>
        </p:nvSpPr>
        <p:spPr>
          <a:xfrm>
            <a:off x="4197616" y="2613531"/>
            <a:ext cx="153660" cy="419467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34" name="フリーフォーム 33"/>
          <p:cNvSpPr/>
          <p:nvPr/>
        </p:nvSpPr>
        <p:spPr>
          <a:xfrm>
            <a:off x="4423305" y="2653479"/>
            <a:ext cx="355339" cy="195751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36" name="Rectangle 409"/>
          <p:cNvSpPr>
            <a:spLocks noChangeAspect="1" noChangeArrowheads="1"/>
          </p:cNvSpPr>
          <p:nvPr/>
        </p:nvSpPr>
        <p:spPr bwMode="auto">
          <a:xfrm>
            <a:off x="6528048" y="3186518"/>
            <a:ext cx="2520280" cy="2287266"/>
          </a:xfrm>
          <a:prstGeom prst="rect">
            <a:avLst/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44000">
                <a:srgbClr val="99330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+mn-lt"/>
              <a:ea typeface="+mn-ea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83AABF-8409-4985-83F1-9D8A66861602}"/>
              </a:ext>
            </a:extLst>
          </p:cNvPr>
          <p:cNvGrpSpPr/>
          <p:nvPr/>
        </p:nvGrpSpPr>
        <p:grpSpPr>
          <a:xfrm>
            <a:off x="7193585" y="3147591"/>
            <a:ext cx="1097792" cy="2108186"/>
            <a:chOff x="5669585" y="3147591"/>
            <a:chExt cx="1097792" cy="1750129"/>
          </a:xfrm>
        </p:grpSpPr>
        <p:cxnSp>
          <p:nvCxnSpPr>
            <p:cNvPr id="38" name="直線コネクタ 37"/>
            <p:cNvCxnSpPr/>
            <p:nvPr/>
          </p:nvCxnSpPr>
          <p:spPr>
            <a:xfrm flipH="1">
              <a:off x="6222246" y="3147591"/>
              <a:ext cx="12449" cy="1750129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H="1">
              <a:off x="5904255" y="3147591"/>
              <a:ext cx="330444" cy="1534105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6234694" y="3147591"/>
              <a:ext cx="291139" cy="1534105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6234694" y="3147591"/>
              <a:ext cx="532683" cy="1318081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5669585" y="3147591"/>
              <a:ext cx="565112" cy="1390089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フリーフォーム 42"/>
          <p:cNvSpPr/>
          <p:nvPr/>
        </p:nvSpPr>
        <p:spPr>
          <a:xfrm>
            <a:off x="7709089" y="2654124"/>
            <a:ext cx="549278" cy="520105"/>
          </a:xfrm>
          <a:custGeom>
            <a:avLst/>
            <a:gdLst>
              <a:gd name="connsiteX0" fmla="*/ 112332 w 826659"/>
              <a:gd name="connsiteY0" fmla="*/ 792837 h 822660"/>
              <a:gd name="connsiteX1" fmla="*/ 271660 w 826659"/>
              <a:gd name="connsiteY1" fmla="*/ 453401 h 822660"/>
              <a:gd name="connsiteX2" fmla="*/ 638805 w 826659"/>
              <a:gd name="connsiteY2" fmla="*/ 134746 h 822660"/>
              <a:gd name="connsiteX3" fmla="*/ 811987 w 826659"/>
              <a:gd name="connsiteY3" fmla="*/ 3128 h 822660"/>
              <a:gd name="connsiteX4" fmla="*/ 271660 w 826659"/>
              <a:gd name="connsiteY4" fmla="*/ 252510 h 822660"/>
              <a:gd name="connsiteX5" fmla="*/ 22278 w 826659"/>
              <a:gd name="connsiteY5" fmla="*/ 612728 h 822660"/>
              <a:gd name="connsiteX6" fmla="*/ 22278 w 826659"/>
              <a:gd name="connsiteY6" fmla="*/ 785910 h 822660"/>
              <a:gd name="connsiteX7" fmla="*/ 112332 w 826659"/>
              <a:gd name="connsiteY7" fmla="*/ 792837 h 82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6659" h="822660">
                <a:moveTo>
                  <a:pt x="112332" y="792837"/>
                </a:moveTo>
                <a:cubicBezTo>
                  <a:pt x="153896" y="737419"/>
                  <a:pt x="183915" y="563083"/>
                  <a:pt x="271660" y="453401"/>
                </a:cubicBezTo>
                <a:cubicBezTo>
                  <a:pt x="359405" y="343719"/>
                  <a:pt x="548750" y="209792"/>
                  <a:pt x="638805" y="134746"/>
                </a:cubicBezTo>
                <a:cubicBezTo>
                  <a:pt x="728860" y="59700"/>
                  <a:pt x="873178" y="-16499"/>
                  <a:pt x="811987" y="3128"/>
                </a:cubicBezTo>
                <a:cubicBezTo>
                  <a:pt x="750796" y="22755"/>
                  <a:pt x="403278" y="150910"/>
                  <a:pt x="271660" y="252510"/>
                </a:cubicBezTo>
                <a:cubicBezTo>
                  <a:pt x="140042" y="354110"/>
                  <a:pt x="63842" y="523828"/>
                  <a:pt x="22278" y="612728"/>
                </a:cubicBezTo>
                <a:cubicBezTo>
                  <a:pt x="-19286" y="701628"/>
                  <a:pt x="7269" y="757046"/>
                  <a:pt x="22278" y="785910"/>
                </a:cubicBezTo>
                <a:cubicBezTo>
                  <a:pt x="37287" y="814774"/>
                  <a:pt x="70768" y="848255"/>
                  <a:pt x="112332" y="79283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4" name="フリーフォーム 43"/>
          <p:cNvSpPr/>
          <p:nvPr/>
        </p:nvSpPr>
        <p:spPr>
          <a:xfrm>
            <a:off x="7211942" y="2410845"/>
            <a:ext cx="595636" cy="742285"/>
          </a:xfrm>
          <a:custGeom>
            <a:avLst/>
            <a:gdLst>
              <a:gd name="connsiteX0" fmla="*/ 895173 w 896428"/>
              <a:gd name="connsiteY0" fmla="*/ 1136073 h 1174082"/>
              <a:gd name="connsiteX1" fmla="*/ 805118 w 896428"/>
              <a:gd name="connsiteY1" fmla="*/ 692727 h 1174082"/>
              <a:gd name="connsiteX2" fmla="*/ 389482 w 896428"/>
              <a:gd name="connsiteY2" fmla="*/ 193964 h 1174082"/>
              <a:gd name="connsiteX3" fmla="*/ 1554 w 896428"/>
              <a:gd name="connsiteY3" fmla="*/ 0 h 1174082"/>
              <a:gd name="connsiteX4" fmla="*/ 264791 w 896428"/>
              <a:gd name="connsiteY4" fmla="*/ 193964 h 1174082"/>
              <a:gd name="connsiteX5" fmla="*/ 548809 w 896428"/>
              <a:gd name="connsiteY5" fmla="*/ 602673 h 1174082"/>
              <a:gd name="connsiteX6" fmla="*/ 701209 w 896428"/>
              <a:gd name="connsiteY6" fmla="*/ 942109 h 1174082"/>
              <a:gd name="connsiteX7" fmla="*/ 770482 w 896428"/>
              <a:gd name="connsiteY7" fmla="*/ 1129145 h 1174082"/>
              <a:gd name="connsiteX8" fmla="*/ 895173 w 896428"/>
              <a:gd name="connsiteY8" fmla="*/ 1136073 h 11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428" h="1174082">
                <a:moveTo>
                  <a:pt x="895173" y="1136073"/>
                </a:moveTo>
                <a:cubicBezTo>
                  <a:pt x="900946" y="1063337"/>
                  <a:pt x="889400" y="849745"/>
                  <a:pt x="805118" y="692727"/>
                </a:cubicBezTo>
                <a:cubicBezTo>
                  <a:pt x="720836" y="535709"/>
                  <a:pt x="523409" y="309418"/>
                  <a:pt x="389482" y="193964"/>
                </a:cubicBezTo>
                <a:cubicBezTo>
                  <a:pt x="255555" y="78510"/>
                  <a:pt x="22336" y="0"/>
                  <a:pt x="1554" y="0"/>
                </a:cubicBezTo>
                <a:cubicBezTo>
                  <a:pt x="-19228" y="0"/>
                  <a:pt x="173582" y="93518"/>
                  <a:pt x="264791" y="193964"/>
                </a:cubicBezTo>
                <a:cubicBezTo>
                  <a:pt x="356000" y="294410"/>
                  <a:pt x="476073" y="477982"/>
                  <a:pt x="548809" y="602673"/>
                </a:cubicBezTo>
                <a:cubicBezTo>
                  <a:pt x="621545" y="727364"/>
                  <a:pt x="664263" y="854364"/>
                  <a:pt x="701209" y="942109"/>
                </a:cubicBezTo>
                <a:cubicBezTo>
                  <a:pt x="738154" y="1029854"/>
                  <a:pt x="737000" y="1097972"/>
                  <a:pt x="770482" y="1129145"/>
                </a:cubicBezTo>
                <a:cubicBezTo>
                  <a:pt x="803964" y="1160318"/>
                  <a:pt x="889400" y="1208809"/>
                  <a:pt x="895173" y="1136073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5" name="フリーフォーム 44"/>
          <p:cNvSpPr/>
          <p:nvPr/>
        </p:nvSpPr>
        <p:spPr>
          <a:xfrm>
            <a:off x="7680519" y="1932591"/>
            <a:ext cx="724419" cy="1230101"/>
          </a:xfrm>
          <a:custGeom>
            <a:avLst/>
            <a:gdLst>
              <a:gd name="connsiteX0" fmla="*/ 63169 w 1090246"/>
              <a:gd name="connsiteY0" fmla="*/ 1869647 h 1945671"/>
              <a:gd name="connsiteX1" fmla="*/ 187860 w 1090246"/>
              <a:gd name="connsiteY1" fmla="*/ 1869647 h 1945671"/>
              <a:gd name="connsiteX2" fmla="*/ 229424 w 1090246"/>
              <a:gd name="connsiteY2" fmla="*/ 1121501 h 1945671"/>
              <a:gd name="connsiteX3" fmla="*/ 561933 w 1090246"/>
              <a:gd name="connsiteY3" fmla="*/ 421847 h 1945671"/>
              <a:gd name="connsiteX4" fmla="*/ 1039914 w 1090246"/>
              <a:gd name="connsiteY4" fmla="*/ 40847 h 1945671"/>
              <a:gd name="connsiteX5" fmla="*/ 1032987 w 1090246"/>
              <a:gd name="connsiteY5" fmla="*/ 20065 h 1945671"/>
              <a:gd name="connsiteX6" fmla="*/ 658914 w 1090246"/>
              <a:gd name="connsiteY6" fmla="*/ 123974 h 1945671"/>
              <a:gd name="connsiteX7" fmla="*/ 264060 w 1090246"/>
              <a:gd name="connsiteY7" fmla="*/ 546538 h 1945671"/>
              <a:gd name="connsiteX8" fmla="*/ 83951 w 1090246"/>
              <a:gd name="connsiteY8" fmla="*/ 1031447 h 1945671"/>
              <a:gd name="connsiteX9" fmla="*/ 824 w 1090246"/>
              <a:gd name="connsiteY9" fmla="*/ 1419374 h 1945671"/>
              <a:gd name="connsiteX10" fmla="*/ 63169 w 1090246"/>
              <a:gd name="connsiteY10" fmla="*/ 1869647 h 194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246" h="1945671">
                <a:moveTo>
                  <a:pt x="63169" y="1869647"/>
                </a:moveTo>
                <a:cubicBezTo>
                  <a:pt x="94342" y="1944693"/>
                  <a:pt x="160151" y="1994338"/>
                  <a:pt x="187860" y="1869647"/>
                </a:cubicBezTo>
                <a:cubicBezTo>
                  <a:pt x="215569" y="1744956"/>
                  <a:pt x="167079" y="1362801"/>
                  <a:pt x="229424" y="1121501"/>
                </a:cubicBezTo>
                <a:cubicBezTo>
                  <a:pt x="291769" y="880201"/>
                  <a:pt x="426851" y="601956"/>
                  <a:pt x="561933" y="421847"/>
                </a:cubicBezTo>
                <a:cubicBezTo>
                  <a:pt x="697015" y="241738"/>
                  <a:pt x="961405" y="107811"/>
                  <a:pt x="1039914" y="40847"/>
                </a:cubicBezTo>
                <a:cubicBezTo>
                  <a:pt x="1118423" y="-26117"/>
                  <a:pt x="1096487" y="6211"/>
                  <a:pt x="1032987" y="20065"/>
                </a:cubicBezTo>
                <a:cubicBezTo>
                  <a:pt x="969487" y="33919"/>
                  <a:pt x="787069" y="36228"/>
                  <a:pt x="658914" y="123974"/>
                </a:cubicBezTo>
                <a:cubicBezTo>
                  <a:pt x="530760" y="211719"/>
                  <a:pt x="359887" y="395292"/>
                  <a:pt x="264060" y="546538"/>
                </a:cubicBezTo>
                <a:cubicBezTo>
                  <a:pt x="168233" y="697783"/>
                  <a:pt x="127824" y="885974"/>
                  <a:pt x="83951" y="1031447"/>
                </a:cubicBezTo>
                <a:cubicBezTo>
                  <a:pt x="40078" y="1176920"/>
                  <a:pt x="7751" y="1279674"/>
                  <a:pt x="824" y="1419374"/>
                </a:cubicBezTo>
                <a:cubicBezTo>
                  <a:pt x="-6103" y="1559074"/>
                  <a:pt x="31996" y="1794601"/>
                  <a:pt x="63169" y="1869647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6" name="フリーフォーム 45"/>
          <p:cNvSpPr/>
          <p:nvPr/>
        </p:nvSpPr>
        <p:spPr>
          <a:xfrm>
            <a:off x="6880369" y="1717798"/>
            <a:ext cx="923699" cy="1462814"/>
          </a:xfrm>
          <a:custGeom>
            <a:avLst/>
            <a:gdLst>
              <a:gd name="connsiteX0" fmla="*/ 1359554 w 1390159"/>
              <a:gd name="connsiteY0" fmla="*/ 2259984 h 2313757"/>
              <a:gd name="connsiteX1" fmla="*/ 1380336 w 1390159"/>
              <a:gd name="connsiteY1" fmla="*/ 1678093 h 2313757"/>
              <a:gd name="connsiteX2" fmla="*/ 1207154 w 1390159"/>
              <a:gd name="connsiteY2" fmla="*/ 923020 h 2313757"/>
              <a:gd name="connsiteX3" fmla="*/ 708391 w 1390159"/>
              <a:gd name="connsiteY3" fmla="*/ 320347 h 2313757"/>
              <a:gd name="connsiteX4" fmla="*/ 161136 w 1390159"/>
              <a:gd name="connsiteY4" fmla="*/ 29402 h 2313757"/>
              <a:gd name="connsiteX5" fmla="*/ 1809 w 1390159"/>
              <a:gd name="connsiteY5" fmla="*/ 22475 h 2313757"/>
              <a:gd name="connsiteX6" fmla="*/ 237336 w 1390159"/>
              <a:gd name="connsiteY6" fmla="*/ 140238 h 2313757"/>
              <a:gd name="connsiteX7" fmla="*/ 611409 w 1390159"/>
              <a:gd name="connsiteY7" fmla="*/ 431184 h 2313757"/>
              <a:gd name="connsiteX8" fmla="*/ 895427 w 1390159"/>
              <a:gd name="connsiteY8" fmla="*/ 826038 h 2313757"/>
              <a:gd name="connsiteX9" fmla="*/ 1096318 w 1390159"/>
              <a:gd name="connsiteY9" fmla="*/ 1248602 h 2313757"/>
              <a:gd name="connsiteX10" fmla="*/ 1200227 w 1390159"/>
              <a:gd name="connsiteY10" fmla="*/ 1678093 h 2313757"/>
              <a:gd name="connsiteX11" fmla="*/ 1241791 w 1390159"/>
              <a:gd name="connsiteY11" fmla="*/ 2121438 h 2313757"/>
              <a:gd name="connsiteX12" fmla="*/ 1283354 w 1390159"/>
              <a:gd name="connsiteY12" fmla="*/ 2273838 h 2313757"/>
              <a:gd name="connsiteX13" fmla="*/ 1359554 w 1390159"/>
              <a:gd name="connsiteY13" fmla="*/ 2259984 h 23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159" h="2313757">
                <a:moveTo>
                  <a:pt x="1359554" y="2259984"/>
                </a:moveTo>
                <a:cubicBezTo>
                  <a:pt x="1375718" y="2160693"/>
                  <a:pt x="1405736" y="1900920"/>
                  <a:pt x="1380336" y="1678093"/>
                </a:cubicBezTo>
                <a:cubicBezTo>
                  <a:pt x="1354936" y="1455266"/>
                  <a:pt x="1319145" y="1149311"/>
                  <a:pt x="1207154" y="923020"/>
                </a:cubicBezTo>
                <a:cubicBezTo>
                  <a:pt x="1095163" y="696729"/>
                  <a:pt x="882727" y="469283"/>
                  <a:pt x="708391" y="320347"/>
                </a:cubicBezTo>
                <a:cubicBezTo>
                  <a:pt x="534055" y="171411"/>
                  <a:pt x="278900" y="79047"/>
                  <a:pt x="161136" y="29402"/>
                </a:cubicBezTo>
                <a:cubicBezTo>
                  <a:pt x="43372" y="-20243"/>
                  <a:pt x="-10891" y="4002"/>
                  <a:pt x="1809" y="22475"/>
                </a:cubicBezTo>
                <a:cubicBezTo>
                  <a:pt x="14509" y="40948"/>
                  <a:pt x="135736" y="72120"/>
                  <a:pt x="237336" y="140238"/>
                </a:cubicBezTo>
                <a:cubicBezTo>
                  <a:pt x="338936" y="208356"/>
                  <a:pt x="501727" y="316884"/>
                  <a:pt x="611409" y="431184"/>
                </a:cubicBezTo>
                <a:cubicBezTo>
                  <a:pt x="721091" y="545484"/>
                  <a:pt x="814609" y="689802"/>
                  <a:pt x="895427" y="826038"/>
                </a:cubicBezTo>
                <a:cubicBezTo>
                  <a:pt x="976245" y="962274"/>
                  <a:pt x="1045518" y="1106593"/>
                  <a:pt x="1096318" y="1248602"/>
                </a:cubicBezTo>
                <a:cubicBezTo>
                  <a:pt x="1147118" y="1390611"/>
                  <a:pt x="1175982" y="1532620"/>
                  <a:pt x="1200227" y="1678093"/>
                </a:cubicBezTo>
                <a:cubicBezTo>
                  <a:pt x="1224472" y="1823566"/>
                  <a:pt x="1227937" y="2022147"/>
                  <a:pt x="1241791" y="2121438"/>
                </a:cubicBezTo>
                <a:cubicBezTo>
                  <a:pt x="1255645" y="2220729"/>
                  <a:pt x="1259109" y="2253056"/>
                  <a:pt x="1283354" y="2273838"/>
                </a:cubicBezTo>
                <a:cubicBezTo>
                  <a:pt x="1307599" y="2294620"/>
                  <a:pt x="1343390" y="2359275"/>
                  <a:pt x="1359554" y="225998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7" name="フリーフォーム 46"/>
          <p:cNvSpPr/>
          <p:nvPr/>
        </p:nvSpPr>
        <p:spPr>
          <a:xfrm>
            <a:off x="7654000" y="2630521"/>
            <a:ext cx="153660" cy="419467"/>
          </a:xfrm>
          <a:custGeom>
            <a:avLst/>
            <a:gdLst>
              <a:gd name="connsiteX0" fmla="*/ 0 w 174171"/>
              <a:gd name="connsiteY0" fmla="*/ 0 h 571500"/>
              <a:gd name="connsiteX1" fmla="*/ 174171 w 174171"/>
              <a:gd name="connsiteY1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171" h="571500">
                <a:moveTo>
                  <a:pt x="0" y="0"/>
                </a:moveTo>
                <a:lnTo>
                  <a:pt x="174171" y="571500"/>
                </a:ln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8" name="フリーフォーム 47"/>
          <p:cNvSpPr/>
          <p:nvPr/>
        </p:nvSpPr>
        <p:spPr>
          <a:xfrm>
            <a:off x="7879689" y="2670469"/>
            <a:ext cx="355339" cy="195751"/>
          </a:xfrm>
          <a:custGeom>
            <a:avLst/>
            <a:gdLst>
              <a:gd name="connsiteX0" fmla="*/ 0 w 402772"/>
              <a:gd name="connsiteY0" fmla="*/ 266700 h 266700"/>
              <a:gd name="connsiteX1" fmla="*/ 272143 w 402772"/>
              <a:gd name="connsiteY1" fmla="*/ 65315 h 266700"/>
              <a:gd name="connsiteX2" fmla="*/ 402772 w 402772"/>
              <a:gd name="connsiteY2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72" h="266700">
                <a:moveTo>
                  <a:pt x="0" y="266700"/>
                </a:moveTo>
                <a:cubicBezTo>
                  <a:pt x="102507" y="188232"/>
                  <a:pt x="205014" y="109765"/>
                  <a:pt x="272143" y="65315"/>
                </a:cubicBezTo>
                <a:cubicBezTo>
                  <a:pt x="339272" y="20865"/>
                  <a:pt x="371022" y="10432"/>
                  <a:pt x="402772" y="0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Arial" panose="020B0604020202020204" pitchFamily="34" charset="0"/>
            </a:endParaRPr>
          </a:p>
        </p:txBody>
      </p:sp>
      <p:sp>
        <p:nvSpPr>
          <p:cNvPr id="49" name="フリーフォーム 48"/>
          <p:cNvSpPr/>
          <p:nvPr/>
        </p:nvSpPr>
        <p:spPr>
          <a:xfrm>
            <a:off x="3467450" y="3168016"/>
            <a:ext cx="1801054" cy="695325"/>
          </a:xfrm>
          <a:custGeom>
            <a:avLst/>
            <a:gdLst>
              <a:gd name="connsiteX0" fmla="*/ 602007 w 1801054"/>
              <a:gd name="connsiteY0" fmla="*/ 0 h 695325"/>
              <a:gd name="connsiteX1" fmla="*/ 230532 w 1801054"/>
              <a:gd name="connsiteY1" fmla="*/ 85725 h 695325"/>
              <a:gd name="connsiteX2" fmla="*/ 1932 w 1801054"/>
              <a:gd name="connsiteY2" fmla="*/ 238125 h 695325"/>
              <a:gd name="connsiteX3" fmla="*/ 354357 w 1801054"/>
              <a:gd name="connsiteY3" fmla="*/ 685800 h 695325"/>
              <a:gd name="connsiteX4" fmla="*/ 1525932 w 1801054"/>
              <a:gd name="connsiteY4" fmla="*/ 695325 h 695325"/>
              <a:gd name="connsiteX5" fmla="*/ 1773582 w 1801054"/>
              <a:gd name="connsiteY5" fmla="*/ 266700 h 695325"/>
              <a:gd name="connsiteX6" fmla="*/ 1059207 w 1801054"/>
              <a:gd name="connsiteY6" fmla="*/ 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1054" h="695325">
                <a:moveTo>
                  <a:pt x="602007" y="0"/>
                </a:moveTo>
                <a:cubicBezTo>
                  <a:pt x="466275" y="23019"/>
                  <a:pt x="330544" y="46038"/>
                  <a:pt x="230532" y="85725"/>
                </a:cubicBezTo>
                <a:cubicBezTo>
                  <a:pt x="130520" y="125412"/>
                  <a:pt x="-18705" y="138113"/>
                  <a:pt x="1932" y="238125"/>
                </a:cubicBezTo>
                <a:cubicBezTo>
                  <a:pt x="22569" y="338137"/>
                  <a:pt x="100357" y="609600"/>
                  <a:pt x="354357" y="685800"/>
                </a:cubicBezTo>
                <a:cubicBezTo>
                  <a:pt x="608357" y="762000"/>
                  <a:pt x="1289395" y="765175"/>
                  <a:pt x="1525932" y="695325"/>
                </a:cubicBezTo>
                <a:cubicBezTo>
                  <a:pt x="1762469" y="625475"/>
                  <a:pt x="1851369" y="382587"/>
                  <a:pt x="1773582" y="266700"/>
                </a:cubicBezTo>
                <a:cubicBezTo>
                  <a:pt x="1695795" y="150813"/>
                  <a:pt x="1377501" y="75406"/>
                  <a:pt x="1059207" y="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/>
          <p:cNvSpPr/>
          <p:nvPr/>
        </p:nvSpPr>
        <p:spPr>
          <a:xfrm>
            <a:off x="7073063" y="3187065"/>
            <a:ext cx="1302510" cy="2126774"/>
          </a:xfrm>
          <a:custGeom>
            <a:avLst/>
            <a:gdLst>
              <a:gd name="connsiteX0" fmla="*/ 597613 w 1302510"/>
              <a:gd name="connsiteY0" fmla="*/ 0 h 1800580"/>
              <a:gd name="connsiteX1" fmla="*/ 369013 w 1302510"/>
              <a:gd name="connsiteY1" fmla="*/ 438150 h 1800580"/>
              <a:gd name="connsiteX2" fmla="*/ 83263 w 1302510"/>
              <a:gd name="connsiteY2" fmla="*/ 1057275 h 1800580"/>
              <a:gd name="connsiteX3" fmla="*/ 45163 w 1302510"/>
              <a:gd name="connsiteY3" fmla="*/ 1400175 h 1800580"/>
              <a:gd name="connsiteX4" fmla="*/ 664288 w 1302510"/>
              <a:gd name="connsiteY4" fmla="*/ 1800225 h 1800580"/>
              <a:gd name="connsiteX5" fmla="*/ 1169113 w 1302510"/>
              <a:gd name="connsiteY5" fmla="*/ 1466850 h 1800580"/>
              <a:gd name="connsiteX6" fmla="*/ 1302463 w 1302510"/>
              <a:gd name="connsiteY6" fmla="*/ 1247775 h 1800580"/>
              <a:gd name="connsiteX7" fmla="*/ 1178638 w 1302510"/>
              <a:gd name="connsiteY7" fmla="*/ 876300 h 1800580"/>
              <a:gd name="connsiteX8" fmla="*/ 778588 w 1302510"/>
              <a:gd name="connsiteY8" fmla="*/ 38100 h 180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2510" h="1800580">
                <a:moveTo>
                  <a:pt x="597613" y="0"/>
                </a:moveTo>
                <a:cubicBezTo>
                  <a:pt x="526175" y="130968"/>
                  <a:pt x="454738" y="261937"/>
                  <a:pt x="369013" y="438150"/>
                </a:cubicBezTo>
                <a:cubicBezTo>
                  <a:pt x="283288" y="614363"/>
                  <a:pt x="137238" y="896938"/>
                  <a:pt x="83263" y="1057275"/>
                </a:cubicBezTo>
                <a:cubicBezTo>
                  <a:pt x="29288" y="1217612"/>
                  <a:pt x="-51674" y="1276350"/>
                  <a:pt x="45163" y="1400175"/>
                </a:cubicBezTo>
                <a:cubicBezTo>
                  <a:pt x="142000" y="1524000"/>
                  <a:pt x="476963" y="1789113"/>
                  <a:pt x="664288" y="1800225"/>
                </a:cubicBezTo>
                <a:cubicBezTo>
                  <a:pt x="851613" y="1811337"/>
                  <a:pt x="1062751" y="1558925"/>
                  <a:pt x="1169113" y="1466850"/>
                </a:cubicBezTo>
                <a:cubicBezTo>
                  <a:pt x="1275475" y="1374775"/>
                  <a:pt x="1300876" y="1346200"/>
                  <a:pt x="1302463" y="1247775"/>
                </a:cubicBezTo>
                <a:cubicBezTo>
                  <a:pt x="1304051" y="1149350"/>
                  <a:pt x="1265950" y="1077912"/>
                  <a:pt x="1178638" y="876300"/>
                </a:cubicBezTo>
                <a:cubicBezTo>
                  <a:pt x="1091326" y="674688"/>
                  <a:pt x="934957" y="356394"/>
                  <a:pt x="778588" y="3810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999656" y="3275692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287688" y="3563724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719736" y="3501008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223792" y="3563724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583832" y="3347700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799856" y="3140968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151784" y="3284984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791744" y="3212976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P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761583" y="5026177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</a:rPr>
              <a:t>2</a:t>
            </a:r>
            <a:r>
              <a:rPr lang="en-US" altLang="ja-JP" dirty="0">
                <a:solidFill>
                  <a:srgbClr val="FFFF00"/>
                </a:solidFill>
              </a:rPr>
              <a:t>O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293074" y="4679651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CCFF"/>
                </a:solidFill>
              </a:rPr>
              <a:t>N</a:t>
            </a:r>
            <a:endParaRPr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708334" y="4876607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</a:rPr>
              <a:t>2</a:t>
            </a:r>
            <a:r>
              <a:rPr lang="en-US" altLang="ja-JP" dirty="0">
                <a:solidFill>
                  <a:srgbClr val="FFFF00"/>
                </a:solidFill>
              </a:rPr>
              <a:t>O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45FD460-6E97-4E20-BAF6-FC961C7AC8AD}"/>
              </a:ext>
            </a:extLst>
          </p:cNvPr>
          <p:cNvSpPr txBox="1"/>
          <p:nvPr/>
        </p:nvSpPr>
        <p:spPr>
          <a:xfrm>
            <a:off x="8381869" y="4685849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</a:rPr>
              <a:t>2</a:t>
            </a:r>
            <a:r>
              <a:rPr lang="en-US" altLang="ja-JP" dirty="0">
                <a:solidFill>
                  <a:srgbClr val="FFFF00"/>
                </a:solidFill>
              </a:rPr>
              <a:t>O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615DA7A-0979-4DED-A628-DD82105FE1FB}"/>
              </a:ext>
            </a:extLst>
          </p:cNvPr>
          <p:cNvSpPr txBox="1"/>
          <p:nvPr/>
        </p:nvSpPr>
        <p:spPr>
          <a:xfrm>
            <a:off x="6473738" y="4720475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FF00"/>
                </a:solidFill>
              </a:rPr>
              <a:t>H</a:t>
            </a:r>
            <a:r>
              <a:rPr lang="en-US" altLang="ja-JP" baseline="-25000" dirty="0">
                <a:solidFill>
                  <a:srgbClr val="FFFF00"/>
                </a:solidFill>
              </a:rPr>
              <a:t>2</a:t>
            </a:r>
            <a:r>
              <a:rPr lang="en-US" altLang="ja-JP" dirty="0">
                <a:solidFill>
                  <a:srgbClr val="FFFF00"/>
                </a:solidFill>
              </a:rPr>
              <a:t>O</a:t>
            </a:r>
            <a:endParaRPr lang="ja-JP" altLang="en-US" baseline="30000" dirty="0">
              <a:solidFill>
                <a:srgbClr val="FFFF00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FDE3E76-B29D-4D7C-B1F5-795562BBF555}"/>
              </a:ext>
            </a:extLst>
          </p:cNvPr>
          <p:cNvSpPr txBox="1"/>
          <p:nvPr/>
        </p:nvSpPr>
        <p:spPr>
          <a:xfrm>
            <a:off x="6593287" y="4251757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CCFF"/>
                </a:solidFill>
              </a:rPr>
              <a:t>N</a:t>
            </a:r>
            <a:endParaRPr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F388B77-CC3D-4550-B941-1C148B64BC19}"/>
              </a:ext>
            </a:extLst>
          </p:cNvPr>
          <p:cNvSpPr txBox="1"/>
          <p:nvPr/>
        </p:nvSpPr>
        <p:spPr>
          <a:xfrm>
            <a:off x="8195240" y="4985342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CCFF"/>
                </a:solidFill>
              </a:rPr>
              <a:t>N</a:t>
            </a:r>
            <a:endParaRPr lang="ja-JP" altLang="en-US" baseline="30000" dirty="0">
              <a:solidFill>
                <a:srgbClr val="FFCCFF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9CC5D208-EA83-41E7-8BCD-3FE2DEDD8C5C}"/>
              </a:ext>
            </a:extLst>
          </p:cNvPr>
          <p:cNvSpPr txBox="1"/>
          <p:nvPr/>
        </p:nvSpPr>
        <p:spPr>
          <a:xfrm>
            <a:off x="8214407" y="4302169"/>
            <a:ext cx="6480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CCFF"/>
                </a:solidFill>
              </a:rPr>
              <a:t>N</a:t>
            </a:r>
            <a:endParaRPr lang="ja-JP" altLang="en-US" baseline="30000" dirty="0">
              <a:solidFill>
                <a:srgbClr val="FF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0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91"/>
          <a:stretch/>
        </p:blipFill>
        <p:spPr>
          <a:xfrm>
            <a:off x="3526933" y="764704"/>
            <a:ext cx="5138137" cy="597104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741277" y="5517232"/>
            <a:ext cx="1205779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Drought</a:t>
            </a:r>
            <a:endParaRPr lang="ja-JP" altLang="en-US" sz="2000" baseline="300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08488" y="6075809"/>
            <a:ext cx="3711080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ja-JP" sz="20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Nutrient deficiency &amp; excess</a:t>
            </a:r>
            <a:endParaRPr lang="ja-JP" altLang="en-US" sz="2000" baseline="300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09802" y="4761293"/>
            <a:ext cx="1095748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Salinity</a:t>
            </a:r>
            <a:endParaRPr lang="ja-JP" altLang="en-US" sz="2000" baseline="300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49226" y="5434629"/>
            <a:ext cx="2016899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ja-JP" sz="20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Metal pollution</a:t>
            </a:r>
            <a:endParaRPr lang="ja-JP" altLang="en-US" sz="2000" baseline="300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55743" y="4782591"/>
            <a:ext cx="1837939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ja-JP" sz="200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Waterlogging</a:t>
            </a:r>
            <a:endParaRPr lang="ja-JP" altLang="en-US" sz="2000" baseline="300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矢印: 右 12"/>
          <p:cNvSpPr/>
          <p:nvPr/>
        </p:nvSpPr>
        <p:spPr>
          <a:xfrm rot="16200000">
            <a:off x="5878689" y="4198724"/>
            <a:ext cx="434623" cy="618219"/>
          </a:xfrm>
          <a:prstGeom prst="right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lin ang="0" scaled="1"/>
            <a:tileRect/>
          </a:gra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7D12FF00-B978-4333-A970-1F347ACD3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9732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  <a:cs typeface="Arial" pitchFamily="34" charset="0"/>
              </a:rPr>
              <a:t>Root is exposed to several abiotic stresses in soil</a:t>
            </a:r>
          </a:p>
        </p:txBody>
      </p:sp>
    </p:spTree>
    <p:extLst>
      <p:ext uri="{BB962C8B-B14F-4D97-AF65-F5344CB8AC3E}">
        <p14:creationId xmlns:p14="http://schemas.microsoft.com/office/powerpoint/2010/main" val="275129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717312"/>
            <a:ext cx="360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15" y="3717312"/>
            <a:ext cx="360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909000"/>
            <a:ext cx="360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knowledgebank.irri.org/images/stories/salinity-1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15" y="909000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527328" y="2996953"/>
            <a:ext cx="15947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+mn-lt"/>
              </a:rPr>
              <a:t>Irrigated lowland</a:t>
            </a:r>
            <a:endParaRPr lang="ja-JP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533772" y="5661248"/>
            <a:ext cx="15819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+mn-lt"/>
              </a:rPr>
              <a:t>Rain-fed lowland</a:t>
            </a:r>
          </a:p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+mn-lt"/>
              </a:rPr>
              <a:t>(Drought)</a:t>
            </a:r>
            <a:endParaRPr lang="ja-JP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582541" y="5661248"/>
            <a:ext cx="12725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+mn-lt"/>
              </a:rPr>
              <a:t>Burnt field</a:t>
            </a:r>
          </a:p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+mn-lt"/>
              </a:rPr>
              <a:t>(Low-fertility)</a:t>
            </a:r>
            <a:endParaRPr lang="ja-JP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0" y="151521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tabLst>
                <a:tab pos="1611313" algn="l"/>
              </a:tabLst>
              <a:defRPr/>
            </a:pP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</a:rPr>
              <a:t>Cultivated rice (</a:t>
            </a:r>
            <a:r>
              <a:rPr lang="en-US" altLang="ja-JP" sz="2400" b="1" i="1" dirty="0" err="1">
                <a:solidFill>
                  <a:schemeClr val="tx1"/>
                </a:solidFill>
                <a:ea typeface="HGPｺﾞｼｯｸE" pitchFamily="50" charset="-128"/>
              </a:rPr>
              <a:t>Oryza</a:t>
            </a:r>
            <a:r>
              <a:rPr lang="en-US" altLang="ja-JP" sz="2400" b="1" i="1" dirty="0">
                <a:solidFill>
                  <a:schemeClr val="tx1"/>
                </a:solidFill>
                <a:ea typeface="HGPｺﾞｼｯｸE" pitchFamily="50" charset="-128"/>
              </a:rPr>
              <a:t> sativa </a:t>
            </a:r>
            <a:r>
              <a:rPr lang="en-US" altLang="ja-JP" sz="2400" b="1" dirty="0">
                <a:solidFill>
                  <a:schemeClr val="tx1"/>
                </a:solidFill>
                <a:ea typeface="HGPｺﾞｼｯｸE" pitchFamily="50" charset="-128"/>
              </a:rPr>
              <a:t>L.) is grown in various environments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582542" y="2852937"/>
            <a:ext cx="2547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+mn-lt"/>
              </a:rPr>
              <a:t>Coastal area (Salinity)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376566" y="3090446"/>
            <a:ext cx="2671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  <a:latin typeface="+mn-lt"/>
              </a:rPr>
              <a:t>http://www.knowledgebank.irri.org/decision-tools/rice-doctor/rice-doctor-fact-sheets/item/salinity</a:t>
            </a:r>
            <a:endParaRPr lang="ja-JP" altLang="en-US" sz="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6607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-27384"/>
            <a:ext cx="12192000" cy="68853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ea typeface="HGPｺﾞｼｯｸE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869920" y="1157617"/>
            <a:ext cx="1064418" cy="1544567"/>
            <a:chOff x="3654981" y="1394779"/>
            <a:chExt cx="1064418" cy="1544567"/>
          </a:xfrm>
        </p:grpSpPr>
        <p:pic>
          <p:nvPicPr>
            <p:cNvPr id="96" name="Picture 7"/>
            <p:cNvPicPr preferRelativeResize="0"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36"/>
            <a:stretch/>
          </p:blipFill>
          <p:spPr bwMode="auto">
            <a:xfrm>
              <a:off x="3654981" y="1394779"/>
              <a:ext cx="1064418" cy="1544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円弧 97"/>
            <p:cNvSpPr/>
            <p:nvPr/>
          </p:nvSpPr>
          <p:spPr bwMode="auto">
            <a:xfrm flipH="1" flipV="1">
              <a:off x="3813537" y="1909545"/>
              <a:ext cx="775812" cy="746298"/>
            </a:xfrm>
            <a:prstGeom prst="arc">
              <a:avLst>
                <a:gd name="adj1" fmla="val 16188022"/>
                <a:gd name="adj2" fmla="val 21595075"/>
              </a:avLst>
            </a:prstGeom>
            <a:solidFill>
              <a:schemeClr val="bg1">
                <a:alpha val="2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HGPｺﾞｼｯｸE" pitchFamily="50" charset="-128"/>
              </a:endParaRPr>
            </a:p>
          </p:txBody>
        </p:sp>
        <p:sp>
          <p:nvSpPr>
            <p:cNvPr id="99" name="円弧 98"/>
            <p:cNvSpPr/>
            <p:nvPr/>
          </p:nvSpPr>
          <p:spPr bwMode="auto">
            <a:xfrm flipV="1">
              <a:off x="3814967" y="1909545"/>
              <a:ext cx="775811" cy="746298"/>
            </a:xfrm>
            <a:prstGeom prst="arc">
              <a:avLst>
                <a:gd name="adj1" fmla="val 16184906"/>
                <a:gd name="adj2" fmla="val 21595075"/>
              </a:avLst>
            </a:prstGeom>
            <a:solidFill>
              <a:schemeClr val="bg1">
                <a:alpha val="2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HGPｺﾞｼｯｸE" pitchFamily="50" charset="-128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4877063" y="3754915"/>
            <a:ext cx="1050132" cy="2047331"/>
            <a:chOff x="3349211" y="3686427"/>
            <a:chExt cx="1050132" cy="2047331"/>
          </a:xfrm>
        </p:grpSpPr>
        <p:pic>
          <p:nvPicPr>
            <p:cNvPr id="22" name="Picture 6"/>
            <p:cNvPicPr preferRelativeResize="0"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4"/>
            <a:stretch/>
          </p:blipFill>
          <p:spPr bwMode="auto">
            <a:xfrm>
              <a:off x="3349211" y="3686427"/>
              <a:ext cx="1050132" cy="2047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グループ化 87"/>
            <p:cNvGrpSpPr>
              <a:grpSpLocks/>
            </p:cNvGrpSpPr>
            <p:nvPr/>
          </p:nvGrpSpPr>
          <p:grpSpPr bwMode="auto">
            <a:xfrm>
              <a:off x="3424332" y="3991018"/>
              <a:ext cx="842962" cy="1360969"/>
              <a:chOff x="4012725" y="1124744"/>
              <a:chExt cx="938391" cy="1728192"/>
            </a:xfrm>
          </p:grpSpPr>
          <p:sp>
            <p:nvSpPr>
              <p:cNvPr id="65" name="円弧 64"/>
              <p:cNvSpPr/>
              <p:nvPr/>
            </p:nvSpPr>
            <p:spPr bwMode="auto">
              <a:xfrm flipH="1" flipV="1">
                <a:off x="4013396" y="1124402"/>
                <a:ext cx="936800" cy="1728992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66" name="円弧 65"/>
              <p:cNvSpPr/>
              <p:nvPr/>
            </p:nvSpPr>
            <p:spPr bwMode="auto">
              <a:xfrm flipV="1">
                <a:off x="4014986" y="1124402"/>
                <a:ext cx="936801" cy="1728992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  <p:grpSp>
          <p:nvGrpSpPr>
            <p:cNvPr id="24" name="グループ化 104"/>
            <p:cNvGrpSpPr>
              <a:grpSpLocks/>
            </p:cNvGrpSpPr>
            <p:nvPr/>
          </p:nvGrpSpPr>
          <p:grpSpPr bwMode="auto">
            <a:xfrm>
              <a:off x="3424332" y="4064040"/>
              <a:ext cx="842962" cy="1555372"/>
              <a:chOff x="9539408" y="1052736"/>
              <a:chExt cx="938391" cy="1584176"/>
            </a:xfrm>
          </p:grpSpPr>
          <p:sp>
            <p:nvSpPr>
              <p:cNvPr id="63" name="円弧 62"/>
              <p:cNvSpPr/>
              <p:nvPr/>
            </p:nvSpPr>
            <p:spPr bwMode="auto">
              <a:xfrm flipH="1" flipV="1">
                <a:off x="9540079" y="1052303"/>
                <a:ext cx="936801" cy="1584722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64" name="円弧 63"/>
              <p:cNvSpPr/>
              <p:nvPr/>
            </p:nvSpPr>
            <p:spPr bwMode="auto">
              <a:xfrm flipV="1">
                <a:off x="9541669" y="1052303"/>
                <a:ext cx="936802" cy="1584722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5" name="グループ化 4"/>
          <p:cNvGrpSpPr/>
          <p:nvPr/>
        </p:nvGrpSpPr>
        <p:grpSpPr>
          <a:xfrm>
            <a:off x="3826680" y="1179048"/>
            <a:ext cx="970122" cy="1541621"/>
            <a:chOff x="2487692" y="1416210"/>
            <a:chExt cx="970122" cy="1541621"/>
          </a:xfrm>
        </p:grpSpPr>
        <p:pic>
          <p:nvPicPr>
            <p:cNvPr id="88" name="Picture 17"/>
            <p:cNvPicPr preferRelativeResize="0"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04"/>
            <a:stretch/>
          </p:blipFill>
          <p:spPr bwMode="auto">
            <a:xfrm>
              <a:off x="2487692" y="1416210"/>
              <a:ext cx="970122" cy="154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9" name="グループ化 104"/>
            <p:cNvGrpSpPr>
              <a:grpSpLocks/>
            </p:cNvGrpSpPr>
            <p:nvPr/>
          </p:nvGrpSpPr>
          <p:grpSpPr bwMode="auto">
            <a:xfrm>
              <a:off x="2711802" y="1951017"/>
              <a:ext cx="620571" cy="684915"/>
              <a:chOff x="3059832" y="1692000"/>
              <a:chExt cx="702967" cy="792088"/>
            </a:xfrm>
          </p:grpSpPr>
          <p:sp>
            <p:nvSpPr>
              <p:cNvPr id="90" name="円弧 89"/>
              <p:cNvSpPr/>
              <p:nvPr/>
            </p:nvSpPr>
            <p:spPr bwMode="auto">
              <a:xfrm flipH="1" flipV="1">
                <a:off x="3060063" y="1691473"/>
                <a:ext cx="700789" cy="793111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91" name="円弧 90"/>
              <p:cNvSpPr/>
              <p:nvPr/>
            </p:nvSpPr>
            <p:spPr bwMode="auto">
              <a:xfrm flipV="1">
                <a:off x="3061681" y="1691473"/>
                <a:ext cx="700790" cy="793111"/>
              </a:xfrm>
              <a:prstGeom prst="arc">
                <a:avLst>
                  <a:gd name="adj1" fmla="val 16133855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16" name="グループ化 15"/>
          <p:cNvGrpSpPr/>
          <p:nvPr/>
        </p:nvGrpSpPr>
        <p:grpSpPr>
          <a:xfrm>
            <a:off x="3854541" y="3419156"/>
            <a:ext cx="914400" cy="2383088"/>
            <a:chOff x="2360516" y="3350669"/>
            <a:chExt cx="914400" cy="2383088"/>
          </a:xfrm>
        </p:grpSpPr>
        <p:pic>
          <p:nvPicPr>
            <p:cNvPr id="30" name="Picture 10"/>
            <p:cNvPicPr preferRelativeResize="0"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"/>
            <a:stretch/>
          </p:blipFill>
          <p:spPr bwMode="auto">
            <a:xfrm>
              <a:off x="2360516" y="3350669"/>
              <a:ext cx="914400" cy="238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グループ化 121"/>
            <p:cNvGrpSpPr>
              <a:grpSpLocks/>
            </p:cNvGrpSpPr>
            <p:nvPr/>
          </p:nvGrpSpPr>
          <p:grpSpPr bwMode="auto">
            <a:xfrm>
              <a:off x="2486652" y="4249865"/>
              <a:ext cx="518663" cy="842904"/>
              <a:chOff x="2808288" y="4900613"/>
              <a:chExt cx="576262" cy="936625"/>
            </a:xfrm>
          </p:grpSpPr>
          <p:sp>
            <p:nvSpPr>
              <p:cNvPr id="57" name="円弧 56"/>
              <p:cNvSpPr/>
              <p:nvPr/>
            </p:nvSpPr>
            <p:spPr bwMode="auto">
              <a:xfrm flipH="1" flipV="1">
                <a:off x="2807837" y="4900044"/>
                <a:ext cx="576233" cy="936690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58" name="円弧 57"/>
              <p:cNvSpPr/>
              <p:nvPr/>
            </p:nvSpPr>
            <p:spPr bwMode="auto">
              <a:xfrm flipV="1">
                <a:off x="2807837" y="4900044"/>
                <a:ext cx="576233" cy="936690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  <p:grpSp>
          <p:nvGrpSpPr>
            <p:cNvPr id="32" name="グループ化 122"/>
            <p:cNvGrpSpPr>
              <a:grpSpLocks/>
            </p:cNvGrpSpPr>
            <p:nvPr/>
          </p:nvGrpSpPr>
          <p:grpSpPr bwMode="auto">
            <a:xfrm>
              <a:off x="2486652" y="4055456"/>
              <a:ext cx="518663" cy="1499597"/>
              <a:chOff x="2808288" y="4692650"/>
              <a:chExt cx="576262" cy="1368425"/>
            </a:xfrm>
          </p:grpSpPr>
          <p:sp>
            <p:nvSpPr>
              <p:cNvPr id="55" name="円弧 54"/>
              <p:cNvSpPr/>
              <p:nvPr/>
            </p:nvSpPr>
            <p:spPr bwMode="auto">
              <a:xfrm flipH="1" flipV="1">
                <a:off x="2807837" y="4692273"/>
                <a:ext cx="576233" cy="1368964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56" name="円弧 55"/>
              <p:cNvSpPr/>
              <p:nvPr/>
            </p:nvSpPr>
            <p:spPr bwMode="auto">
              <a:xfrm flipV="1">
                <a:off x="2807837" y="4692273"/>
                <a:ext cx="576233" cy="1368964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9" name="グループ化 8"/>
          <p:cNvGrpSpPr/>
          <p:nvPr/>
        </p:nvGrpSpPr>
        <p:grpSpPr>
          <a:xfrm>
            <a:off x="7367165" y="963306"/>
            <a:ext cx="927259" cy="1738877"/>
            <a:chOff x="6045279" y="1200468"/>
            <a:chExt cx="927259" cy="1738877"/>
          </a:xfrm>
        </p:grpSpPr>
        <p:pic>
          <p:nvPicPr>
            <p:cNvPr id="92" name="Picture 15"/>
            <p:cNvPicPr preferRelativeResize="0"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59"/>
            <a:stretch/>
          </p:blipFill>
          <p:spPr bwMode="auto">
            <a:xfrm>
              <a:off x="6045279" y="1200468"/>
              <a:ext cx="927259" cy="1738877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円弧 93"/>
            <p:cNvSpPr/>
            <p:nvPr/>
          </p:nvSpPr>
          <p:spPr bwMode="auto">
            <a:xfrm flipH="1" flipV="1">
              <a:off x="6160155" y="1775106"/>
              <a:ext cx="661685" cy="1075033"/>
            </a:xfrm>
            <a:prstGeom prst="arc">
              <a:avLst>
                <a:gd name="adj1" fmla="val 16163647"/>
                <a:gd name="adj2" fmla="val 21595075"/>
              </a:avLst>
            </a:prstGeom>
            <a:solidFill>
              <a:schemeClr val="bg1">
                <a:alpha val="2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HGPｺﾞｼｯｸE" pitchFamily="50" charset="-128"/>
              </a:endParaRPr>
            </a:p>
          </p:txBody>
        </p:sp>
        <p:sp>
          <p:nvSpPr>
            <p:cNvPr id="95" name="円弧 94"/>
            <p:cNvSpPr/>
            <p:nvPr/>
          </p:nvSpPr>
          <p:spPr bwMode="auto">
            <a:xfrm flipV="1">
              <a:off x="6161281" y="1775106"/>
              <a:ext cx="661685" cy="1075033"/>
            </a:xfrm>
            <a:prstGeom prst="arc">
              <a:avLst>
                <a:gd name="adj1" fmla="val 16231828"/>
                <a:gd name="adj2" fmla="val 21595075"/>
              </a:avLst>
            </a:prstGeom>
            <a:solidFill>
              <a:schemeClr val="bg1">
                <a:alpha val="2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HGPｺﾞｼｯｸE" pitchFamily="50" charset="-128"/>
              </a:endParaRP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7293583" y="3714909"/>
            <a:ext cx="1074420" cy="2167413"/>
            <a:chOff x="5758083" y="3646421"/>
            <a:chExt cx="1074420" cy="2167413"/>
          </a:xfrm>
        </p:grpSpPr>
        <p:pic>
          <p:nvPicPr>
            <p:cNvPr id="34" name="Picture 14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083" y="3646421"/>
              <a:ext cx="1074420" cy="216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" name="グループ化 111"/>
            <p:cNvGrpSpPr>
              <a:grpSpLocks/>
            </p:cNvGrpSpPr>
            <p:nvPr/>
          </p:nvGrpSpPr>
          <p:grpSpPr bwMode="auto">
            <a:xfrm>
              <a:off x="6000637" y="3688991"/>
              <a:ext cx="518458" cy="2012030"/>
              <a:chOff x="611560" y="4986000"/>
              <a:chExt cx="576064" cy="648072"/>
            </a:xfrm>
          </p:grpSpPr>
          <p:sp>
            <p:nvSpPr>
              <p:cNvPr id="53" name="円弧 52"/>
              <p:cNvSpPr/>
              <p:nvPr/>
            </p:nvSpPr>
            <p:spPr bwMode="auto">
              <a:xfrm flipH="1" flipV="1">
                <a:off x="611931" y="4986094"/>
                <a:ext cx="576263" cy="647959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1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54" name="円弧 53"/>
              <p:cNvSpPr/>
              <p:nvPr/>
            </p:nvSpPr>
            <p:spPr bwMode="auto">
              <a:xfrm flipV="1">
                <a:off x="611931" y="4986094"/>
                <a:ext cx="576263" cy="647959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1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11" name="グループ化 10"/>
          <p:cNvGrpSpPr/>
          <p:nvPr/>
        </p:nvGrpSpPr>
        <p:grpSpPr>
          <a:xfrm>
            <a:off x="8550420" y="1175613"/>
            <a:ext cx="787242" cy="1557226"/>
            <a:chOff x="7145416" y="1382120"/>
            <a:chExt cx="787242" cy="1557226"/>
          </a:xfrm>
        </p:grpSpPr>
        <p:pic>
          <p:nvPicPr>
            <p:cNvPr id="67" name="Picture 13"/>
            <p:cNvPicPr preferRelativeResize="0"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00"/>
            <a:stretch/>
          </p:blipFill>
          <p:spPr bwMode="auto">
            <a:xfrm>
              <a:off x="7145416" y="1382120"/>
              <a:ext cx="787242" cy="155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円弧 71"/>
            <p:cNvSpPr/>
            <p:nvPr/>
          </p:nvSpPr>
          <p:spPr bwMode="auto">
            <a:xfrm flipH="1" flipV="1">
              <a:off x="7476886" y="2447964"/>
              <a:ext cx="194310" cy="454343"/>
            </a:xfrm>
            <a:prstGeom prst="arc">
              <a:avLst>
                <a:gd name="adj1" fmla="val 16231828"/>
                <a:gd name="adj2" fmla="val 21595075"/>
              </a:avLst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HGPｺﾞｼｯｸE" pitchFamily="50" charset="-128"/>
              </a:endParaRPr>
            </a:p>
          </p:txBody>
        </p:sp>
        <p:sp>
          <p:nvSpPr>
            <p:cNvPr id="73" name="円弧 72"/>
            <p:cNvSpPr/>
            <p:nvPr/>
          </p:nvSpPr>
          <p:spPr bwMode="auto">
            <a:xfrm flipV="1">
              <a:off x="7476886" y="2447964"/>
              <a:ext cx="194310" cy="454343"/>
            </a:xfrm>
            <a:prstGeom prst="arc">
              <a:avLst>
                <a:gd name="adj1" fmla="val 16231828"/>
                <a:gd name="adj2" fmla="val 21595075"/>
              </a:avLst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HGPｺﾞｼｯｸE" pitchFamily="50" charset="-128"/>
              </a:endParaRPr>
            </a:p>
          </p:txBody>
        </p:sp>
        <p:sp>
          <p:nvSpPr>
            <p:cNvPr id="70" name="円弧 69"/>
            <p:cNvSpPr/>
            <p:nvPr/>
          </p:nvSpPr>
          <p:spPr bwMode="auto">
            <a:xfrm flipH="1" flipV="1">
              <a:off x="7299246" y="1902430"/>
              <a:ext cx="549424" cy="784549"/>
            </a:xfrm>
            <a:prstGeom prst="arc">
              <a:avLst>
                <a:gd name="adj1" fmla="val 16231828"/>
                <a:gd name="adj2" fmla="val 21595075"/>
              </a:avLst>
            </a:prstGeom>
            <a:solidFill>
              <a:schemeClr val="bg1">
                <a:alpha val="2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HGPｺﾞｼｯｸE" pitchFamily="50" charset="-128"/>
              </a:endParaRPr>
            </a:p>
          </p:txBody>
        </p:sp>
        <p:sp>
          <p:nvSpPr>
            <p:cNvPr id="71" name="円弧 70"/>
            <p:cNvSpPr/>
            <p:nvPr/>
          </p:nvSpPr>
          <p:spPr bwMode="auto">
            <a:xfrm flipV="1">
              <a:off x="7300461" y="1902430"/>
              <a:ext cx="549424" cy="784549"/>
            </a:xfrm>
            <a:prstGeom prst="arc">
              <a:avLst>
                <a:gd name="adj1" fmla="val 16133855"/>
                <a:gd name="adj2" fmla="val 21595075"/>
              </a:avLst>
            </a:prstGeom>
            <a:solidFill>
              <a:schemeClr val="bg1">
                <a:alpha val="20000"/>
              </a:schemeClr>
            </a:solidFill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ea typeface="HGPｺﾞｼｯｸE" pitchFamily="50" charset="-128"/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8441121" y="3897789"/>
            <a:ext cx="1005840" cy="1998821"/>
            <a:chOff x="6905370" y="3829301"/>
            <a:chExt cx="1005840" cy="1998821"/>
          </a:xfrm>
        </p:grpSpPr>
        <p:pic>
          <p:nvPicPr>
            <p:cNvPr id="37" name="Picture 16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370" y="3829301"/>
              <a:ext cx="1005840" cy="1998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グループ化 131"/>
            <p:cNvGrpSpPr>
              <a:grpSpLocks/>
            </p:cNvGrpSpPr>
            <p:nvPr/>
          </p:nvGrpSpPr>
          <p:grpSpPr bwMode="auto">
            <a:xfrm>
              <a:off x="7159477" y="3975101"/>
              <a:ext cx="517207" cy="1425893"/>
              <a:chOff x="6780213" y="4576763"/>
              <a:chExt cx="574675" cy="1584325"/>
            </a:xfrm>
          </p:grpSpPr>
          <p:sp>
            <p:nvSpPr>
              <p:cNvPr id="51" name="円弧 50"/>
              <p:cNvSpPr/>
              <p:nvPr/>
            </p:nvSpPr>
            <p:spPr bwMode="auto">
              <a:xfrm flipH="1" flipV="1">
                <a:off x="6780446" y="4576688"/>
                <a:ext cx="574675" cy="1584325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52" name="円弧 51"/>
              <p:cNvSpPr/>
              <p:nvPr/>
            </p:nvSpPr>
            <p:spPr bwMode="auto">
              <a:xfrm flipV="1">
                <a:off x="6780446" y="4576688"/>
                <a:ext cx="574675" cy="1584325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  <p:grpSp>
          <p:nvGrpSpPr>
            <p:cNvPr id="39" name="グループ化 132"/>
            <p:cNvGrpSpPr>
              <a:grpSpLocks/>
            </p:cNvGrpSpPr>
            <p:nvPr/>
          </p:nvGrpSpPr>
          <p:grpSpPr bwMode="auto">
            <a:xfrm>
              <a:off x="7159477" y="4192843"/>
              <a:ext cx="517207" cy="1556466"/>
              <a:chOff x="6780213" y="4837113"/>
              <a:chExt cx="574675" cy="1655762"/>
            </a:xfrm>
          </p:grpSpPr>
          <p:sp>
            <p:nvSpPr>
              <p:cNvPr id="49" name="円弧 48"/>
              <p:cNvSpPr/>
              <p:nvPr/>
            </p:nvSpPr>
            <p:spPr bwMode="auto">
              <a:xfrm flipH="1" flipV="1">
                <a:off x="6780446" y="4836432"/>
                <a:ext cx="574675" cy="1656689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50" name="円弧 49"/>
              <p:cNvSpPr/>
              <p:nvPr/>
            </p:nvSpPr>
            <p:spPr bwMode="auto">
              <a:xfrm flipV="1">
                <a:off x="6780446" y="4836432"/>
                <a:ext cx="574675" cy="1656689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8" name="グループ化 7"/>
          <p:cNvGrpSpPr/>
          <p:nvPr/>
        </p:nvGrpSpPr>
        <p:grpSpPr>
          <a:xfrm>
            <a:off x="6124615" y="1097609"/>
            <a:ext cx="978693" cy="1604575"/>
            <a:chOff x="4892278" y="1334771"/>
            <a:chExt cx="978693" cy="1604575"/>
          </a:xfrm>
        </p:grpSpPr>
        <p:pic>
          <p:nvPicPr>
            <p:cNvPr id="74" name="Picture 9"/>
            <p:cNvPicPr preferRelativeResize="0"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5"/>
            <a:stretch/>
          </p:blipFill>
          <p:spPr bwMode="auto">
            <a:xfrm>
              <a:off x="4892278" y="1334771"/>
              <a:ext cx="978693" cy="160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5" name="グループ化 98"/>
            <p:cNvGrpSpPr>
              <a:grpSpLocks/>
            </p:cNvGrpSpPr>
            <p:nvPr/>
          </p:nvGrpSpPr>
          <p:grpSpPr bwMode="auto">
            <a:xfrm>
              <a:off x="5020717" y="1942099"/>
              <a:ext cx="664074" cy="824944"/>
              <a:chOff x="9539408" y="1052736"/>
              <a:chExt cx="938391" cy="1584176"/>
            </a:xfrm>
          </p:grpSpPr>
          <p:sp>
            <p:nvSpPr>
              <p:cNvPr id="79" name="円弧 78"/>
              <p:cNvSpPr/>
              <p:nvPr/>
            </p:nvSpPr>
            <p:spPr bwMode="auto">
              <a:xfrm flipH="1" flipV="1">
                <a:off x="9539618" y="1052525"/>
                <a:ext cx="936789" cy="1583111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80" name="円弧 79"/>
              <p:cNvSpPr/>
              <p:nvPr/>
            </p:nvSpPr>
            <p:spPr bwMode="auto">
              <a:xfrm flipV="1">
                <a:off x="9541636" y="1052525"/>
                <a:ext cx="936789" cy="1583111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  <p:grpSp>
          <p:nvGrpSpPr>
            <p:cNvPr id="76" name="グループ化 108"/>
            <p:cNvGrpSpPr>
              <a:grpSpLocks/>
            </p:cNvGrpSpPr>
            <p:nvPr/>
          </p:nvGrpSpPr>
          <p:grpSpPr bwMode="auto">
            <a:xfrm>
              <a:off x="5020723" y="1966572"/>
              <a:ext cx="664455" cy="668771"/>
              <a:chOff x="6588224" y="1638000"/>
              <a:chExt cx="864096" cy="936104"/>
            </a:xfrm>
          </p:grpSpPr>
          <p:sp>
            <p:nvSpPr>
              <p:cNvPr id="77" name="円弧 76"/>
              <p:cNvSpPr/>
              <p:nvPr/>
            </p:nvSpPr>
            <p:spPr bwMode="auto">
              <a:xfrm flipH="1" flipV="1">
                <a:off x="6588410" y="1637589"/>
                <a:ext cx="862126" cy="935941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78" name="円弧 77"/>
              <p:cNvSpPr/>
              <p:nvPr/>
            </p:nvSpPr>
            <p:spPr bwMode="auto">
              <a:xfrm flipV="1">
                <a:off x="6590268" y="1637589"/>
                <a:ext cx="862126" cy="935941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20" name="グループ化 19"/>
          <p:cNvGrpSpPr/>
          <p:nvPr/>
        </p:nvGrpSpPr>
        <p:grpSpPr>
          <a:xfrm>
            <a:off x="6007457" y="3379151"/>
            <a:ext cx="1213009" cy="2487900"/>
            <a:chOff x="4472208" y="3310664"/>
            <a:chExt cx="1213009" cy="2487900"/>
          </a:xfrm>
        </p:grpSpPr>
        <p:pic>
          <p:nvPicPr>
            <p:cNvPr id="41" name="Picture 18"/>
            <p:cNvPicPr preferRelativeResize="0"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"/>
            <a:stretch/>
          </p:blipFill>
          <p:spPr bwMode="auto">
            <a:xfrm>
              <a:off x="4472208" y="3310664"/>
              <a:ext cx="1213009" cy="248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グループ化 127"/>
            <p:cNvGrpSpPr>
              <a:grpSpLocks/>
            </p:cNvGrpSpPr>
            <p:nvPr/>
          </p:nvGrpSpPr>
          <p:grpSpPr bwMode="auto">
            <a:xfrm>
              <a:off x="4719853" y="3974864"/>
              <a:ext cx="679723" cy="1425893"/>
              <a:chOff x="5567363" y="4576763"/>
              <a:chExt cx="576264" cy="1584325"/>
            </a:xfrm>
          </p:grpSpPr>
          <p:sp>
            <p:nvSpPr>
              <p:cNvPr id="47" name="円弧 46"/>
              <p:cNvSpPr/>
              <p:nvPr/>
            </p:nvSpPr>
            <p:spPr bwMode="auto">
              <a:xfrm flipH="1" flipV="1">
                <a:off x="5566964" y="4576951"/>
                <a:ext cx="576571" cy="1584324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48" name="円弧 47"/>
              <p:cNvSpPr/>
              <p:nvPr/>
            </p:nvSpPr>
            <p:spPr bwMode="auto">
              <a:xfrm flipV="1">
                <a:off x="5566964" y="4576951"/>
                <a:ext cx="576571" cy="1584324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  <p:grpSp>
          <p:nvGrpSpPr>
            <p:cNvPr id="43" name="グループ化 130"/>
            <p:cNvGrpSpPr>
              <a:grpSpLocks/>
            </p:cNvGrpSpPr>
            <p:nvPr/>
          </p:nvGrpSpPr>
          <p:grpSpPr bwMode="auto">
            <a:xfrm>
              <a:off x="4768082" y="4517737"/>
              <a:ext cx="583265" cy="1166530"/>
              <a:chOff x="5640388" y="5268913"/>
              <a:chExt cx="431800" cy="1152525"/>
            </a:xfrm>
          </p:grpSpPr>
          <p:sp>
            <p:nvSpPr>
              <p:cNvPr id="45" name="円弧 44"/>
              <p:cNvSpPr/>
              <p:nvPr/>
            </p:nvSpPr>
            <p:spPr bwMode="auto">
              <a:xfrm flipH="1" flipV="1">
                <a:off x="5640297" y="5269132"/>
                <a:ext cx="431552" cy="1151863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46" name="円弧 45"/>
              <p:cNvSpPr/>
              <p:nvPr/>
            </p:nvSpPr>
            <p:spPr bwMode="auto">
              <a:xfrm flipV="1">
                <a:off x="5640297" y="5269132"/>
                <a:ext cx="431552" cy="1151863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12" name="グループ化 11"/>
          <p:cNvGrpSpPr/>
          <p:nvPr/>
        </p:nvGrpSpPr>
        <p:grpSpPr>
          <a:xfrm>
            <a:off x="1673050" y="3632488"/>
            <a:ext cx="1037272" cy="1870233"/>
            <a:chOff x="150352" y="3527125"/>
            <a:chExt cx="1037272" cy="1870233"/>
          </a:xfrm>
        </p:grpSpPr>
        <p:pic>
          <p:nvPicPr>
            <p:cNvPr id="81" name="Picture 8"/>
            <p:cNvPicPr preferRelativeResize="0"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81"/>
            <a:stretch/>
          </p:blipFill>
          <p:spPr bwMode="auto">
            <a:xfrm>
              <a:off x="150352" y="3527125"/>
              <a:ext cx="1037272" cy="187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" name="グループ化 116"/>
            <p:cNvGrpSpPr>
              <a:grpSpLocks/>
            </p:cNvGrpSpPr>
            <p:nvPr/>
          </p:nvGrpSpPr>
          <p:grpSpPr bwMode="auto">
            <a:xfrm>
              <a:off x="211236" y="4360404"/>
              <a:ext cx="769992" cy="533993"/>
              <a:chOff x="238079" y="5137168"/>
              <a:chExt cx="859564" cy="613310"/>
            </a:xfrm>
          </p:grpSpPr>
          <p:sp>
            <p:nvSpPr>
              <p:cNvPr id="86" name="円弧 85"/>
              <p:cNvSpPr/>
              <p:nvPr/>
            </p:nvSpPr>
            <p:spPr bwMode="auto">
              <a:xfrm flipH="1" flipV="1">
                <a:off x="238694" y="5137162"/>
                <a:ext cx="858085" cy="613721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87" name="円弧 86"/>
              <p:cNvSpPr/>
              <p:nvPr/>
            </p:nvSpPr>
            <p:spPr bwMode="auto">
              <a:xfrm flipV="1">
                <a:off x="240289" y="5137162"/>
                <a:ext cx="858085" cy="613721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  <p:grpSp>
          <p:nvGrpSpPr>
            <p:cNvPr id="83" name="グループ化 107"/>
            <p:cNvGrpSpPr>
              <a:grpSpLocks/>
            </p:cNvGrpSpPr>
            <p:nvPr/>
          </p:nvGrpSpPr>
          <p:grpSpPr bwMode="auto">
            <a:xfrm>
              <a:off x="370790" y="4400748"/>
              <a:ext cx="450885" cy="922568"/>
              <a:chOff x="4144757" y="1903305"/>
              <a:chExt cx="428921" cy="995151"/>
            </a:xfrm>
          </p:grpSpPr>
          <p:sp>
            <p:nvSpPr>
              <p:cNvPr id="84" name="円弧 83"/>
              <p:cNvSpPr/>
              <p:nvPr/>
            </p:nvSpPr>
            <p:spPr bwMode="auto">
              <a:xfrm flipH="1" flipV="1">
                <a:off x="4144366" y="1902934"/>
                <a:ext cx="429492" cy="995587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85" name="円弧 84"/>
              <p:cNvSpPr/>
              <p:nvPr/>
            </p:nvSpPr>
            <p:spPr bwMode="auto">
              <a:xfrm flipV="1">
                <a:off x="4144366" y="1902934"/>
                <a:ext cx="429492" cy="995587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4" name="グループ化 3"/>
          <p:cNvGrpSpPr/>
          <p:nvPr/>
        </p:nvGrpSpPr>
        <p:grpSpPr>
          <a:xfrm>
            <a:off x="1778779" y="1357640"/>
            <a:ext cx="825817" cy="1363028"/>
            <a:chOff x="323692" y="1594803"/>
            <a:chExt cx="825817" cy="1363028"/>
          </a:xfrm>
        </p:grpSpPr>
        <p:pic>
          <p:nvPicPr>
            <p:cNvPr id="112" name="Picture 68"/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92" y="1594803"/>
              <a:ext cx="825817" cy="1363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" name="グループ化 103"/>
            <p:cNvGrpSpPr>
              <a:grpSpLocks/>
            </p:cNvGrpSpPr>
            <p:nvPr/>
          </p:nvGrpSpPr>
          <p:grpSpPr bwMode="auto">
            <a:xfrm>
              <a:off x="436631" y="2072545"/>
              <a:ext cx="615599" cy="388843"/>
              <a:chOff x="395536" y="1811784"/>
              <a:chExt cx="684000" cy="432048"/>
            </a:xfrm>
          </p:grpSpPr>
          <p:sp>
            <p:nvSpPr>
              <p:cNvPr id="114" name="円弧 113"/>
              <p:cNvSpPr/>
              <p:nvPr/>
            </p:nvSpPr>
            <p:spPr bwMode="auto">
              <a:xfrm flipH="1" flipV="1">
                <a:off x="395461" y="1811185"/>
                <a:ext cx="682626" cy="433387"/>
              </a:xfrm>
              <a:prstGeom prst="arc">
                <a:avLst>
                  <a:gd name="adj1" fmla="val 16115146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115" name="円弧 114"/>
              <p:cNvSpPr/>
              <p:nvPr/>
            </p:nvSpPr>
            <p:spPr bwMode="auto">
              <a:xfrm flipV="1">
                <a:off x="397048" y="1811185"/>
                <a:ext cx="682626" cy="433387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sp>
        <p:nvSpPr>
          <p:cNvPr id="117" name="正方形/長方形 116"/>
          <p:cNvSpPr/>
          <p:nvPr/>
        </p:nvSpPr>
        <p:spPr>
          <a:xfrm>
            <a:off x="1487488" y="6577608"/>
            <a:ext cx="7394402" cy="280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White shaded area and outermost white dotted line indicate major and maximum root distributions, respectively. </a:t>
            </a:r>
            <a:endParaRPr lang="ja-JP" alt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1" name="Text Box 3"/>
          <p:cNvSpPr txBox="1">
            <a:spLocks noChangeArrowheads="1"/>
          </p:cNvSpPr>
          <p:nvPr/>
        </p:nvSpPr>
        <p:spPr bwMode="auto">
          <a:xfrm>
            <a:off x="1487489" y="77724"/>
            <a:ext cx="9180513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bg1"/>
                </a:solidFill>
                <a:cs typeface="Calibri" pitchFamily="34" charset="0"/>
              </a:rPr>
              <a:t>Rice may have wide diversity of RSA for adaptation to environments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2783440" y="3622039"/>
            <a:ext cx="970122" cy="2153127"/>
            <a:chOff x="1317528" y="3553551"/>
            <a:chExt cx="970122" cy="2153127"/>
          </a:xfrm>
        </p:grpSpPr>
        <p:pic>
          <p:nvPicPr>
            <p:cNvPr id="26" name="Picture 11"/>
            <p:cNvPicPr preferRelativeResize="0"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528" y="3553551"/>
              <a:ext cx="970122" cy="215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グループ化 120"/>
            <p:cNvGrpSpPr>
              <a:grpSpLocks/>
            </p:cNvGrpSpPr>
            <p:nvPr/>
          </p:nvGrpSpPr>
          <p:grpSpPr bwMode="auto">
            <a:xfrm>
              <a:off x="1456580" y="3932827"/>
              <a:ext cx="518780" cy="1557516"/>
              <a:chOff x="1619250" y="4508500"/>
              <a:chExt cx="576263" cy="1503363"/>
            </a:xfrm>
          </p:grpSpPr>
          <p:sp>
            <p:nvSpPr>
              <p:cNvPr id="61" name="円弧 60"/>
              <p:cNvSpPr/>
              <p:nvPr/>
            </p:nvSpPr>
            <p:spPr bwMode="auto">
              <a:xfrm flipH="1" flipV="1">
                <a:off x="1618736" y="4507867"/>
                <a:ext cx="576103" cy="1504570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62" name="円弧 61"/>
              <p:cNvSpPr/>
              <p:nvPr/>
            </p:nvSpPr>
            <p:spPr bwMode="auto">
              <a:xfrm flipV="1">
                <a:off x="1618736" y="4507867"/>
                <a:ext cx="576103" cy="1504570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  <p:grpSp>
          <p:nvGrpSpPr>
            <p:cNvPr id="28" name="グループ化 117"/>
            <p:cNvGrpSpPr>
              <a:grpSpLocks/>
            </p:cNvGrpSpPr>
            <p:nvPr/>
          </p:nvGrpSpPr>
          <p:grpSpPr bwMode="auto">
            <a:xfrm>
              <a:off x="1456580" y="4396217"/>
              <a:ext cx="518780" cy="518800"/>
              <a:chOff x="1619250" y="5040313"/>
              <a:chExt cx="576263" cy="576262"/>
            </a:xfrm>
          </p:grpSpPr>
          <p:sp>
            <p:nvSpPr>
              <p:cNvPr id="59" name="円弧 58"/>
              <p:cNvSpPr/>
              <p:nvPr/>
            </p:nvSpPr>
            <p:spPr bwMode="auto">
              <a:xfrm flipH="1" flipV="1">
                <a:off x="1618736" y="5040643"/>
                <a:ext cx="576103" cy="576081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60" name="円弧 59"/>
              <p:cNvSpPr/>
              <p:nvPr/>
            </p:nvSpPr>
            <p:spPr bwMode="auto">
              <a:xfrm flipV="1">
                <a:off x="1618736" y="5040643"/>
                <a:ext cx="576103" cy="576081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129" name="グループ化 128"/>
          <p:cNvGrpSpPr>
            <a:grpSpLocks noChangeAspect="1"/>
          </p:cNvGrpSpPr>
          <p:nvPr/>
        </p:nvGrpSpPr>
        <p:grpSpPr>
          <a:xfrm>
            <a:off x="2815535" y="1001149"/>
            <a:ext cx="905932" cy="1614625"/>
            <a:chOff x="1595190" y="836711"/>
            <a:chExt cx="2544762" cy="4535487"/>
          </a:xfrm>
        </p:grpSpPr>
        <p:pic>
          <p:nvPicPr>
            <p:cNvPr id="130" name="Picture 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595190" y="836711"/>
              <a:ext cx="2544762" cy="453548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grpSp>
          <p:nvGrpSpPr>
            <p:cNvPr id="131" name="グループ化 121"/>
            <p:cNvGrpSpPr>
              <a:grpSpLocks/>
            </p:cNvGrpSpPr>
            <p:nvPr/>
          </p:nvGrpSpPr>
          <p:grpSpPr bwMode="auto">
            <a:xfrm>
              <a:off x="2242890" y="2852836"/>
              <a:ext cx="1296987" cy="1800225"/>
              <a:chOff x="2807582" y="4899787"/>
              <a:chExt cx="576262" cy="936625"/>
            </a:xfrm>
          </p:grpSpPr>
          <p:sp>
            <p:nvSpPr>
              <p:cNvPr id="132" name="円弧 131"/>
              <p:cNvSpPr/>
              <p:nvPr/>
            </p:nvSpPr>
            <p:spPr bwMode="auto">
              <a:xfrm flipH="1" flipV="1">
                <a:off x="2807582" y="4899787"/>
                <a:ext cx="576262" cy="936625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33" name="円弧 132"/>
              <p:cNvSpPr/>
              <p:nvPr/>
            </p:nvSpPr>
            <p:spPr bwMode="auto">
              <a:xfrm flipV="1">
                <a:off x="2807582" y="4899787"/>
                <a:ext cx="576262" cy="936625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103" name="グループ化 134"/>
          <p:cNvGrpSpPr>
            <a:grpSpLocks/>
          </p:cNvGrpSpPr>
          <p:nvPr/>
        </p:nvGrpSpPr>
        <p:grpSpPr bwMode="auto">
          <a:xfrm>
            <a:off x="9522796" y="3476307"/>
            <a:ext cx="962977" cy="2577465"/>
            <a:chOff x="7700664" y="3924000"/>
            <a:chExt cx="1069975" cy="2863850"/>
          </a:xfrm>
        </p:grpSpPr>
        <p:pic>
          <p:nvPicPr>
            <p:cNvPr id="105" name="Picture 69"/>
            <p:cNvPicPr preferRelativeResize="0"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0664" y="3924000"/>
              <a:ext cx="1069975" cy="286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6" name="グループ化 87"/>
            <p:cNvGrpSpPr>
              <a:grpSpLocks/>
            </p:cNvGrpSpPr>
            <p:nvPr/>
          </p:nvGrpSpPr>
          <p:grpSpPr bwMode="auto">
            <a:xfrm>
              <a:off x="7884368" y="4824000"/>
              <a:ext cx="647700" cy="1079500"/>
              <a:chOff x="4012725" y="1124744"/>
              <a:chExt cx="938391" cy="1728192"/>
            </a:xfrm>
          </p:grpSpPr>
          <p:sp>
            <p:nvSpPr>
              <p:cNvPr id="110" name="円弧 109"/>
              <p:cNvSpPr/>
              <p:nvPr/>
            </p:nvSpPr>
            <p:spPr bwMode="auto">
              <a:xfrm flipH="1" flipV="1">
                <a:off x="4013371" y="1127466"/>
                <a:ext cx="938391" cy="1728192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111" name="円弧 110"/>
              <p:cNvSpPr/>
              <p:nvPr/>
            </p:nvSpPr>
            <p:spPr bwMode="auto">
              <a:xfrm flipV="1">
                <a:off x="4013371" y="1127466"/>
                <a:ext cx="938391" cy="1728192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  <p:grpSp>
          <p:nvGrpSpPr>
            <p:cNvPr id="107" name="グループ化 104"/>
            <p:cNvGrpSpPr>
              <a:grpSpLocks/>
            </p:cNvGrpSpPr>
            <p:nvPr/>
          </p:nvGrpSpPr>
          <p:grpSpPr bwMode="auto">
            <a:xfrm>
              <a:off x="7920087" y="4607298"/>
              <a:ext cx="576263" cy="2134070"/>
              <a:chOff x="9539408" y="1052736"/>
              <a:chExt cx="938391" cy="1584176"/>
            </a:xfrm>
          </p:grpSpPr>
          <p:sp>
            <p:nvSpPr>
              <p:cNvPr id="108" name="円弧 107"/>
              <p:cNvSpPr/>
              <p:nvPr/>
            </p:nvSpPr>
            <p:spPr bwMode="auto">
              <a:xfrm flipH="1" flipV="1">
                <a:off x="9538841" y="1052236"/>
                <a:ext cx="938389" cy="1585006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  <p:sp>
            <p:nvSpPr>
              <p:cNvPr id="109" name="円弧 108"/>
              <p:cNvSpPr/>
              <p:nvPr/>
            </p:nvSpPr>
            <p:spPr bwMode="auto">
              <a:xfrm flipV="1">
                <a:off x="9538841" y="1052236"/>
                <a:ext cx="938389" cy="1585006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ea typeface="HGPｺﾞｼｯｸE" pitchFamily="50" charset="-128"/>
                </a:endParaRPr>
              </a:p>
            </p:txBody>
          </p:sp>
        </p:grpSp>
      </p:grpSp>
      <p:grpSp>
        <p:nvGrpSpPr>
          <p:cNvPr id="139" name="グループ化 138"/>
          <p:cNvGrpSpPr>
            <a:grpSpLocks noChangeAspect="1"/>
          </p:cNvGrpSpPr>
          <p:nvPr/>
        </p:nvGrpSpPr>
        <p:grpSpPr>
          <a:xfrm>
            <a:off x="9520078" y="961565"/>
            <a:ext cx="968410" cy="1871247"/>
            <a:chOff x="5004000" y="996545"/>
            <a:chExt cx="2712216" cy="5240767"/>
          </a:xfrm>
        </p:grpSpPr>
        <p:pic>
          <p:nvPicPr>
            <p:cNvPr id="140" name="Picture 6"/>
            <p:cNvPicPr>
              <a:picLocks noChangeAspect="1" noChangeArrowheads="1"/>
            </p:cNvPicPr>
            <p:nvPr/>
          </p:nvPicPr>
          <p:blipFill rotWithShape="1">
            <a:blip r:embed="rId18"/>
            <a:srcRect t="2948"/>
            <a:stretch/>
          </p:blipFill>
          <p:spPr bwMode="auto">
            <a:xfrm>
              <a:off x="5004000" y="996545"/>
              <a:ext cx="2712216" cy="524076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grpSp>
          <p:nvGrpSpPr>
            <p:cNvPr id="141" name="グループ化 122"/>
            <p:cNvGrpSpPr>
              <a:grpSpLocks/>
            </p:cNvGrpSpPr>
            <p:nvPr/>
          </p:nvGrpSpPr>
          <p:grpSpPr bwMode="auto">
            <a:xfrm>
              <a:off x="5544000" y="2492896"/>
              <a:ext cx="1439862" cy="3455987"/>
              <a:chOff x="2808288" y="4692650"/>
              <a:chExt cx="576262" cy="1368425"/>
            </a:xfrm>
          </p:grpSpPr>
          <p:sp>
            <p:nvSpPr>
              <p:cNvPr id="145" name="円弧 144"/>
              <p:cNvSpPr/>
              <p:nvPr/>
            </p:nvSpPr>
            <p:spPr bwMode="auto">
              <a:xfrm flipH="1" flipV="1">
                <a:off x="2807652" y="4692021"/>
                <a:ext cx="576262" cy="1369054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46" name="円弧 145"/>
              <p:cNvSpPr/>
              <p:nvPr/>
            </p:nvSpPr>
            <p:spPr bwMode="auto">
              <a:xfrm flipV="1">
                <a:off x="2807652" y="4692021"/>
                <a:ext cx="576262" cy="1369054"/>
              </a:xfrm>
              <a:prstGeom prst="arc">
                <a:avLst>
                  <a:gd name="adj1" fmla="val 16231828"/>
                  <a:gd name="adj2" fmla="val 21595075"/>
                </a:avLst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142" name="グループ化 121"/>
            <p:cNvGrpSpPr>
              <a:grpSpLocks/>
            </p:cNvGrpSpPr>
            <p:nvPr/>
          </p:nvGrpSpPr>
          <p:grpSpPr bwMode="auto">
            <a:xfrm>
              <a:off x="5552139" y="3259729"/>
              <a:ext cx="1439866" cy="1750991"/>
              <a:chOff x="2807651" y="4751081"/>
              <a:chExt cx="576264" cy="1085173"/>
            </a:xfrm>
          </p:grpSpPr>
          <p:sp>
            <p:nvSpPr>
              <p:cNvPr id="143" name="円弧 142"/>
              <p:cNvSpPr/>
              <p:nvPr/>
            </p:nvSpPr>
            <p:spPr bwMode="auto">
              <a:xfrm flipH="1" flipV="1">
                <a:off x="2807651" y="4751081"/>
                <a:ext cx="576262" cy="1085173"/>
              </a:xfrm>
              <a:prstGeom prst="arc">
                <a:avLst>
                  <a:gd name="adj1" fmla="val 16189182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44" name="円弧 143"/>
              <p:cNvSpPr/>
              <p:nvPr/>
            </p:nvSpPr>
            <p:spPr bwMode="auto">
              <a:xfrm flipV="1">
                <a:off x="2807653" y="4751081"/>
                <a:ext cx="576262" cy="1085173"/>
              </a:xfrm>
              <a:prstGeom prst="arc">
                <a:avLst>
                  <a:gd name="adj1" fmla="val 16189191"/>
                  <a:gd name="adj2" fmla="val 21595075"/>
                </a:avLst>
              </a:prstGeom>
              <a:solidFill>
                <a:schemeClr val="bg1">
                  <a:alpha val="20000"/>
                </a:schemeClr>
              </a:solidFill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sp>
        <p:nvSpPr>
          <p:cNvPr id="10" name="正方形/長方形 11"/>
          <p:cNvSpPr>
            <a:spLocks noChangeArrowheads="1"/>
          </p:cNvSpPr>
          <p:nvPr/>
        </p:nvSpPr>
        <p:spPr bwMode="auto">
          <a:xfrm>
            <a:off x="4815558" y="2833773"/>
            <a:ext cx="1164644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Bei</a:t>
            </a: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 </a:t>
            </a: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Khe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13" name="正方形/長方形 25"/>
          <p:cNvSpPr>
            <a:spLocks noChangeArrowheads="1"/>
          </p:cNvSpPr>
          <p:nvPr/>
        </p:nvSpPr>
        <p:spPr bwMode="auto">
          <a:xfrm>
            <a:off x="7320137" y="2833773"/>
            <a:ext cx="1036103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Naba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15" name="正方形/長方形 29"/>
          <p:cNvSpPr>
            <a:spLocks noChangeArrowheads="1"/>
          </p:cNvSpPr>
          <p:nvPr/>
        </p:nvSpPr>
        <p:spPr bwMode="auto">
          <a:xfrm>
            <a:off x="3791744" y="2833773"/>
            <a:ext cx="1069524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Shuusoushu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19" name="正方形/長方形 14"/>
          <p:cNvSpPr>
            <a:spLocks noChangeArrowheads="1"/>
          </p:cNvSpPr>
          <p:nvPr/>
        </p:nvSpPr>
        <p:spPr bwMode="auto">
          <a:xfrm>
            <a:off x="6023993" y="2833773"/>
            <a:ext cx="1221167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Deng </a:t>
            </a: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Pao</a:t>
            </a: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 </a:t>
            </a: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Zhai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21" name="正方形/長方形 21"/>
          <p:cNvSpPr>
            <a:spLocks noChangeArrowheads="1"/>
          </p:cNvSpPr>
          <p:nvPr/>
        </p:nvSpPr>
        <p:spPr bwMode="auto">
          <a:xfrm>
            <a:off x="8472265" y="2833773"/>
            <a:ext cx="981423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Koshihikari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102" name="正方形/長方形 11"/>
          <p:cNvSpPr>
            <a:spLocks noChangeArrowheads="1"/>
          </p:cNvSpPr>
          <p:nvPr/>
        </p:nvSpPr>
        <p:spPr bwMode="auto">
          <a:xfrm>
            <a:off x="1775521" y="2833773"/>
            <a:ext cx="844927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IR64</a:t>
            </a:r>
          </a:p>
        </p:txBody>
      </p:sp>
      <p:sp>
        <p:nvSpPr>
          <p:cNvPr id="147" name="正方形/長方形 11"/>
          <p:cNvSpPr>
            <a:spLocks noChangeArrowheads="1"/>
          </p:cNvSpPr>
          <p:nvPr/>
        </p:nvSpPr>
        <p:spPr bwMode="auto">
          <a:xfrm>
            <a:off x="2783633" y="2833773"/>
            <a:ext cx="984855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Sasanishiki</a:t>
            </a:r>
          </a:p>
        </p:txBody>
      </p:sp>
      <p:sp>
        <p:nvSpPr>
          <p:cNvPr id="148" name="正方形/長方形 11"/>
          <p:cNvSpPr>
            <a:spLocks noChangeArrowheads="1"/>
          </p:cNvSpPr>
          <p:nvPr/>
        </p:nvSpPr>
        <p:spPr bwMode="auto">
          <a:xfrm>
            <a:off x="9465724" y="2833772"/>
            <a:ext cx="109477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Gemdjah</a:t>
            </a: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 </a:t>
            </a: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Beton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17" name="正方形/長方形 12"/>
          <p:cNvSpPr>
            <a:spLocks noChangeArrowheads="1"/>
          </p:cNvSpPr>
          <p:nvPr/>
        </p:nvSpPr>
        <p:spPr bwMode="auto">
          <a:xfrm>
            <a:off x="1670066" y="6070144"/>
            <a:ext cx="1070512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Bleiyo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25" name="正方形/長方形 10"/>
          <p:cNvSpPr>
            <a:spLocks noChangeArrowheads="1"/>
          </p:cNvSpPr>
          <p:nvPr/>
        </p:nvSpPr>
        <p:spPr bwMode="auto">
          <a:xfrm>
            <a:off x="4850352" y="6070144"/>
            <a:ext cx="1101567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Basilanon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29" name="正方形/長方形 18"/>
          <p:cNvSpPr>
            <a:spLocks noChangeArrowheads="1"/>
          </p:cNvSpPr>
          <p:nvPr/>
        </p:nvSpPr>
        <p:spPr bwMode="auto">
          <a:xfrm>
            <a:off x="2761938" y="6070144"/>
            <a:ext cx="1013742" cy="5272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Khao</a:t>
            </a: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 Nam Jen</a:t>
            </a:r>
          </a:p>
        </p:txBody>
      </p:sp>
      <p:sp>
        <p:nvSpPr>
          <p:cNvPr id="33" name="正方形/長方形 16"/>
          <p:cNvSpPr>
            <a:spLocks noChangeArrowheads="1"/>
          </p:cNvSpPr>
          <p:nvPr/>
        </p:nvSpPr>
        <p:spPr bwMode="auto">
          <a:xfrm>
            <a:off x="3855942" y="6070144"/>
            <a:ext cx="913000" cy="5272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Kau</a:t>
            </a: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 Mac </a:t>
            </a: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Kho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36" name="正方形/長方形 23"/>
          <p:cNvSpPr>
            <a:spLocks noChangeArrowheads="1"/>
          </p:cNvSpPr>
          <p:nvPr/>
        </p:nvSpPr>
        <p:spPr bwMode="auto">
          <a:xfrm>
            <a:off x="7272081" y="6070144"/>
            <a:ext cx="1090138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Muha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40" name="正方形/長方形 27"/>
          <p:cNvSpPr>
            <a:spLocks noChangeArrowheads="1"/>
          </p:cNvSpPr>
          <p:nvPr/>
        </p:nvSpPr>
        <p:spPr bwMode="auto">
          <a:xfrm>
            <a:off x="8425084" y="6070144"/>
            <a:ext cx="1010127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Shoni</a:t>
            </a:r>
            <a:endParaRPr lang="en-US" altLang="ja-JP" sz="1400" dirty="0">
              <a:solidFill>
                <a:srgbClr val="FFFF00"/>
              </a:solidFill>
              <a:ea typeface="HGPｺﾞｼｯｸE" pitchFamily="50" charset="-128"/>
            </a:endParaRPr>
          </a:p>
        </p:txBody>
      </p:sp>
      <p:sp>
        <p:nvSpPr>
          <p:cNvPr id="44" name="正方形/長方形 31"/>
          <p:cNvSpPr>
            <a:spLocks noChangeArrowheads="1"/>
          </p:cNvSpPr>
          <p:nvPr/>
        </p:nvSpPr>
        <p:spPr bwMode="auto">
          <a:xfrm>
            <a:off x="5980203" y="6070144"/>
            <a:ext cx="1264957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err="1">
                <a:solidFill>
                  <a:srgbClr val="FFFF00"/>
                </a:solidFill>
                <a:ea typeface="HGPｺﾞｼｯｸE" pitchFamily="50" charset="-128"/>
              </a:rPr>
              <a:t>Tupa</a:t>
            </a: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 121-3</a:t>
            </a:r>
          </a:p>
        </p:txBody>
      </p:sp>
      <p:sp>
        <p:nvSpPr>
          <p:cNvPr id="104" name="正方形/長方形 31"/>
          <p:cNvSpPr>
            <a:spLocks noChangeArrowheads="1"/>
          </p:cNvSpPr>
          <p:nvPr/>
        </p:nvSpPr>
        <p:spPr bwMode="auto">
          <a:xfrm>
            <a:off x="9480377" y="6070143"/>
            <a:ext cx="1064989" cy="5262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srgbClr val="FFFF00"/>
                </a:solidFill>
                <a:ea typeface="HGPｺﾞｼｯｸE" pitchFamily="50" charset="-128"/>
              </a:rPr>
              <a:t>Kinandang Patong</a:t>
            </a:r>
          </a:p>
        </p:txBody>
      </p:sp>
    </p:spTree>
    <p:extLst>
      <p:ext uri="{BB962C8B-B14F-4D97-AF65-F5344CB8AC3E}">
        <p14:creationId xmlns:p14="http://schemas.microsoft.com/office/powerpoint/2010/main" val="192289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1588" cap="flat">
          <a:solidFill>
            <a:srgbClr val="000000"/>
          </a:solidFill>
          <a:prstDash val="solid"/>
          <a:bevel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txDef>
      <a:spPr bwMode="auto">
        <a:ln>
          <a:noFill/>
          <a:headEnd/>
          <a:tailEnd/>
        </a:ln>
      </a:spPr>
      <a:bodyPr wrap="square">
        <a:spAutoFit/>
      </a:bodyPr>
      <a:lstStyle>
        <a:defPPr>
          <a:spcBef>
            <a:spcPct val="50000"/>
          </a:spcBef>
          <a:defRPr sz="2000" dirty="0" smtClean="0">
            <a:solidFill>
              <a:schemeClr val="tx1"/>
            </a:solidFill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31276</TotalTime>
  <Words>4507</Words>
  <Application>Microsoft Office PowerPoint</Application>
  <PresentationFormat>Panorámica</PresentationFormat>
  <Paragraphs>1027</Paragraphs>
  <Slides>40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HGPｺﾞｼｯｸE</vt:lpstr>
      <vt:lpstr>メイリオ</vt:lpstr>
      <vt:lpstr>ＭＳ Ｐゴシック</vt:lpstr>
      <vt:lpstr>Arial</vt:lpstr>
      <vt:lpstr>Calibri</vt:lpstr>
      <vt:lpstr>HGPｺﾞｼｯｸM</vt:lpstr>
      <vt:lpstr>Tahoma</vt:lpstr>
      <vt:lpstr>Times New Roman</vt:lpstr>
      <vt:lpstr>桃花丸ゴシックL</vt:lpstr>
      <vt:lpstr>Office テーマ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Yusaku Uga</dc:creator>
  <cp:lastModifiedBy>Congresos &amp; Reuniones - Secretaría 2</cp:lastModifiedBy>
  <cp:revision>1862</cp:revision>
  <cp:lastPrinted>2017-01-13T02:13:23Z</cp:lastPrinted>
  <dcterms:created xsi:type="dcterms:W3CDTF">2009-09-08T20:30:32Z</dcterms:created>
  <dcterms:modified xsi:type="dcterms:W3CDTF">2018-06-21T20:24:27Z</dcterms:modified>
</cp:coreProperties>
</file>